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bookmarkIdSeed="2">
  <p:sldMasterIdLst>
    <p:sldMasterId id="2147483648" r:id="rId1"/>
    <p:sldMasterId id="2147483660" r:id="rId2"/>
  </p:sldMasterIdLst>
  <p:notesMasterIdLst>
    <p:notesMasterId r:id="rId3"/>
  </p:notesMasterIdLst>
  <p:sldIdLst>
    <p:sldId id="372" r:id="rId4"/>
    <p:sldId id="374" r:id="rId5"/>
    <p:sldId id="375" r:id="rId6"/>
    <p:sldId id="378" r:id="rId7"/>
    <p:sldId id="379" r:id="rId8"/>
    <p:sldId id="381" r:id="rId9"/>
    <p:sldId id="382" r:id="rId10"/>
    <p:sldId id="383" r:id="rId11"/>
    <p:sldId id="384" r:id="rId12"/>
    <p:sldId id="387" r:id="rId13"/>
    <p:sldId id="388" r:id="rId14"/>
    <p:sldId id="389" r:id="rId15"/>
    <p:sldId id="390" r:id="rId16"/>
    <p:sldId id="391" r:id="rId17"/>
    <p:sldId id="392" r:id="rId18"/>
    <p:sldId id="393" r:id="rId19"/>
    <p:sldId id="394" r:id="rId20"/>
    <p:sldId id="396" r:id="rId21"/>
    <p:sldId id="397" r:id="rId22"/>
    <p:sldId id="398" r:id="rId23"/>
    <p:sldId id="399" r:id="rId24"/>
    <p:sldId id="400" r:id="rId25"/>
    <p:sldId id="401" r:id="rId26"/>
    <p:sldId id="402" r:id="rId27"/>
    <p:sldId id="403" r:id="rId28"/>
    <p:sldId id="404" r:id="rId29"/>
    <p:sldId id="406" r:id="rId30"/>
    <p:sldId id="409" r:id="rId31"/>
    <p:sldId id="410" r:id="rId32"/>
    <p:sldId id="412" r:id="rId33"/>
    <p:sldId id="411" r:id="rId34"/>
    <p:sldId id="413" r:id="rId35"/>
    <p:sldId id="414" r:id="rId36"/>
    <p:sldId id="415" r:id="rId37"/>
    <p:sldId id="416" r:id="rId38"/>
    <p:sldId id="417" r:id="rId39"/>
    <p:sldId id="418" r:id="rId40"/>
    <p:sldId id="405" r:id="rId41"/>
    <p:sldId id="419" r:id="rId42"/>
    <p:sldId id="420" r:id="rId43"/>
    <p:sldId id="421" r:id="rId44"/>
    <p:sldId id="422" r:id="rId45"/>
    <p:sldId id="423" r:id="rId46"/>
    <p:sldId id="424" r:id="rId47"/>
    <p:sldId id="425" r:id="rId48"/>
    <p:sldId id="428" r:id="rId49"/>
    <p:sldId id="429" r:id="rId50"/>
    <p:sldId id="430" r:id="rId51"/>
    <p:sldId id="431" r:id="rId52"/>
    <p:sldId id="432" r:id="rId53"/>
    <p:sldId id="358" r:id="rId54"/>
    <p:sldId id="359" r:id="rId55"/>
    <p:sldId id="360" r:id="rId56"/>
    <p:sldId id="433" r:id="rId57"/>
  </p:sldIdLst>
  <p:sldSz cx="9144000" cy="6858000" type="screen4x3"/>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2" d="100"/>
          <a:sy n="92" d="100"/>
        </p:scale>
        <p:origin x="94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slides/slide53.xml" Type="http://schemas.openxmlformats.org/officeDocument/2006/relationships/slide"/><Relationship Id="rId57" Target="slides/slide54.xml" Type="http://schemas.openxmlformats.org/officeDocument/2006/relationships/slide"/><Relationship Id="rId58" Target="tags/tag1.xml" Type="http://schemas.openxmlformats.org/officeDocument/2006/relationships/tags"/><Relationship Id="rId59" Target="presProps.xml" Type="http://schemas.openxmlformats.org/officeDocument/2006/relationships/presProps"/><Relationship Id="rId6" Target="slides/slide3.xml" Type="http://schemas.openxmlformats.org/officeDocument/2006/relationships/slide"/><Relationship Id="rId60" Target="viewProps.xml" Type="http://schemas.openxmlformats.org/officeDocument/2006/relationships/viewProps"/><Relationship Id="rId61" Target="theme/theme1.xml" Type="http://schemas.openxmlformats.org/officeDocument/2006/relationships/theme"/><Relationship Id="rId62" Target="tableStyles.xml" Type="http://schemas.openxmlformats.org/officeDocument/2006/relationships/tableStyles"/><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colors1.xml><?xml version="1.0" encoding="utf-8"?>
<dgm:colorsDef xmlns:a="http://schemas.openxmlformats.org/drawingml/2006/main" xmlns:dgm="http://schemas.openxmlformats.org/drawingml/2006/diagram"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C94F739D-4C17-44A3-9702-E2C62D263678}" type="doc">
      <dgm:prSet loTypeId="urn:microsoft.com/office/officeart/2005/8/layout/radial6" loCatId="relationship" qsTypeId="urn:microsoft.com/office/officeart/2005/8/quickstyle/simple4" qsCatId="simple" csTypeId="urn:microsoft.com/office/officeart/2005/8/colors/accent6_2" csCatId="accent6" phldr="1"/>
      <dgm:spPr/>
      <dgm:t>
        <a:bodyPr/>
        <a:lstStyle/>
        <a:p>
          <a:endParaRPr lang="zh-CN" altLang="en-US"/>
        </a:p>
      </dgm:t>
    </dgm:pt>
    <dgm:pt modelId="{787A2DF8-6A49-490C-85C9-0518081D523A}" type="parTrans" cxnId="{D6157FFF-690A-4CB3-8640-7CF7B7C83842}">
      <dgm:prSet custT="1"/>
      <dgm:spPr/>
      <dgm:t>
        <a:bodyPr/>
        <a:lstStyle/>
        <a:p>
          <a:endParaRPr lang="zh-CN" altLang="en-US" sz="1600">
            <a:latin typeface="微软雅黑" panose="020b0503020204020204" pitchFamily="34" charset="-122"/>
            <a:ea typeface="微软雅黑" panose="020b0503020204020204" pitchFamily="34" charset="-122"/>
          </a:endParaRPr>
        </a:p>
      </dgm:t>
    </dgm:pt>
    <dgm:pt modelId="{248F7F0F-156D-404D-8676-9586B853AA29}">
      <dgm:prSet phldrT="[文本]" custT="1"/>
      <dgm:spPr/>
      <dgm:t>
        <a:bodyPr/>
        <a:lstStyle/>
        <a:p>
          <a:r>
            <a:rPr lang="zh-CN" altLang="en-US" sz="1800" smtClean="0">
              <a:latin typeface="微软雅黑" pitchFamily="34" charset="-122"/>
              <a:ea typeface="微软雅黑" pitchFamily="34" charset="-122"/>
            </a:rPr>
            <a:t>管理者的技能</a:t>
          </a:r>
          <a:endParaRPr lang="zh-CN" altLang="en-US" sz="1800">
            <a:latin typeface="微软雅黑" panose="020b0503020204020204" pitchFamily="34" charset="-122"/>
            <a:ea typeface="微软雅黑" panose="020b0503020204020204" pitchFamily="34" charset="-122"/>
          </a:endParaRPr>
        </a:p>
      </dgm:t>
    </dgm:pt>
    <dgm:pt modelId="{9F11770E-F92D-4BEF-94B5-03FFEE78E923}" type="parTrans" cxnId="{BBC7456D-1D15-4AAE-BA9B-72213E2A064A}">
      <dgm:prSet custT="1"/>
      <dgm:spPr/>
      <dgm:t>
        <a:bodyPr/>
        <a:lstStyle/>
        <a:p>
          <a:endParaRPr lang="zh-CN" altLang="en-US" sz="1600">
            <a:latin typeface="微软雅黑" pitchFamily="34" charset="-122"/>
            <a:ea typeface="微软雅黑" pitchFamily="34" charset="-122"/>
          </a:endParaRPr>
        </a:p>
      </dgm:t>
    </dgm:pt>
    <dgm:pt modelId="{A683F16F-2E4A-4D69-A782-A42B018D6F79}">
      <dgm:prSet phldrT="[文本]" custT="1"/>
      <dgm:spPr/>
      <dgm:t>
        <a:bodyPr/>
        <a:lstStyle/>
        <a:p>
          <a:r>
            <a:rPr lang="zh-CN" altLang="en-US" sz="1400" smtClean="0">
              <a:latin typeface="微软雅黑" pitchFamily="34" charset="-122"/>
              <a:ea typeface="微软雅黑" pitchFamily="34" charset="-122"/>
            </a:rPr>
            <a:t>自我管理技能</a:t>
          </a:r>
          <a:endParaRPr lang="zh-CN" altLang="en-US" sz="1400">
            <a:latin typeface="微软雅黑" panose="020b0503020204020204" pitchFamily="34" charset="-122"/>
            <a:ea typeface="微软雅黑" panose="020b0503020204020204" pitchFamily="34" charset="-122"/>
          </a:endParaRPr>
        </a:p>
      </dgm:t>
    </dgm:pt>
    <dgm:pt modelId="{65AD1578-BE51-478E-83CC-9F50256424F8}" type="sibTrans" cxnId="{BBC7456D-1D15-4AAE-BA9B-72213E2A064A}">
      <dgm:prSet custT="1"/>
      <dgm:spPr/>
      <dgm:t>
        <a:bodyPr/>
        <a:lstStyle/>
        <a:p>
          <a:endParaRPr lang="zh-CN" altLang="en-US" sz="1600">
            <a:latin typeface="微软雅黑" pitchFamily="34" charset="-122"/>
            <a:ea typeface="微软雅黑" pitchFamily="34" charset="-122"/>
          </a:endParaRPr>
        </a:p>
      </dgm:t>
    </dgm:pt>
    <dgm:pt modelId="{AC17A476-62F8-4014-B1BD-CF23944848B9}" type="parTrans" cxnId="{8F4BEE79-C073-45C5-B3D1-CC2EEF1CED8C}">
      <dgm:prSet custT="1"/>
      <dgm:spPr/>
      <dgm:t>
        <a:bodyPr/>
        <a:lstStyle/>
        <a:p>
          <a:endParaRPr lang="zh-CN" altLang="en-US" sz="1600">
            <a:latin typeface="微软雅黑" pitchFamily="34" charset="-122"/>
            <a:ea typeface="微软雅黑" pitchFamily="34" charset="-122"/>
          </a:endParaRPr>
        </a:p>
      </dgm:t>
    </dgm:pt>
    <dgm:pt modelId="{4EED4D61-6F9B-4F2B-8B62-2E8F0581ECF3}">
      <dgm:prSet phldrT="[文本]" custT="1"/>
      <dgm:spPr/>
      <dgm:t>
        <a:bodyPr/>
        <a:lstStyle/>
        <a:p>
          <a:r>
            <a:rPr lang="zh-CN" altLang="en-US" sz="1400" smtClean="0">
              <a:latin typeface="微软雅黑" pitchFamily="34" charset="-122"/>
              <a:ea typeface="微软雅黑" pitchFamily="34" charset="-122"/>
            </a:rPr>
            <a:t>业务管理技能</a:t>
          </a:r>
          <a:endParaRPr lang="zh-CN" altLang="en-US" sz="1400">
            <a:latin typeface="微软雅黑" pitchFamily="34" charset="-122"/>
            <a:ea typeface="微软雅黑" pitchFamily="34" charset="-122"/>
          </a:endParaRPr>
        </a:p>
      </dgm:t>
    </dgm:pt>
    <dgm:pt modelId="{F63018DB-838D-4EF2-A9F3-07D471DF1666}" type="sibTrans" cxnId="{8F4BEE79-C073-45C5-B3D1-CC2EEF1CED8C}">
      <dgm:prSet custT="1"/>
      <dgm:spPr/>
      <dgm:t>
        <a:bodyPr/>
        <a:lstStyle/>
        <a:p>
          <a:endParaRPr lang="zh-CN" altLang="en-US" sz="1600">
            <a:latin typeface="微软雅黑" pitchFamily="34" charset="-122"/>
            <a:ea typeface="微软雅黑" pitchFamily="34" charset="-122"/>
          </a:endParaRPr>
        </a:p>
      </dgm:t>
    </dgm:pt>
    <dgm:pt modelId="{A98165CC-582C-4D2B-A166-264966C32EAB}" type="parTrans" cxnId="{FE76A5A6-FA3E-48AD-BEE7-D40B1E0AC3F1}">
      <dgm:prSet custT="1"/>
      <dgm:spPr/>
      <dgm:t>
        <a:bodyPr/>
        <a:lstStyle/>
        <a:p>
          <a:endParaRPr lang="zh-CN" altLang="en-US" sz="1600">
            <a:latin typeface="微软雅黑" pitchFamily="34" charset="-122"/>
            <a:ea typeface="微软雅黑" pitchFamily="34" charset="-122"/>
          </a:endParaRPr>
        </a:p>
      </dgm:t>
    </dgm:pt>
    <dgm:pt modelId="{4C928756-997F-4C8F-A45F-C461F9BCA09E}">
      <dgm:prSet phldrT="[文本]" custT="1"/>
      <dgm:spPr/>
      <dgm:t>
        <a:bodyPr/>
        <a:lstStyle/>
        <a:p>
          <a:r>
            <a:rPr lang="zh-CN" altLang="en-US" sz="1400" smtClean="0">
              <a:latin typeface="微软雅黑" pitchFamily="34" charset="-122"/>
              <a:ea typeface="微软雅黑" pitchFamily="34" charset="-122"/>
            </a:rPr>
            <a:t>通用管理技能</a:t>
          </a:r>
          <a:endParaRPr lang="zh-CN" altLang="en-US" sz="1400">
            <a:latin typeface="微软雅黑" pitchFamily="34" charset="-122"/>
            <a:ea typeface="微软雅黑" pitchFamily="34" charset="-122"/>
          </a:endParaRPr>
        </a:p>
      </dgm:t>
    </dgm:pt>
    <dgm:pt modelId="{42595D52-200B-4C31-8F50-93EFBCD0D2DF}" type="sibTrans" cxnId="{FE76A5A6-FA3E-48AD-BEE7-D40B1E0AC3F1}">
      <dgm:prSet custT="1"/>
      <dgm:spPr/>
      <dgm:t>
        <a:bodyPr/>
        <a:lstStyle/>
        <a:p>
          <a:endParaRPr lang="zh-CN" altLang="en-US" sz="1600">
            <a:latin typeface="微软雅黑" pitchFamily="34" charset="-122"/>
            <a:ea typeface="微软雅黑" pitchFamily="34" charset="-122"/>
          </a:endParaRPr>
        </a:p>
      </dgm:t>
    </dgm:pt>
    <dgm:pt modelId="{9456C80D-8B3F-41EA-A511-DD438F79644E}" type="sibTrans" cxnId="{D6157FFF-690A-4CB3-8640-7CF7B7C83842}">
      <dgm:prSet custT="1"/>
      <dgm:spPr/>
      <dgm:t>
        <a:bodyPr/>
        <a:lstStyle/>
        <a:p>
          <a:endParaRPr lang="zh-CN" altLang="en-US" sz="1600">
            <a:latin typeface="微软雅黑" pitchFamily="34" charset="-122"/>
            <a:ea typeface="微软雅黑" pitchFamily="34" charset="-122"/>
          </a:endParaRPr>
        </a:p>
      </dgm:t>
    </dgm:pt>
    <dgm:pt modelId="{FF7250F2-02BF-4A63-8FFC-C97811622F30}" type="parTrans" cxnId="{65734A56-566C-45B7-8A39-D47AF12A2E79}">
      <dgm:prSet custT="1"/>
      <dgm:spPr/>
      <dgm:t>
        <a:bodyPr/>
        <a:lstStyle/>
        <a:p>
          <a:endParaRPr lang="zh-CN" altLang="en-US" sz="1600">
            <a:latin typeface="微软雅黑" pitchFamily="34" charset="-122"/>
            <a:ea typeface="微软雅黑" pitchFamily="34" charset="-122"/>
          </a:endParaRPr>
        </a:p>
      </dgm:t>
    </dgm:pt>
    <dgm:pt modelId="{8416585F-FB05-47B5-9877-6F4D41123F41}">
      <dgm:prSet phldrT="[文本]" custT="1"/>
      <dgm:spPr/>
      <dgm:t>
        <a:bodyPr/>
        <a:lstStyle/>
        <a:p>
          <a:endParaRPr lang="zh-CN" altLang="en-US" sz="1600">
            <a:latin typeface="微软雅黑" pitchFamily="34" charset="-122"/>
            <a:ea typeface="微软雅黑" pitchFamily="34" charset="-122"/>
          </a:endParaRPr>
        </a:p>
      </dgm:t>
    </dgm:pt>
    <dgm:pt modelId="{D4CC9372-B674-4E4B-9500-FCA131A7592C}" type="sibTrans" cxnId="{65734A56-566C-45B7-8A39-D47AF12A2E79}">
      <dgm:prSet custT="1"/>
      <dgm:spPr/>
      <dgm:t>
        <a:bodyPr/>
        <a:lstStyle/>
        <a:p>
          <a:endParaRPr lang="zh-CN" altLang="en-US" sz="1600">
            <a:latin typeface="微软雅黑" pitchFamily="34" charset="-122"/>
            <a:ea typeface="微软雅黑" pitchFamily="34" charset="-122"/>
          </a:endParaRPr>
        </a:p>
      </dgm:t>
    </dgm:pt>
    <dgm:pt modelId="{76496D41-1582-4ECE-83A3-F102A9BA9433}" type="pres">
      <dgm:prSet presAssocID="{C94F739D-4C17-44A3-9702-E2C62D263678}" presName="Name0">
        <dgm:presLayoutVars>
          <dgm:chMax val="1"/>
          <dgm:dir/>
          <dgm:animLvl val="ctr"/>
          <dgm:resizeHandles val="exact"/>
        </dgm:presLayoutVars>
      </dgm:prSet>
      <dgm:spPr/>
      <dgm:t>
        <a:bodyPr/>
        <a:lstStyle/>
        <a:p>
          <a:endParaRPr lang="zh-CN" altLang="en-US"/>
        </a:p>
      </dgm:t>
    </dgm:pt>
    <dgm:pt modelId="{C5952035-C34B-487D-94B1-BD0AA3508552}" type="pres">
      <dgm:prSet presAssocID="{248F7F0F-156D-404D-8676-9586B853AA29}" presName="centerShape" presStyleLbl="node0" presStyleCnt="1"/>
      <dgm:spPr/>
      <dgm:t>
        <a:bodyPr/>
        <a:lstStyle/>
        <a:p>
          <a:endParaRPr lang="zh-CN" altLang="en-US"/>
        </a:p>
      </dgm:t>
    </dgm:pt>
    <dgm:pt modelId="{C095F6F4-F850-49B8-AF78-8208E37F416D}" type="pres">
      <dgm:prSet presAssocID="{A683F16F-2E4A-4D69-A782-A42B018D6F79}" presName="node" presStyleLbl="node1" presStyleCnt="3">
        <dgm:presLayoutVars>
          <dgm:bulletEnabled val="1"/>
        </dgm:presLayoutVars>
      </dgm:prSet>
      <dgm:spPr/>
      <dgm:t>
        <a:bodyPr/>
        <a:lstStyle/>
        <a:p>
          <a:endParaRPr lang="zh-CN" altLang="en-US"/>
        </a:p>
      </dgm:t>
    </dgm:pt>
    <dgm:pt modelId="{74A277E5-E818-4DF5-97EF-CE36CF31767D}" type="pres">
      <dgm:prSet presAssocID="{A683F16F-2E4A-4D69-A782-A42B018D6F79}" presName="dummy"/>
      <dgm:spPr/>
      <dgm:t>
        <a:bodyPr/>
        <a:lstStyle/>
        <a:p>
          <a:endParaRPr lang="en-US"/>
        </a:p>
      </dgm:t>
    </dgm:pt>
    <dgm:pt modelId="{1B35B9BE-A7E4-43E5-930E-5C292A3A14AC}" type="pres">
      <dgm:prSet presAssocID="{65AD1578-BE51-478E-83CC-9F50256424F8}" presName="sibTrans" presStyleLbl="sibTrans2D1" presStyleCnt="3"/>
      <dgm:spPr/>
      <dgm:t>
        <a:bodyPr/>
        <a:lstStyle/>
        <a:p>
          <a:endParaRPr lang="zh-CN" altLang="en-US"/>
        </a:p>
      </dgm:t>
    </dgm:pt>
    <dgm:pt modelId="{07F8D06B-6BDF-4A43-ADCE-AD0B753A9564}" type="pres">
      <dgm:prSet presAssocID="{4EED4D61-6F9B-4F2B-8B62-2E8F0581ECF3}" presName="node" presStyleLbl="node1" presStyleIdx="1" presStyleCnt="3">
        <dgm:presLayoutVars>
          <dgm:bulletEnabled val="1"/>
        </dgm:presLayoutVars>
      </dgm:prSet>
      <dgm:spPr/>
      <dgm:t>
        <a:bodyPr/>
        <a:lstStyle/>
        <a:p>
          <a:endParaRPr lang="zh-CN" altLang="en-US"/>
        </a:p>
      </dgm:t>
    </dgm:pt>
    <dgm:pt modelId="{992E4C73-C331-4844-B7AD-29E6836A4798}" type="pres">
      <dgm:prSet presAssocID="{4EED4D61-6F9B-4F2B-8B62-2E8F0581ECF3}" presName="dummy"/>
      <dgm:spPr/>
      <dgm:t>
        <a:bodyPr/>
        <a:lstStyle/>
        <a:p>
          <a:endParaRPr lang="en-US"/>
        </a:p>
      </dgm:t>
    </dgm:pt>
    <dgm:pt modelId="{F15BDF0B-345D-40A9-BAD3-E43E58B47B10}" type="pres">
      <dgm:prSet presAssocID="{F63018DB-838D-4EF2-A9F3-07D471DF1666}" presName="sibTrans" presStyleLbl="sibTrans2D1" presStyleIdx="1" presStyleCnt="3"/>
      <dgm:spPr/>
      <dgm:t>
        <a:bodyPr/>
        <a:lstStyle/>
        <a:p>
          <a:endParaRPr lang="zh-CN" altLang="en-US"/>
        </a:p>
      </dgm:t>
    </dgm:pt>
    <dgm:pt modelId="{E71BF8E9-3D3C-4A54-836D-B63AE41C5935}" type="pres">
      <dgm:prSet presAssocID="{4C928756-997F-4C8F-A45F-C461F9BCA09E}" presName="node" presStyleLbl="node1" presStyleIdx="2" presStyleCnt="3">
        <dgm:presLayoutVars>
          <dgm:bulletEnabled val="1"/>
        </dgm:presLayoutVars>
      </dgm:prSet>
      <dgm:spPr/>
      <dgm:t>
        <a:bodyPr/>
        <a:lstStyle/>
        <a:p>
          <a:endParaRPr lang="zh-CN" altLang="en-US"/>
        </a:p>
      </dgm:t>
    </dgm:pt>
    <dgm:pt modelId="{A93ACDB8-5293-4D90-A3D6-FF6E1AA19ED4}" type="pres">
      <dgm:prSet presAssocID="{4C928756-997F-4C8F-A45F-C461F9BCA09E}" presName="dummy"/>
      <dgm:spPr/>
      <dgm:t>
        <a:bodyPr/>
        <a:lstStyle/>
        <a:p>
          <a:endParaRPr lang="en-US"/>
        </a:p>
      </dgm:t>
    </dgm:pt>
    <dgm:pt modelId="{4D1278F0-F1CA-4868-885D-9FBCE8B1EF6D}" type="pres">
      <dgm:prSet presAssocID="{42595D52-200B-4C31-8F50-93EFBCD0D2DF}" presName="sibTrans" presStyleLbl="sibTrans2D1" presStyleIdx="2" presStyleCnt="3"/>
      <dgm:spPr/>
      <dgm:t>
        <a:bodyPr/>
        <a:lstStyle/>
        <a:p>
          <a:endParaRPr lang="zh-CN" altLang="en-US"/>
        </a:p>
      </dgm:t>
    </dgm:pt>
  </dgm:ptLst>
  <dgm:cxnLst>
    <dgm:cxn modelId="{D6157FFF-690A-4CB3-8640-7CF7B7C83842}" srcId="{C94F739D-4C17-44A3-9702-E2C62D263678}" destId="{248F7F0F-156D-404D-8676-9586B853AA29}" srcOrd="0" destOrd="0" parTransId="{787A2DF8-6A49-490C-85C9-0518081D523A}" sibTransId="{9456C80D-8B3F-41EA-A511-DD438F79644E}"/>
    <dgm:cxn modelId="{BBC7456D-1D15-4AAE-BA9B-72213E2A064A}" srcId="{248F7F0F-156D-404D-8676-9586B853AA29}" destId="{A683F16F-2E4A-4D69-A782-A42B018D6F79}" srcOrd="0" destOrd="0" parTransId="{9F11770E-F92D-4BEF-94B5-03FFEE78E923}" sibTransId="{65AD1578-BE51-478E-83CC-9F50256424F8}"/>
    <dgm:cxn modelId="{8F4BEE79-C073-45C5-B3D1-CC2EEF1CED8C}" srcId="{248F7F0F-156D-404D-8676-9586B853AA29}" destId="{4EED4D61-6F9B-4F2B-8B62-2E8F0581ECF3}" srcOrd="1" destOrd="0" parTransId="{AC17A476-62F8-4014-B1BD-CF23944848B9}" sibTransId="{F63018DB-838D-4EF2-A9F3-07D471DF1666}"/>
    <dgm:cxn modelId="{FE76A5A6-FA3E-48AD-BEE7-D40B1E0AC3F1}" srcId="{248F7F0F-156D-404D-8676-9586B853AA29}" destId="{4C928756-997F-4C8F-A45F-C461F9BCA09E}" srcOrd="2" destOrd="0" parTransId="{A98165CC-582C-4D2B-A166-264966C32EAB}" sibTransId="{42595D52-200B-4C31-8F50-93EFBCD0D2DF}"/>
    <dgm:cxn modelId="{65734A56-566C-45B7-8A39-D47AF12A2E79}" srcId="{C94F739D-4C17-44A3-9702-E2C62D263678}" destId="{8416585F-FB05-47B5-9877-6F4D41123F41}" srcOrd="1" destOrd="0" parTransId="{FF7250F2-02BF-4A63-8FFC-C97811622F30}" sibTransId="{D4CC9372-B674-4E4B-9500-FCA131A7592C}"/>
    <dgm:cxn modelId="{EF0B643B-EF37-4D67-9EE0-38693457A49A}" type="presOf" srcId="{C94F739D-4C17-44A3-9702-E2C62D263678}" destId="{76496D41-1582-4ECE-83A3-F102A9BA9433}" srcOrd="0" destOrd="0" presId="urn:microsoft.com/office/officeart/2005/8/layout/radial6"/>
    <dgm:cxn modelId="{9F390D10-911A-4F03-89F9-E3C43C3D38D4}" type="presParOf" srcId="{76496D41-1582-4ECE-83A3-F102A9BA9433}" destId="{C5952035-C34B-487D-94B1-BD0AA3508552}" srcOrd="0" destOrd="0" presId="urn:microsoft.com/office/officeart/2005/8/layout/radial6"/>
    <dgm:cxn modelId="{27C0E76B-841E-48BD-89D3-5DD47CD7CABA}" type="presOf" srcId="{248F7F0F-156D-404D-8676-9586B853AA29}" destId="{C5952035-C34B-487D-94B1-BD0AA3508552}" srcOrd="0" destOrd="0" presId="urn:microsoft.com/office/officeart/2005/8/layout/radial6"/>
    <dgm:cxn modelId="{13869B2E-16B4-4473-8B4C-BDFF703CD8CC}" type="presParOf" srcId="{76496D41-1582-4ECE-83A3-F102A9BA9433}" destId="{C095F6F4-F850-49B8-AF78-8208E37F416D}" srcOrd="1" destOrd="0" presId="urn:microsoft.com/office/officeart/2005/8/layout/radial6"/>
    <dgm:cxn modelId="{D596CA57-28AA-41B4-B7E6-159718832EC5}" type="presOf" srcId="{A683F16F-2E4A-4D69-A782-A42B018D6F79}" destId="{C095F6F4-F850-49B8-AF78-8208E37F416D}" srcOrd="0" destOrd="0" presId="urn:microsoft.com/office/officeart/2005/8/layout/radial6"/>
    <dgm:cxn modelId="{057C7619-36E3-4F40-BF6F-43CBC375B2FD}" type="presParOf" srcId="{76496D41-1582-4ECE-83A3-F102A9BA9433}" destId="{74A277E5-E818-4DF5-97EF-CE36CF31767D}" srcOrd="2" destOrd="0" presId="urn:microsoft.com/office/officeart/2005/8/layout/radial6"/>
    <dgm:cxn modelId="{27340CFA-9CD0-48C9-AAA1-EFCE5F9C632B}" type="presParOf" srcId="{76496D41-1582-4ECE-83A3-F102A9BA9433}" destId="{1B35B9BE-A7E4-43E5-930E-5C292A3A14AC}" srcOrd="3" destOrd="0" presId="urn:microsoft.com/office/officeart/2005/8/layout/radial6"/>
    <dgm:cxn modelId="{CB58C372-A121-43A3-8B0D-17F3EB728EBB}" type="presOf" srcId="{65AD1578-BE51-478E-83CC-9F50256424F8}" destId="{1B35B9BE-A7E4-43E5-930E-5C292A3A14AC}" srcOrd="0" destOrd="0" presId="urn:microsoft.com/office/officeart/2005/8/layout/radial6"/>
    <dgm:cxn modelId="{806F65FF-9C44-4BD7-8F09-A232042B5D36}" type="presParOf" srcId="{76496D41-1582-4ECE-83A3-F102A9BA9433}" destId="{07F8D06B-6BDF-4A43-ADCE-AD0B753A9564}" srcOrd="4" destOrd="0" presId="urn:microsoft.com/office/officeart/2005/8/layout/radial6"/>
    <dgm:cxn modelId="{25C3B178-A428-46B6-A1B0-559F38C6CE2A}" type="presOf" srcId="{4EED4D61-6F9B-4F2B-8B62-2E8F0581ECF3}" destId="{07F8D06B-6BDF-4A43-ADCE-AD0B753A9564}" srcOrd="0" destOrd="0" presId="urn:microsoft.com/office/officeart/2005/8/layout/radial6"/>
    <dgm:cxn modelId="{89317861-7E9E-4354-BB90-287038B171AA}" type="presParOf" srcId="{76496D41-1582-4ECE-83A3-F102A9BA9433}" destId="{992E4C73-C331-4844-B7AD-29E6836A4798}" srcOrd="5" destOrd="0" presId="urn:microsoft.com/office/officeart/2005/8/layout/radial6"/>
    <dgm:cxn modelId="{93707ACE-5DAC-4F55-BFF1-0A328856370D}" type="presParOf" srcId="{76496D41-1582-4ECE-83A3-F102A9BA9433}" destId="{F15BDF0B-345D-40A9-BAD3-E43E58B47B10}" srcOrd="6" destOrd="0" presId="urn:microsoft.com/office/officeart/2005/8/layout/radial6"/>
    <dgm:cxn modelId="{55ACA54A-0EE2-4918-87CE-4E7AC31A419B}" type="presOf" srcId="{F63018DB-838D-4EF2-A9F3-07D471DF1666}" destId="{F15BDF0B-345D-40A9-BAD3-E43E58B47B10}" srcOrd="0" destOrd="0" presId="urn:microsoft.com/office/officeart/2005/8/layout/radial6"/>
    <dgm:cxn modelId="{49AC2205-D569-48FD-8840-A449E8F3BB47}" type="presParOf" srcId="{76496D41-1582-4ECE-83A3-F102A9BA9433}" destId="{E71BF8E9-3D3C-4A54-836D-B63AE41C5935}" srcOrd="7" destOrd="0" presId="urn:microsoft.com/office/officeart/2005/8/layout/radial6"/>
    <dgm:cxn modelId="{302588AC-B07D-495C-B403-149A49991FAB}" type="presOf" srcId="{4C928756-997F-4C8F-A45F-C461F9BCA09E}" destId="{E71BF8E9-3D3C-4A54-836D-B63AE41C5935}" srcOrd="0" destOrd="0" presId="urn:microsoft.com/office/officeart/2005/8/layout/radial6"/>
    <dgm:cxn modelId="{4FF18935-6D77-4A46-A1DB-A93743F0D0E0}" type="presParOf" srcId="{76496D41-1582-4ECE-83A3-F102A9BA9433}" destId="{A93ACDB8-5293-4D90-A3D6-FF6E1AA19ED4}" srcOrd="8" destOrd="0" presId="urn:microsoft.com/office/officeart/2005/8/layout/radial6"/>
    <dgm:cxn modelId="{B2B92DAD-8C86-44B7-8074-B4D43ACA486A}" type="presParOf" srcId="{76496D41-1582-4ECE-83A3-F102A9BA9433}" destId="{4D1278F0-F1CA-4868-885D-9FBCE8B1EF6D}" srcOrd="9" destOrd="0" presId="urn:microsoft.com/office/officeart/2005/8/layout/radial6"/>
    <dgm:cxn modelId="{50CBD64A-9042-4EDF-B4E0-C5A406059F8B}" type="presOf" srcId="{42595D52-200B-4C31-8F50-93EFBCD0D2DF}" destId="{4D1278F0-F1CA-4868-885D-9FBCE8B1EF6D}" srcOrd="0" destOrd="0" presId="urn:microsoft.com/office/officeart/2005/8/layout/radial6"/>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54"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dgm:ruleLst>
    <dgm:forEach name="Name19" axis="ch" ptType="node" cnt="1">
      <dgm:layoutNode name="centerShape" styleLbl="node0">
        <dgm:alg type="tx"/>
        <dgm:shape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layoutNode name="dummy">
                <dgm:alg type="sp"/>
                <dgm:shape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r:blip="">
                    <dgm:adjLst/>
                  </dgm:shape>
                  <dgm:presOf/>
                  <dgm:constrLst>
                    <dgm:constr type="w" val="1"/>
                    <dgm:constr type="h" val="1"/>
                  </dgm:constrLst>
                  <dgm:ruleLst/>
                </dgm:layoutNode>
                <dgm:layoutNode name="oneNode" styleLbl="node1">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layoutNode>
              <dgm:layoutNode name="dummya">
                <dgm:alg type="sp"/>
                <dgm:shape r:blip="">
                  <dgm:adjLst/>
                </dgm:shape>
                <dgm:presOf/>
                <dgm:constrLst>
                  <dgm:constr type="h" refType="w"/>
                </dgm:constrLst>
                <dgm:ruleLst/>
              </dgm:layoutNode>
              <dgm:layoutNode name="dummyb">
                <dgm:alg type="sp"/>
                <dgm:shape r:blip="">
                  <dgm:adjLst/>
                </dgm:shape>
                <dgm:presOf/>
                <dgm:constrLst>
                  <dgm:constr type="h" refType="w"/>
                </dgm:constrLst>
                <dgm:ruleLst/>
              </dgm:layoutNode>
              <dgm:layoutNode name="dummyc">
                <dgm:alg type="sp"/>
                <dgm:shape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4BEC7-FC76-4F2F-9FEA-00C920E52EEC}" type="datetimeFigureOut">
              <a:rPr lang="en-US" smtClean="0"/>
              <a:t>5/19/2015</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795B5-CF55-4C73-B00C-FE3F163FAE11}" type="slidenum">
              <a:rPr lang="en-US" smtClean="0"/>
              <a:t>‹#›</a:t>
            </a:fld>
            <a:endParaRPr lang="en-US"/>
          </a:p>
        </p:txBody>
      </p:sp>
    </p:spTree>
    <p:extLst>
      <p:ext uri="{BB962C8B-B14F-4D97-AF65-F5344CB8AC3E}">
        <p14:creationId val="28029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422870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722704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EEC1AC4F-C7FD-4941-8942-293A2B41889C}" type="datetimeFigureOut">
              <a:rPr lang="en-US" smtClean="0"/>
              <a:t>5/19/2015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val="79347158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EEC1AC4F-C7FD-4941-8942-293A2B41889C}" type="datetimeFigureOut">
              <a:rPr lang="en-US" smtClean="0"/>
              <a:t>5/19/2015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val="153932075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EEC1AC4F-C7FD-4941-8942-293A2B41889C}" type="datetimeFigureOut">
              <a:rPr lang="en-US" smtClean="0"/>
              <a:t>5/19/2015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val="133230967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210804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497472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22417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2558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210523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807390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335700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453626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10" name="TextBox 9"/>
          <p:cNvSpPr txBox="1"/>
          <p:nvPr userDrawn="1"/>
        </p:nvSpPr>
        <p:spPr>
          <a:xfrm>
            <a:off x="219175" y="404664"/>
            <a:ext cx="896441"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mtClean="0">
                <a:solidFill>
                  <a:schemeClr val="tx2">
                    <a:lumMod val="40000"/>
                    <a:lumOff val="60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a:solidFill>
                <a:schemeClr val="tx2">
                  <a:lumMod val="40000"/>
                  <a:lumOff val="60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37" name="灯片编号占位符 5"/>
          <p:cNvSpPr txBox="1"/>
          <p:nvPr userDrawn="1"/>
        </p:nvSpPr>
        <p:spPr>
          <a:xfrm>
            <a:off x="8148036" y="436930"/>
            <a:ext cx="888460" cy="304800"/>
          </a:xfrm>
          <a:prstGeom prst="rect">
            <a:avLst/>
          </a:prstGeom>
          <a:effectLst>
            <a:outerShdw blurRad="152400" dist="317500" dir="5400000" sx="90000" sy="-19000" rotWithShape="0">
              <a:prstClr val="black">
                <a:alpha val="15000"/>
              </a:prstClr>
            </a:outerShdw>
          </a:effectLst>
        </p:spPr>
        <p:txBody>
          <a:bodyPr anchor="ctr"/>
          <a:lstStyle>
            <a:defPPr>
              <a:defRPr lang="zh-CN"/>
            </a:defPPr>
            <a:lvl1pPr algn="r" rtl="0" fontAlgn="auto">
              <a:spcBef>
                <a:spcPct val="0"/>
              </a:spcBef>
              <a:spcAft>
                <a:spcPct val="0"/>
              </a:spcAft>
              <a:defRPr sz="1000" kern="1200">
                <a:solidFill>
                  <a:schemeClr val="bg1"/>
                </a:solidFill>
                <a:latin typeface="华文宋体" pitchFamily="2" charset="-122"/>
                <a:ea typeface="华文宋体" pitchFamily="2" charset="-122"/>
                <a:cs typeface="+mn-cs"/>
              </a:defRPr>
            </a:lvl1pPr>
            <a:lvl2pPr marL="457200" algn="l" rtl="0" fontAlgn="base">
              <a:spcBef>
                <a:spcPct val="0"/>
              </a:spcBef>
              <a:spcAft>
                <a:spcPct val="0"/>
              </a:spcAft>
              <a:defRPr kern="1200">
                <a:solidFill>
                  <a:schemeClr val="tx1"/>
                </a:solidFill>
                <a:latin typeface="Arial"/>
                <a:ea typeface="宋体" charset="-122"/>
                <a:cs typeface="+mn-cs"/>
              </a:defRPr>
            </a:lvl2pPr>
            <a:lvl3pPr marL="914400" algn="l" rtl="0" fontAlgn="base">
              <a:spcBef>
                <a:spcPct val="0"/>
              </a:spcBef>
              <a:spcAft>
                <a:spcPct val="0"/>
              </a:spcAft>
              <a:defRPr kern="1200">
                <a:solidFill>
                  <a:schemeClr val="tx1"/>
                </a:solidFill>
                <a:latin typeface="Arial"/>
                <a:ea typeface="宋体" charset="-122"/>
                <a:cs typeface="+mn-cs"/>
              </a:defRPr>
            </a:lvl3pPr>
            <a:lvl4pPr marL="1371600" algn="l" rtl="0" fontAlgn="base">
              <a:spcBef>
                <a:spcPct val="0"/>
              </a:spcBef>
              <a:spcAft>
                <a:spcPct val="0"/>
              </a:spcAft>
              <a:defRPr kern="1200">
                <a:solidFill>
                  <a:schemeClr val="tx1"/>
                </a:solidFill>
                <a:latin typeface="Arial"/>
                <a:ea typeface="宋体" charset="-122"/>
                <a:cs typeface="+mn-cs"/>
              </a:defRPr>
            </a:lvl4pPr>
            <a:lvl5pPr marL="1828800" algn="l" rtl="0" fontAlgn="base">
              <a:spcBef>
                <a:spcPct val="0"/>
              </a:spcBef>
              <a:spcAft>
                <a:spcPct val="0"/>
              </a:spcAft>
              <a:defRPr kern="1200">
                <a:solidFill>
                  <a:schemeClr val="tx1"/>
                </a:solidFill>
                <a:latin typeface="Arial"/>
                <a:ea typeface="宋体" charset="-122"/>
                <a:cs typeface="+mn-cs"/>
              </a:defRPr>
            </a:lvl5pPr>
            <a:lvl6pPr marL="2286000" algn="l" defTabSz="914400" rtl="0" eaLnBrk="1" latinLnBrk="0" hangingPunct="1">
              <a:defRPr kern="1200">
                <a:solidFill>
                  <a:schemeClr val="tx1"/>
                </a:solidFill>
                <a:latin typeface="Arial"/>
                <a:ea typeface="宋体" charset="-122"/>
                <a:cs typeface="+mn-cs"/>
              </a:defRPr>
            </a:lvl6pPr>
            <a:lvl7pPr marL="2743200" algn="l" defTabSz="914400" rtl="0" eaLnBrk="1" latinLnBrk="0" hangingPunct="1">
              <a:defRPr kern="1200">
                <a:solidFill>
                  <a:schemeClr val="tx1"/>
                </a:solidFill>
                <a:latin typeface="Arial"/>
                <a:ea typeface="宋体" charset="-122"/>
                <a:cs typeface="+mn-cs"/>
              </a:defRPr>
            </a:lvl7pPr>
            <a:lvl8pPr marL="3200400" algn="l" defTabSz="914400" rtl="0" eaLnBrk="1" latinLnBrk="0" hangingPunct="1">
              <a:defRPr kern="1200">
                <a:solidFill>
                  <a:schemeClr val="tx1"/>
                </a:solidFill>
                <a:latin typeface="Arial"/>
                <a:ea typeface="宋体" charset="-122"/>
                <a:cs typeface="+mn-cs"/>
              </a:defRPr>
            </a:lvl8pPr>
            <a:lvl9pPr marL="3657600" algn="l" defTabSz="914400" rtl="0" eaLnBrk="1" latinLnBrk="0" hangingPunct="1">
              <a:defRPr kern="1200">
                <a:solidFill>
                  <a:schemeClr val="tx1"/>
                </a:solidFill>
                <a:latin typeface="Arial"/>
                <a:ea typeface="宋体" charset="-122"/>
                <a:cs typeface="+mn-cs"/>
              </a:defRPr>
            </a:lvl9pPr>
          </a:lstStyle>
          <a:p>
            <a:pPr algn="ctr">
              <a:defRPr/>
            </a:pPr>
            <a:r>
              <a:rPr lang="zh-CN" altLang="en-US" sz="1100" smtClean="0">
                <a:solidFill>
                  <a:srgbClr val="00B0F0"/>
                </a:solidFill>
                <a:effectLst/>
                <a:latin typeface="微软雅黑" pitchFamily="34" charset="-122"/>
                <a:ea typeface="微软雅黑" pitchFamily="34" charset="-122"/>
              </a:rPr>
              <a:t> </a:t>
            </a:r>
            <a:r>
              <a:rPr lang="zh-CN" altLang="en-US" sz="1200" smtClean="0">
                <a:solidFill>
                  <a:srgbClr val="00B0F0"/>
                </a:solidFill>
                <a:effectLst/>
                <a:latin typeface="微软雅黑" pitchFamily="34" charset="-122"/>
                <a:ea typeface="微软雅黑" pitchFamily="34" charset="-122"/>
              </a:rPr>
              <a:t>第</a:t>
            </a:r>
            <a:r>
              <a:rPr lang="en-US" altLang="zh-CN" sz="1200" smtClean="0">
                <a:solidFill>
                  <a:srgbClr val="00B0F0"/>
                </a:solidFill>
                <a:effectLst/>
                <a:latin typeface="微软雅黑" pitchFamily="34" charset="-122"/>
                <a:ea typeface="微软雅黑" pitchFamily="34" charset="-122"/>
              </a:rPr>
              <a:t> </a:t>
            </a:r>
            <a:fld id="{2EEF1883-7A0E-4F66-9932-E581691AD397}" type="slidenum">
              <a:rPr lang="zh-CN" altLang="en-US" sz="1200" smtClean="0">
                <a:solidFill>
                  <a:srgbClr val="00B0F0"/>
                </a:solidFill>
                <a:effectLst/>
              </a:rPr>
              <a:pPr algn="ctr">
                <a:defRPr/>
              </a:pPr>
              <a:t>‹#›</a:t>
            </a:fld>
            <a:r>
              <a:rPr lang="zh-CN" altLang="en-US" sz="1200" smtClean="0">
                <a:solidFill>
                  <a:srgbClr val="00B0F0"/>
                </a:solidFill>
                <a:effectLst/>
              </a:rPr>
              <a:t>  </a:t>
            </a:r>
            <a:r>
              <a:rPr lang="zh-CN" altLang="en-US" sz="1200" smtClean="0">
                <a:solidFill>
                  <a:srgbClr val="00B0F0"/>
                </a:solidFill>
                <a:effectLst/>
                <a:latin typeface="微软雅黑" pitchFamily="34" charset="-122"/>
                <a:ea typeface="微软雅黑" pitchFamily="34" charset="-122"/>
              </a:rPr>
              <a:t>页</a:t>
            </a:r>
            <a:endParaRPr lang="zh-CN" altLang="en-US" sz="1200">
              <a:solidFill>
                <a:srgbClr val="00B0F0"/>
              </a:solidFill>
              <a:effectLst/>
              <a:latin typeface="微软雅黑" panose="020b0503020204020204" pitchFamily="34" charset="-122"/>
              <a:ea typeface="微软雅黑" panose="020b0503020204020204" pitchFamily="34" charset="-122"/>
            </a:endParaRPr>
          </a:p>
        </p:txBody>
      </p:sp>
    </p:spTree>
    <p:extLst>
      <p:ext uri="{BB962C8B-B14F-4D97-AF65-F5344CB8AC3E}">
        <p14:creationId val="176136921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578265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734967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304549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7" name="TextBox 6"/>
          <p:cNvSpPr txBox="1"/>
          <p:nvPr userDrawn="1"/>
        </p:nvSpPr>
        <p:spPr>
          <a:xfrm>
            <a:off x="219175" y="404664"/>
            <a:ext cx="896441"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mtClean="0">
                <a:solidFill>
                  <a:schemeClr val="tx2">
                    <a:lumMod val="40000"/>
                    <a:lumOff val="60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a:solidFill>
                <a:schemeClr val="tx2">
                  <a:lumMod val="40000"/>
                  <a:lumOff val="60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8" name="灯片编号占位符 5"/>
          <p:cNvSpPr txBox="1"/>
          <p:nvPr userDrawn="1"/>
        </p:nvSpPr>
        <p:spPr>
          <a:xfrm>
            <a:off x="8148036" y="436930"/>
            <a:ext cx="888460" cy="304800"/>
          </a:xfrm>
          <a:prstGeom prst="rect">
            <a:avLst/>
          </a:prstGeom>
          <a:effectLst>
            <a:outerShdw blurRad="152400" dist="317500" dir="5400000" sx="90000" sy="-19000" rotWithShape="0">
              <a:prstClr val="black">
                <a:alpha val="15000"/>
              </a:prstClr>
            </a:outerShdw>
          </a:effectLst>
        </p:spPr>
        <p:txBody>
          <a:bodyPr anchor="ctr"/>
          <a:lstStyle>
            <a:defPPr>
              <a:defRPr lang="zh-CN"/>
            </a:defPPr>
            <a:lvl1pPr algn="r" rtl="0" fontAlgn="auto">
              <a:spcBef>
                <a:spcPct val="0"/>
              </a:spcBef>
              <a:spcAft>
                <a:spcPct val="0"/>
              </a:spcAft>
              <a:defRPr sz="1000" kern="1200">
                <a:solidFill>
                  <a:schemeClr val="bg1"/>
                </a:solidFill>
                <a:latin typeface="华文宋体" pitchFamily="2" charset="-122"/>
                <a:ea typeface="华文宋体" pitchFamily="2" charset="-122"/>
                <a:cs typeface="+mn-cs"/>
              </a:defRPr>
            </a:lvl1pPr>
            <a:lvl2pPr marL="457200" algn="l" rtl="0" fontAlgn="base">
              <a:spcBef>
                <a:spcPct val="0"/>
              </a:spcBef>
              <a:spcAft>
                <a:spcPct val="0"/>
              </a:spcAft>
              <a:defRPr kern="1200">
                <a:solidFill>
                  <a:schemeClr val="tx1"/>
                </a:solidFill>
                <a:latin typeface="Arial"/>
                <a:ea typeface="宋体" charset="-122"/>
                <a:cs typeface="+mn-cs"/>
              </a:defRPr>
            </a:lvl2pPr>
            <a:lvl3pPr marL="914400" algn="l" rtl="0" fontAlgn="base">
              <a:spcBef>
                <a:spcPct val="0"/>
              </a:spcBef>
              <a:spcAft>
                <a:spcPct val="0"/>
              </a:spcAft>
              <a:defRPr kern="1200">
                <a:solidFill>
                  <a:schemeClr val="tx1"/>
                </a:solidFill>
                <a:latin typeface="Arial"/>
                <a:ea typeface="宋体" charset="-122"/>
                <a:cs typeface="+mn-cs"/>
              </a:defRPr>
            </a:lvl3pPr>
            <a:lvl4pPr marL="1371600" algn="l" rtl="0" fontAlgn="base">
              <a:spcBef>
                <a:spcPct val="0"/>
              </a:spcBef>
              <a:spcAft>
                <a:spcPct val="0"/>
              </a:spcAft>
              <a:defRPr kern="1200">
                <a:solidFill>
                  <a:schemeClr val="tx1"/>
                </a:solidFill>
                <a:latin typeface="Arial"/>
                <a:ea typeface="宋体" charset="-122"/>
                <a:cs typeface="+mn-cs"/>
              </a:defRPr>
            </a:lvl4pPr>
            <a:lvl5pPr marL="1828800" algn="l" rtl="0" fontAlgn="base">
              <a:spcBef>
                <a:spcPct val="0"/>
              </a:spcBef>
              <a:spcAft>
                <a:spcPct val="0"/>
              </a:spcAft>
              <a:defRPr kern="1200">
                <a:solidFill>
                  <a:schemeClr val="tx1"/>
                </a:solidFill>
                <a:latin typeface="Arial"/>
                <a:ea typeface="宋体" charset="-122"/>
                <a:cs typeface="+mn-cs"/>
              </a:defRPr>
            </a:lvl5pPr>
            <a:lvl6pPr marL="2286000" algn="l" defTabSz="914400" rtl="0" eaLnBrk="1" latinLnBrk="0" hangingPunct="1">
              <a:defRPr kern="1200">
                <a:solidFill>
                  <a:schemeClr val="tx1"/>
                </a:solidFill>
                <a:latin typeface="Arial"/>
                <a:ea typeface="宋体" charset="-122"/>
                <a:cs typeface="+mn-cs"/>
              </a:defRPr>
            </a:lvl6pPr>
            <a:lvl7pPr marL="2743200" algn="l" defTabSz="914400" rtl="0" eaLnBrk="1" latinLnBrk="0" hangingPunct="1">
              <a:defRPr kern="1200">
                <a:solidFill>
                  <a:schemeClr val="tx1"/>
                </a:solidFill>
                <a:latin typeface="Arial"/>
                <a:ea typeface="宋体" charset="-122"/>
                <a:cs typeface="+mn-cs"/>
              </a:defRPr>
            </a:lvl7pPr>
            <a:lvl8pPr marL="3200400" algn="l" defTabSz="914400" rtl="0" eaLnBrk="1" latinLnBrk="0" hangingPunct="1">
              <a:defRPr kern="1200">
                <a:solidFill>
                  <a:schemeClr val="tx1"/>
                </a:solidFill>
                <a:latin typeface="Arial"/>
                <a:ea typeface="宋体" charset="-122"/>
                <a:cs typeface="+mn-cs"/>
              </a:defRPr>
            </a:lvl8pPr>
            <a:lvl9pPr marL="3657600" algn="l" defTabSz="914400" rtl="0" eaLnBrk="1" latinLnBrk="0" hangingPunct="1">
              <a:defRPr kern="1200">
                <a:solidFill>
                  <a:schemeClr val="tx1"/>
                </a:solidFill>
                <a:latin typeface="Arial"/>
                <a:ea typeface="宋体" charset="-122"/>
                <a:cs typeface="+mn-cs"/>
              </a:defRPr>
            </a:lvl9pPr>
          </a:lstStyle>
          <a:p>
            <a:pPr algn="ctr">
              <a:defRPr/>
            </a:pPr>
            <a:r>
              <a:rPr lang="zh-CN" altLang="en-US" sz="1100" smtClean="0">
                <a:solidFill>
                  <a:srgbClr val="92D050"/>
                </a:solidFill>
                <a:effectLst/>
                <a:latin typeface="微软雅黑" pitchFamily="34" charset="-122"/>
                <a:ea typeface="微软雅黑" pitchFamily="34" charset="-122"/>
              </a:rPr>
              <a:t> </a:t>
            </a:r>
            <a:r>
              <a:rPr lang="zh-CN" altLang="en-US" sz="1200" smtClean="0">
                <a:solidFill>
                  <a:srgbClr val="92D050"/>
                </a:solidFill>
                <a:effectLst/>
                <a:latin typeface="微软雅黑" pitchFamily="34" charset="-122"/>
                <a:ea typeface="微软雅黑" pitchFamily="34" charset="-122"/>
              </a:rPr>
              <a:t>第</a:t>
            </a:r>
            <a:r>
              <a:rPr lang="en-US" altLang="zh-CN" sz="1200" smtClean="0">
                <a:solidFill>
                  <a:srgbClr val="92D050"/>
                </a:solidFill>
                <a:effectLst/>
                <a:latin typeface="微软雅黑" pitchFamily="34" charset="-122"/>
                <a:ea typeface="微软雅黑" pitchFamily="34" charset="-122"/>
              </a:rPr>
              <a:t> </a:t>
            </a:r>
            <a:fld id="{2EEF1883-7A0E-4F66-9932-E581691AD397}" type="slidenum">
              <a:rPr lang="zh-CN" altLang="en-US" sz="1200" smtClean="0">
                <a:solidFill>
                  <a:srgbClr val="92D050"/>
                </a:solidFill>
                <a:effectLst/>
              </a:rPr>
              <a:pPr algn="ctr">
                <a:defRPr/>
              </a:pPr>
              <a:t>‹#›</a:t>
            </a:fld>
            <a:r>
              <a:rPr lang="zh-CN" altLang="en-US" sz="1200" smtClean="0">
                <a:solidFill>
                  <a:srgbClr val="92D050"/>
                </a:solidFill>
                <a:effectLst/>
              </a:rPr>
              <a:t>  </a:t>
            </a:r>
            <a:r>
              <a:rPr lang="zh-CN" altLang="en-US" sz="1200" smtClean="0">
                <a:solidFill>
                  <a:srgbClr val="92D050"/>
                </a:solidFill>
                <a:effectLst/>
                <a:latin typeface="微软雅黑" pitchFamily="34" charset="-122"/>
                <a:ea typeface="微软雅黑" pitchFamily="34" charset="-122"/>
              </a:rPr>
              <a:t>页</a:t>
            </a:r>
            <a:endParaRPr lang="zh-CN" altLang="en-US" sz="1200">
              <a:solidFill>
                <a:srgbClr val="92D050"/>
              </a:solidFill>
              <a:effectLst/>
              <a:latin typeface="微软雅黑" panose="020b0503020204020204" pitchFamily="34" charset="-122"/>
              <a:ea typeface="微软雅黑" panose="020b0503020204020204" pitchFamily="34" charset="-122"/>
            </a:endParaRPr>
          </a:p>
        </p:txBody>
      </p:sp>
    </p:spTree>
    <p:extLst>
      <p:ext uri="{BB962C8B-B14F-4D97-AF65-F5344CB8AC3E}">
        <p14:creationId val="329145766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8" name="TextBox 7"/>
          <p:cNvSpPr txBox="1"/>
          <p:nvPr userDrawn="1"/>
        </p:nvSpPr>
        <p:spPr>
          <a:xfrm>
            <a:off x="219175" y="404664"/>
            <a:ext cx="896441"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mtClean="0">
                <a:solidFill>
                  <a:schemeClr val="tx2">
                    <a:lumMod val="40000"/>
                    <a:lumOff val="60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a:solidFill>
                <a:schemeClr val="tx2">
                  <a:lumMod val="40000"/>
                  <a:lumOff val="60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9" name="灯片编号占位符 5"/>
          <p:cNvSpPr txBox="1"/>
          <p:nvPr userDrawn="1"/>
        </p:nvSpPr>
        <p:spPr>
          <a:xfrm>
            <a:off x="8148036" y="436930"/>
            <a:ext cx="888460" cy="304800"/>
          </a:xfrm>
          <a:prstGeom prst="rect">
            <a:avLst/>
          </a:prstGeom>
          <a:effectLst>
            <a:outerShdw blurRad="152400" dist="317500" dir="5400000" sx="90000" sy="-19000" rotWithShape="0">
              <a:prstClr val="black">
                <a:alpha val="15000"/>
              </a:prstClr>
            </a:outerShdw>
          </a:effectLst>
        </p:spPr>
        <p:txBody>
          <a:bodyPr anchor="ctr"/>
          <a:lstStyle>
            <a:defPPr>
              <a:defRPr lang="zh-CN"/>
            </a:defPPr>
            <a:lvl1pPr algn="r" rtl="0" fontAlgn="auto">
              <a:spcBef>
                <a:spcPct val="0"/>
              </a:spcBef>
              <a:spcAft>
                <a:spcPct val="0"/>
              </a:spcAft>
              <a:defRPr sz="1000" kern="1200">
                <a:solidFill>
                  <a:schemeClr val="bg1"/>
                </a:solidFill>
                <a:latin typeface="华文宋体" pitchFamily="2" charset="-122"/>
                <a:ea typeface="华文宋体" pitchFamily="2" charset="-122"/>
                <a:cs typeface="+mn-cs"/>
              </a:defRPr>
            </a:lvl1pPr>
            <a:lvl2pPr marL="457200" algn="l" rtl="0" fontAlgn="base">
              <a:spcBef>
                <a:spcPct val="0"/>
              </a:spcBef>
              <a:spcAft>
                <a:spcPct val="0"/>
              </a:spcAft>
              <a:defRPr kern="1200">
                <a:solidFill>
                  <a:schemeClr val="tx1"/>
                </a:solidFill>
                <a:latin typeface="Arial"/>
                <a:ea typeface="宋体" charset="-122"/>
                <a:cs typeface="+mn-cs"/>
              </a:defRPr>
            </a:lvl2pPr>
            <a:lvl3pPr marL="914400" algn="l" rtl="0" fontAlgn="base">
              <a:spcBef>
                <a:spcPct val="0"/>
              </a:spcBef>
              <a:spcAft>
                <a:spcPct val="0"/>
              </a:spcAft>
              <a:defRPr kern="1200">
                <a:solidFill>
                  <a:schemeClr val="tx1"/>
                </a:solidFill>
                <a:latin typeface="Arial"/>
                <a:ea typeface="宋体" charset="-122"/>
                <a:cs typeface="+mn-cs"/>
              </a:defRPr>
            </a:lvl3pPr>
            <a:lvl4pPr marL="1371600" algn="l" rtl="0" fontAlgn="base">
              <a:spcBef>
                <a:spcPct val="0"/>
              </a:spcBef>
              <a:spcAft>
                <a:spcPct val="0"/>
              </a:spcAft>
              <a:defRPr kern="1200">
                <a:solidFill>
                  <a:schemeClr val="tx1"/>
                </a:solidFill>
                <a:latin typeface="Arial"/>
                <a:ea typeface="宋体" charset="-122"/>
                <a:cs typeface="+mn-cs"/>
              </a:defRPr>
            </a:lvl4pPr>
            <a:lvl5pPr marL="1828800" algn="l" rtl="0" fontAlgn="base">
              <a:spcBef>
                <a:spcPct val="0"/>
              </a:spcBef>
              <a:spcAft>
                <a:spcPct val="0"/>
              </a:spcAft>
              <a:defRPr kern="1200">
                <a:solidFill>
                  <a:schemeClr val="tx1"/>
                </a:solidFill>
                <a:latin typeface="Arial"/>
                <a:ea typeface="宋体" charset="-122"/>
                <a:cs typeface="+mn-cs"/>
              </a:defRPr>
            </a:lvl5pPr>
            <a:lvl6pPr marL="2286000" algn="l" defTabSz="914400" rtl="0" eaLnBrk="1" latinLnBrk="0" hangingPunct="1">
              <a:defRPr kern="1200">
                <a:solidFill>
                  <a:schemeClr val="tx1"/>
                </a:solidFill>
                <a:latin typeface="Arial"/>
                <a:ea typeface="宋体" charset="-122"/>
                <a:cs typeface="+mn-cs"/>
              </a:defRPr>
            </a:lvl6pPr>
            <a:lvl7pPr marL="2743200" algn="l" defTabSz="914400" rtl="0" eaLnBrk="1" latinLnBrk="0" hangingPunct="1">
              <a:defRPr kern="1200">
                <a:solidFill>
                  <a:schemeClr val="tx1"/>
                </a:solidFill>
                <a:latin typeface="Arial"/>
                <a:ea typeface="宋体" charset="-122"/>
                <a:cs typeface="+mn-cs"/>
              </a:defRPr>
            </a:lvl7pPr>
            <a:lvl8pPr marL="3200400" algn="l" defTabSz="914400" rtl="0" eaLnBrk="1" latinLnBrk="0" hangingPunct="1">
              <a:defRPr kern="1200">
                <a:solidFill>
                  <a:schemeClr val="tx1"/>
                </a:solidFill>
                <a:latin typeface="Arial"/>
                <a:ea typeface="宋体" charset="-122"/>
                <a:cs typeface="+mn-cs"/>
              </a:defRPr>
            </a:lvl8pPr>
            <a:lvl9pPr marL="3657600" algn="l" defTabSz="914400" rtl="0" eaLnBrk="1" latinLnBrk="0" hangingPunct="1">
              <a:defRPr kern="1200">
                <a:solidFill>
                  <a:schemeClr val="tx1"/>
                </a:solidFill>
                <a:latin typeface="Arial"/>
                <a:ea typeface="宋体" charset="-122"/>
                <a:cs typeface="+mn-cs"/>
              </a:defRPr>
            </a:lvl9pPr>
          </a:lstStyle>
          <a:p>
            <a:pPr algn="ctr">
              <a:defRPr/>
            </a:pPr>
            <a:r>
              <a:rPr lang="zh-CN" altLang="en-US" sz="1100" smtClean="0">
                <a:solidFill>
                  <a:srgbClr val="FFC000"/>
                </a:solidFill>
                <a:effectLst/>
                <a:latin typeface="微软雅黑" pitchFamily="34" charset="-122"/>
                <a:ea typeface="微软雅黑" pitchFamily="34" charset="-122"/>
              </a:rPr>
              <a:t> </a:t>
            </a:r>
            <a:r>
              <a:rPr lang="zh-CN" altLang="en-US" sz="1200" smtClean="0">
                <a:solidFill>
                  <a:srgbClr val="FFC000"/>
                </a:solidFill>
                <a:effectLst/>
                <a:latin typeface="微软雅黑" pitchFamily="34" charset="-122"/>
                <a:ea typeface="微软雅黑" pitchFamily="34" charset="-122"/>
              </a:rPr>
              <a:t>第</a:t>
            </a:r>
            <a:r>
              <a:rPr lang="en-US" altLang="zh-CN" sz="1200" smtClean="0">
                <a:solidFill>
                  <a:srgbClr val="FFC000"/>
                </a:solidFill>
                <a:effectLst/>
                <a:latin typeface="微软雅黑" pitchFamily="34" charset="-122"/>
                <a:ea typeface="微软雅黑" pitchFamily="34" charset="-122"/>
              </a:rPr>
              <a:t> </a:t>
            </a:r>
            <a:fld id="{2EEF1883-7A0E-4F66-9932-E581691AD397}" type="slidenum">
              <a:rPr lang="zh-CN" altLang="en-US" sz="1200" smtClean="0">
                <a:solidFill>
                  <a:srgbClr val="FFC000"/>
                </a:solidFill>
                <a:effectLst/>
              </a:rPr>
              <a:pPr algn="ctr">
                <a:defRPr/>
              </a:pPr>
              <a:t>‹#›</a:t>
            </a:fld>
            <a:r>
              <a:rPr lang="zh-CN" altLang="en-US" sz="1200" smtClean="0">
                <a:solidFill>
                  <a:srgbClr val="FFC000"/>
                </a:solidFill>
                <a:effectLst/>
              </a:rPr>
              <a:t>  </a:t>
            </a:r>
            <a:r>
              <a:rPr lang="zh-CN" altLang="en-US" sz="1200" smtClean="0">
                <a:solidFill>
                  <a:srgbClr val="FFC000"/>
                </a:solidFill>
                <a:effectLst/>
                <a:latin typeface="微软雅黑" pitchFamily="34" charset="-122"/>
                <a:ea typeface="微软雅黑" pitchFamily="34" charset="-122"/>
              </a:rPr>
              <a:t>页</a:t>
            </a:r>
            <a:endParaRPr lang="zh-CN" altLang="en-US" sz="1200">
              <a:solidFill>
                <a:srgbClr val="FFC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val="333768697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EEC1AC4F-C7FD-4941-8942-293A2B41889C}" type="datetimeFigureOut">
              <a:rPr lang="en-US" smtClean="0"/>
              <a:t>5/19/2015</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val="161786692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EEC1AC4F-C7FD-4941-8942-293A2B41889C}" type="datetimeFigureOut">
              <a:rPr lang="en-US" smtClean="0"/>
              <a:t>5/19/2015</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val="318145819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EC1AC4F-C7FD-4941-8942-293A2B41889C}" type="datetimeFigureOut">
              <a:rPr lang="en-US" smtClean="0"/>
              <a:t>5/19/2015</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val="47845800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EC1AC4F-C7FD-4941-8942-293A2B41889C}" type="datetimeFigureOut">
              <a:rPr lang="en-US" smtClean="0"/>
              <a:t>5/19/2015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val="54412762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EC1AC4F-C7FD-4941-8942-293A2B41889C}" type="datetimeFigureOut">
              <a:rPr lang="en-US" smtClean="0"/>
              <a:t>5/19/2015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val="371445170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1AC4F-C7FD-4941-8942-293A2B41889C}" type="datetimeFigureOut">
              <a:rPr lang="en-US" smtClean="0"/>
              <a:t>5/19/2015</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0692B-7641-41A9-A07F-355C85AECE8E}" type="slidenum">
              <a:rPr lang="en-US" smtClean="0"/>
              <a:t>‹#›</a:t>
            </a:fld>
            <a:endParaRPr lang="en-US"/>
          </a:p>
        </p:txBody>
      </p:sp>
    </p:spTree>
    <p:extLst>
      <p:ext uri="{BB962C8B-B14F-4D97-AF65-F5344CB8AC3E}">
        <p14:creationId val="286043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2015/5/19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7912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4.jpeg" Type="http://schemas.openxmlformats.org/officeDocument/2006/relationships/image"/><Relationship Id="rId3" Target="../media/image2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9.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0.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6.jpeg" Type="http://schemas.openxmlformats.org/officeDocument/2006/relationships/image"/><Relationship Id="rId3" Target="../media/image32.wdp" Type="http://schemas.microsoft.com/office/2007/relationships/hdphoto"/><Relationship Id="rId4" Target="../media/image33.png" Type="http://schemas.openxmlformats.org/officeDocument/2006/relationships/image"/><Relationship Id="rId5" Target="../media/image34.wdp" Type="http://schemas.microsoft.com/office/2007/relationships/hdphoto"/><Relationship Id="rId6" Target="../media/image35.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6.png" Type="http://schemas.openxmlformats.org/officeDocument/2006/relationships/image"/><Relationship Id="rId3" Target="../media/image3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8.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9.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 Id="rId3" Target="../media/image7.wdp" Type="http://schemas.microsoft.com/office/2007/relationships/hdphoto"/><Relationship Id="rId4" Target="../media/image4.jpeg" Type="http://schemas.openxmlformats.org/officeDocument/2006/relationships/image"/><Relationship Id="rId5" Target="../media/image8.jpeg" Type="http://schemas.openxmlformats.org/officeDocument/2006/relationships/image"/><Relationship Id="rId6" Target="../media/image9.wdp" Type="http://schemas.microsoft.com/office/2007/relationships/hdphoto"/></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0.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1.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2.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3.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4.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5.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6.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7.jpeg" Type="http://schemas.openxmlformats.org/officeDocument/2006/relationships/image"/><Relationship Id="rId3" Target="../media/image33.png" Type="http://schemas.openxmlformats.org/officeDocument/2006/relationships/image"/><Relationship Id="rId4" Target="../media/image48.wdp" Type="http://schemas.microsoft.com/office/2007/relationships/hdphoto"/><Relationship Id="rId5" Target="../media/image8.jpeg" Type="http://schemas.openxmlformats.org/officeDocument/2006/relationships/image"/><Relationship Id="rId6" Target="../media/image49.wdp" Type="http://schemas.microsoft.com/office/2007/relationships/hdphoto"/></Relationships>
</file>

<file path=ppt/slides/_rels/slide39.xml.rels><?xml version="1.0" encoding="UTF-8" standalone="yes"?><Relationships xmlns="http://schemas.openxmlformats.org/package/2006/relationships"><Relationship Id="rId1" Target="../slideLayouts/slideLayout3.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slide13.xml" Type="http://schemas.openxmlformats.org/officeDocument/2006/relationships/slide"/><Relationship Id="rId3" Target="slide7.xml" Type="http://schemas.openxmlformats.org/officeDocument/2006/relationships/slide"/></Relationships>
</file>

<file path=ppt/slides/_rels/slide4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0.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1.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2.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3.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4.png" Type="http://schemas.openxmlformats.org/officeDocument/2006/relationships/image"/><Relationship Id="rId3" Target="../media/image55.png" Type="http://schemas.openxmlformats.org/officeDocument/2006/relationships/image"/><Relationship Id="rId4" Target="../media/image56.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7.jpeg" Type="http://schemas.openxmlformats.org/officeDocument/2006/relationships/image"/><Relationship Id="rId3" Target="slide13.xml" Type="http://schemas.openxmlformats.org/officeDocument/2006/relationships/slide"/><Relationship Id="rId4" Target="slide7.xml" Type="http://schemas.openxmlformats.org/officeDocument/2006/relationships/slide"/><Relationship Id="rId5" Target="slide9.xml" Type="http://schemas.openxmlformats.org/officeDocument/2006/relationships/slide"/><Relationship Id="rId6" Target="slide11.xml" Type="http://schemas.openxmlformats.org/officeDocument/2006/relationships/slide"/><Relationship Id="rId7" Target="slide5.xml" Type="http://schemas.openxmlformats.org/officeDocument/2006/relationships/slide"/><Relationship Id="rId8" Target="slide3.xml" Type="http://schemas.openxmlformats.org/officeDocument/2006/relationships/slide"/></Relationships>
</file>

<file path=ppt/slides/_rels/slide4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8.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5.jpeg" Type="http://schemas.openxmlformats.org/officeDocument/2006/relationships/image"/><Relationship Id="rId2" Target="mailto:info@eyefulpresentations.co.uk" TargetMode="External" Type="http://schemas.openxmlformats.org/officeDocument/2006/relationships/hyperlink"/><Relationship Id="rId3" Target="http://www.eyefulpresentations.co.uk/" TargetMode="External" Type="http://schemas.openxmlformats.org/officeDocument/2006/relationships/hyperlink"/><Relationship Id="rId4" Target="../media/image60.png" Type="http://schemas.openxmlformats.org/officeDocument/2006/relationships/image"/><Relationship Id="rId5" Target="../media/image56.png" Type="http://schemas.openxmlformats.org/officeDocument/2006/relationships/image"/><Relationship Id="rId6" Target="../media/image61.png" Type="http://schemas.openxmlformats.org/officeDocument/2006/relationships/image"/><Relationship Id="rId7" Target="../media/image62.png" Type="http://schemas.openxmlformats.org/officeDocument/2006/relationships/image"/><Relationship Id="rId8" Target="../media/image63.jpeg" Type="http://schemas.openxmlformats.org/officeDocument/2006/relationships/image"/><Relationship Id="rId9" Target="../media/image64.jpe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6.jpeg" Type="http://schemas.openxmlformats.org/officeDocument/2006/relationships/image"/><Relationship Id="rId3" Target="../media/image67.png" Type="http://schemas.openxmlformats.org/officeDocument/2006/relationships/image"/><Relationship Id="rId4" Target="../media/image68.png" Type="http://schemas.openxmlformats.org/officeDocument/2006/relationships/image"/><Relationship Id="rId5" Target="http://www.tianya.cn/publicforum/content/no20/1/317960.shtml" TargetMode="External" Type="http://schemas.openxmlformats.org/officeDocument/2006/relationships/hyperlink"/></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9.gif" Type="http://schemas.openxmlformats.org/officeDocument/2006/relationships/image"/><Relationship Id="rId3" Target="../media/image70.png" Type="http://schemas.openxmlformats.org/officeDocument/2006/relationships/image"/><Relationship Id="rId4" Target="../media/image71.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桌面\xpic60121.jpg" id="2051" name="Picture 3"/>
          <p:cNvPicPr>
            <a:picLocks noChangeArrowheads="1" noChangeAspect="1"/>
          </p:cNvPicPr>
          <p:nvPr/>
        </p:nvPicPr>
        <p:blipFill>
          <a:blip r:embed="rId3">
            <a:extLst>
              <a:ext uri="{28A0092B-C50C-407E-A947-70E740481C1C}">
                <a14:useLocalDpi/>
              </a:ext>
            </a:extLst>
          </a:blip>
          <a:stretch>
            <a:fillRect/>
          </a:stretch>
        </p:blipFill>
        <p:spPr bwMode="auto">
          <a:xfrm>
            <a:off x="3131840" y="851279"/>
            <a:ext cx="6012159" cy="6012159"/>
          </a:xfrm>
          <a:prstGeom prst="rect">
            <a:avLst/>
          </a:prstGeom>
          <a:noFill/>
          <a:extLst>
            <a:ext uri="{909E8E84-426E-40DD-AFC4-6F175D3DCCD1}">
              <a14:hiddenFill>
                <a:solidFill>
                  <a:srgbClr val="FFFFFF"/>
                </a:solidFill>
              </a14:hiddenFill>
            </a:ext>
          </a:extLst>
        </p:spPr>
      </p:pic>
      <p:sp>
        <p:nvSpPr>
          <p:cNvPr id="6" name="矩形 5"/>
          <p:cNvSpPr/>
          <p:nvPr/>
        </p:nvSpPr>
        <p:spPr>
          <a:xfrm>
            <a:off x="0" y="2420888"/>
            <a:ext cx="9144000" cy="144000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403607" y="6173846"/>
            <a:ext cx="1936145" cy="495514"/>
            <a:chOff x="403607" y="6173846"/>
            <a:chExt cx="1936145" cy="495514"/>
          </a:xfrm>
        </p:grpSpPr>
        <p:sp>
          <p:nvSpPr>
            <p:cNvPr id="10" name="Text Box 62"/>
            <p:cNvSpPr txBox="1">
              <a:spLocks noChangeArrowheads="1"/>
            </p:cNvSpPr>
            <p:nvPr/>
          </p:nvSpPr>
          <p:spPr bwMode="auto">
            <a:xfrm>
              <a:off x="828349" y="6252326"/>
              <a:ext cx="1511403" cy="335280"/>
            </a:xfrm>
            <a:prstGeom prst="rect">
              <a:avLst/>
            </a:prstGeom>
            <a:noFill/>
            <a:effectLst>
              <a:reflection algn="bl" blurRad="6350" dir="5400000" dist="50800" endA="300" endPos="38500" rotWithShape="0" stA="50000" sy="-100000"/>
            </a:effectLst>
          </p:spPr>
          <p:txBody>
            <a:bodyPr rtlCol="0" wrap="square">
              <a:spAutoFit/>
            </a:bodyPr>
            <a:lstStyle>
              <a:defPPr>
                <a:defRPr lang="zh-CN"/>
              </a:defPPr>
              <a:lvl1pPr defTabSz="914400" eaLnBrk="1" hangingPunct="1" latinLnBrk="0" marL="0">
                <a:defRPr sz="18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defRPr>
              </a:lvl1pPr>
              <a:lvl2pPr defTabSz="914400" eaLnBrk="1" hangingPunct="1" latinLnBrk="0">
                <a:defRPr sz="1800">
                  <a:latin typeface="+mn-lt"/>
                  <a:ea typeface="+mn-ea"/>
                </a:defRPr>
              </a:lvl2pPr>
              <a:lvl3pPr defTabSz="914400" eaLnBrk="1" hangingPunct="1" latinLnBrk="0">
                <a:defRPr sz="1800">
                  <a:latin typeface="+mn-lt"/>
                  <a:ea typeface="+mn-ea"/>
                </a:defRPr>
              </a:lvl3pPr>
              <a:lvl4pPr defTabSz="914400" eaLnBrk="1" hangingPunct="1" latinLnBrk="0">
                <a:defRPr sz="1800">
                  <a:latin typeface="+mn-lt"/>
                  <a:ea typeface="+mn-ea"/>
                </a:defRPr>
              </a:lvl4pPr>
              <a:lvl5pPr defTabSz="914400" eaLnBrk="1" hangingPunct="1" latinLnBrk="0">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altLang="en-US" lang="zh-CN" sz="1600">
                  <a:solidFill>
                    <a:srgbClr val="00B0F0"/>
                  </a:solidFill>
                  <a:latin charset="-122" pitchFamily="34" typeface="微软雅黑"/>
                  <a:ea charset="-122" pitchFamily="34" typeface="微软雅黑"/>
                </a:rPr>
                <a:t>布衣公子作品</a:t>
              </a:r>
            </a:p>
          </p:txBody>
        </p:sp>
        <p:pic>
          <p:nvPicPr>
            <p:cNvPr descr="E:\仝德志文件，勿删！\03-参考文档\！PPT图片及版面资源\06-PPT精选插图\05-头像\嘿嘿.png" id="11" name="Picture 9"/>
            <p:cNvPicPr>
              <a:picLocks noChangeArrowheads="1" noChangeAspect="1"/>
            </p:cNvPicPr>
            <p:nvPr/>
          </p:nvPicPr>
          <p:blipFill>
            <a:blip r:embed="rId4">
              <a:extLst>
                <a:ext uri="{28A0092B-C50C-407E-A947-70E740481C1C}">
                  <a14:useLocalDpi/>
                </a:ext>
              </a:extLst>
            </a:blip>
            <a:stretch>
              <a:fillRect/>
            </a:stretch>
          </p:blipFill>
          <p:spPr bwMode="auto">
            <a:xfrm>
              <a:off x="403607" y="6173846"/>
              <a:ext cx="495514" cy="495514"/>
            </a:xfrm>
            <a:prstGeom prst="rect">
              <a:avLst/>
            </a:prstGeom>
            <a:noFill/>
            <a:extLst>
              <a:ext uri="{909E8E84-426E-40DD-AFC4-6F175D3DCCD1}">
                <a14:hiddenFill>
                  <a:solidFill>
                    <a:srgbClr val="FFFFFF"/>
                  </a:solidFill>
                </a14:hiddenFill>
              </a:ext>
            </a:extLst>
          </p:spPr>
        </p:pic>
      </p:grpSp>
      <p:sp>
        <p:nvSpPr>
          <p:cNvPr id="13" name="矩形 12"/>
          <p:cNvSpPr>
            <a:spLocks noChangeArrowheads="1"/>
          </p:cNvSpPr>
          <p:nvPr/>
        </p:nvSpPr>
        <p:spPr bwMode="auto">
          <a:xfrm>
            <a:off x="179512" y="2276872"/>
            <a:ext cx="377971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i="1" lang="zh-CN" smtClean="0" sz="1600">
                <a:solidFill>
                  <a:srgbClr val="A6A6A6"/>
                </a:solidFill>
                <a:latin charset="-122" pitchFamily="34" typeface="微软雅黑"/>
                <a:ea charset="-122" pitchFamily="34" typeface="微软雅黑"/>
              </a:rPr>
              <a:t>中层经理人培训之</a:t>
            </a:r>
          </a:p>
        </p:txBody>
      </p:sp>
      <p:sp>
        <p:nvSpPr>
          <p:cNvPr id="14" name="TextBox 13"/>
          <p:cNvSpPr txBox="1">
            <a:spLocks noChangeArrowheads="1"/>
          </p:cNvSpPr>
          <p:nvPr/>
        </p:nvSpPr>
        <p:spPr bwMode="auto">
          <a:xfrm>
            <a:off x="179512" y="3882534"/>
            <a:ext cx="40253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en-US" lang="zh-CN" smtClean="0" sz="1600">
                <a:solidFill>
                  <a:schemeClr val="accent6"/>
                </a:solidFill>
                <a:latin charset="-122" pitchFamily="34" typeface="微软雅黑"/>
                <a:ea charset="-122" pitchFamily="34" typeface="微软雅黑"/>
                <a:cs charset="0" pitchFamily="34" typeface="Tahoma"/>
              </a:rPr>
              <a:t>点击此处，写上您公司的名称</a:t>
            </a:r>
          </a:p>
        </p:txBody>
      </p:sp>
      <p:cxnSp>
        <p:nvCxnSpPr>
          <p:cNvPr id="20" name="直接连接符 19"/>
          <p:cNvCxnSpPr/>
          <p:nvPr/>
        </p:nvCxnSpPr>
        <p:spPr>
          <a:xfrm>
            <a:off x="333482" y="3858535"/>
            <a:ext cx="4758956"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323528" y="2814459"/>
            <a:ext cx="902572" cy="902572"/>
            <a:chOff x="6394955" y="621435"/>
            <a:chExt cx="902572" cy="902572"/>
          </a:xfrm>
        </p:grpSpPr>
        <p:sp>
          <p:nvSpPr>
            <p:cNvPr id="29" name="矩形 28"/>
            <p:cNvSpPr/>
            <p:nvPr/>
          </p:nvSpPr>
          <p:spPr>
            <a:xfrm>
              <a:off x="6394955" y="621435"/>
              <a:ext cx="902571" cy="902571"/>
            </a:xfrm>
            <a:prstGeom prst="rect">
              <a:avLst/>
            </a:prstGeom>
            <a:noFill/>
          </p:spPr>
          <p:style>
            <a:lnRef idx="2">
              <a:schemeClr val="accent5"/>
            </a:lnRef>
            <a:fillRef idx="1">
              <a:schemeClr val="lt1"/>
            </a:fillRef>
            <a:effectRef idx="0">
              <a:schemeClr val="accent5"/>
            </a:effectRef>
            <a:fontRef idx="minor">
              <a:schemeClr val="dk1"/>
            </a:fontRef>
          </p:style>
          <p:txBody>
            <a:bodyPr anchor="ctr" rtlCol="0"/>
            <a:lstStyle/>
            <a:p>
              <a:pPr algn="ctr"/>
              <a:r>
                <a:rPr altLang="en-US" b="1" lang="zh-CN" sz="6000">
                  <a:solidFill>
                    <a:srgbClr val="00B0F0"/>
                  </a:solidFill>
                  <a:latin charset="-122" pitchFamily="34" typeface="微软雅黑"/>
                  <a:ea charset="-122" pitchFamily="34" typeface="微软雅黑"/>
                </a:rPr>
                <a:t>该</a:t>
              </a:r>
            </a:p>
          </p:txBody>
        </p:sp>
        <p:cxnSp>
          <p:nvCxnSpPr>
            <p:cNvPr id="25" name="直接连接符 24"/>
            <p:cNvCxnSpPr>
              <a:stCxn id="29" idx="1"/>
              <a:endCxn id="29" idx="3"/>
            </p:cNvCxnSpPr>
            <p:nvPr/>
          </p:nvCxnSpPr>
          <p:spPr>
            <a:xfrm>
              <a:off x="6394955" y="1072721"/>
              <a:ext cx="902571" cy="0"/>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26" name="直接连接符 25"/>
            <p:cNvCxnSpPr>
              <a:stCxn id="29" idx="0"/>
              <a:endCxn id="29" idx="2"/>
            </p:cNvCxnSpPr>
            <p:nvPr/>
          </p:nvCxnSpPr>
          <p:spPr>
            <a:xfrm flipH="1">
              <a:off x="6846241" y="621435"/>
              <a:ext cx="0"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27" name="直接连接符 26"/>
            <p:cNvCxnSpPr/>
            <p:nvPr/>
          </p:nvCxnSpPr>
          <p:spPr>
            <a:xfrm>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28" name="直接连接符 27"/>
            <p:cNvCxnSpPr/>
            <p:nvPr/>
          </p:nvCxnSpPr>
          <p:spPr>
            <a:xfrm flipH="1">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grpSp>
      <p:grpSp>
        <p:nvGrpSpPr>
          <p:cNvPr id="30" name="组合 29"/>
          <p:cNvGrpSpPr/>
          <p:nvPr/>
        </p:nvGrpSpPr>
        <p:grpSpPr>
          <a:xfrm>
            <a:off x="1365172" y="2814460"/>
            <a:ext cx="902572" cy="902572"/>
            <a:chOff x="6394955" y="621435"/>
            <a:chExt cx="902572" cy="902572"/>
          </a:xfrm>
        </p:grpSpPr>
        <p:sp>
          <p:nvSpPr>
            <p:cNvPr id="35" name="矩形 34"/>
            <p:cNvSpPr/>
            <p:nvPr/>
          </p:nvSpPr>
          <p:spPr>
            <a:xfrm>
              <a:off x="6394955" y="621435"/>
              <a:ext cx="902571" cy="902571"/>
            </a:xfrm>
            <a:prstGeom prst="rect">
              <a:avLst/>
            </a:prstGeom>
            <a:noFill/>
          </p:spPr>
          <p:style>
            <a:lnRef idx="2">
              <a:schemeClr val="accent5"/>
            </a:lnRef>
            <a:fillRef idx="1">
              <a:schemeClr val="lt1"/>
            </a:fillRef>
            <a:effectRef idx="0">
              <a:schemeClr val="accent5"/>
            </a:effectRef>
            <a:fontRef idx="minor">
              <a:schemeClr val="dk1"/>
            </a:fontRef>
          </p:style>
          <p:txBody>
            <a:bodyPr anchor="ctr" rtlCol="0"/>
            <a:lstStyle/>
            <a:p>
              <a:pPr algn="ctr"/>
              <a:r>
                <a:rPr altLang="en-US" b="1" lang="zh-CN" smtClean="0" sz="6000">
                  <a:solidFill>
                    <a:srgbClr val="00B0F0"/>
                  </a:solidFill>
                  <a:latin charset="-122" pitchFamily="34" typeface="微软雅黑"/>
                  <a:ea charset="-122" pitchFamily="34" typeface="微软雅黑"/>
                </a:rPr>
                <a:t>学</a:t>
              </a:r>
            </a:p>
          </p:txBody>
        </p:sp>
        <p:cxnSp>
          <p:nvCxnSpPr>
            <p:cNvPr id="31" name="直接连接符 30"/>
            <p:cNvCxnSpPr>
              <a:stCxn id="35" idx="1"/>
              <a:endCxn id="35" idx="3"/>
            </p:cNvCxnSpPr>
            <p:nvPr/>
          </p:nvCxnSpPr>
          <p:spPr>
            <a:xfrm>
              <a:off x="6394955" y="1072721"/>
              <a:ext cx="902571" cy="0"/>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32" name="直接连接符 31"/>
            <p:cNvCxnSpPr>
              <a:stCxn id="35" idx="0"/>
              <a:endCxn id="35" idx="2"/>
            </p:cNvCxnSpPr>
            <p:nvPr/>
          </p:nvCxnSpPr>
          <p:spPr>
            <a:xfrm flipH="1">
              <a:off x="6846241" y="621435"/>
              <a:ext cx="0"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33" name="直接连接符 32"/>
            <p:cNvCxnSpPr/>
            <p:nvPr/>
          </p:nvCxnSpPr>
          <p:spPr>
            <a:xfrm>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34" name="直接连接符 33"/>
            <p:cNvCxnSpPr/>
            <p:nvPr/>
          </p:nvCxnSpPr>
          <p:spPr>
            <a:xfrm flipH="1">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grpSp>
      <p:grpSp>
        <p:nvGrpSpPr>
          <p:cNvPr id="48" name="组合 47"/>
          <p:cNvGrpSpPr/>
          <p:nvPr/>
        </p:nvGrpSpPr>
        <p:grpSpPr>
          <a:xfrm>
            <a:off x="2411760" y="2814459"/>
            <a:ext cx="902572" cy="902572"/>
            <a:chOff x="6394955" y="621435"/>
            <a:chExt cx="902572" cy="902572"/>
          </a:xfrm>
        </p:grpSpPr>
        <p:sp>
          <p:nvSpPr>
            <p:cNvPr id="53" name="矩形 52"/>
            <p:cNvSpPr/>
            <p:nvPr/>
          </p:nvSpPr>
          <p:spPr>
            <a:xfrm>
              <a:off x="6394955" y="621435"/>
              <a:ext cx="902571" cy="902571"/>
            </a:xfrm>
            <a:prstGeom prst="rect">
              <a:avLst/>
            </a:prstGeom>
            <a:noFill/>
          </p:spPr>
          <p:style>
            <a:lnRef idx="2">
              <a:schemeClr val="accent5"/>
            </a:lnRef>
            <a:fillRef idx="1">
              <a:schemeClr val="lt1"/>
            </a:fillRef>
            <a:effectRef idx="0">
              <a:schemeClr val="accent5"/>
            </a:effectRef>
            <a:fontRef idx="minor">
              <a:schemeClr val="dk1"/>
            </a:fontRef>
          </p:style>
          <p:txBody>
            <a:bodyPr anchor="ctr" rtlCol="0"/>
            <a:lstStyle/>
            <a:p>
              <a:pPr algn="ctr"/>
              <a:r>
                <a:rPr altLang="en-US" b="1" lang="zh-CN" smtClean="0" sz="6000">
                  <a:solidFill>
                    <a:srgbClr val="00B0F0"/>
                  </a:solidFill>
                  <a:latin charset="-122" pitchFamily="34" typeface="微软雅黑"/>
                  <a:ea charset="-122" pitchFamily="34" typeface="微软雅黑"/>
                </a:rPr>
                <a:t>哪</a:t>
              </a:r>
            </a:p>
          </p:txBody>
        </p:sp>
        <p:cxnSp>
          <p:nvCxnSpPr>
            <p:cNvPr id="49" name="直接连接符 48"/>
            <p:cNvCxnSpPr>
              <a:stCxn id="53" idx="1"/>
              <a:endCxn id="53" idx="3"/>
            </p:cNvCxnSpPr>
            <p:nvPr/>
          </p:nvCxnSpPr>
          <p:spPr>
            <a:xfrm>
              <a:off x="6394955" y="1072721"/>
              <a:ext cx="902571" cy="0"/>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50" name="直接连接符 49"/>
            <p:cNvCxnSpPr>
              <a:stCxn id="53" idx="0"/>
              <a:endCxn id="53" idx="2"/>
            </p:cNvCxnSpPr>
            <p:nvPr/>
          </p:nvCxnSpPr>
          <p:spPr>
            <a:xfrm flipH="1">
              <a:off x="6846241" y="621435"/>
              <a:ext cx="0"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51" name="直接连接符 50"/>
            <p:cNvCxnSpPr/>
            <p:nvPr/>
          </p:nvCxnSpPr>
          <p:spPr>
            <a:xfrm>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52" name="直接连接符 51"/>
            <p:cNvCxnSpPr/>
            <p:nvPr/>
          </p:nvCxnSpPr>
          <p:spPr>
            <a:xfrm flipH="1">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grpSp>
      <p:grpSp>
        <p:nvGrpSpPr>
          <p:cNvPr id="54" name="组合 53"/>
          <p:cNvGrpSpPr/>
          <p:nvPr/>
        </p:nvGrpSpPr>
        <p:grpSpPr>
          <a:xfrm>
            <a:off x="3453404" y="2814460"/>
            <a:ext cx="902572" cy="902572"/>
            <a:chOff x="6394955" y="621435"/>
            <a:chExt cx="902572" cy="902572"/>
          </a:xfrm>
        </p:grpSpPr>
        <p:sp>
          <p:nvSpPr>
            <p:cNvPr id="59" name="矩形 58"/>
            <p:cNvSpPr/>
            <p:nvPr/>
          </p:nvSpPr>
          <p:spPr>
            <a:xfrm>
              <a:off x="6394955" y="621435"/>
              <a:ext cx="902571" cy="902571"/>
            </a:xfrm>
            <a:prstGeom prst="rect">
              <a:avLst/>
            </a:prstGeom>
            <a:noFill/>
          </p:spPr>
          <p:style>
            <a:lnRef idx="2">
              <a:schemeClr val="accent5"/>
            </a:lnRef>
            <a:fillRef idx="1">
              <a:schemeClr val="lt1"/>
            </a:fillRef>
            <a:effectRef idx="0">
              <a:schemeClr val="accent5"/>
            </a:effectRef>
            <a:fontRef idx="minor">
              <a:schemeClr val="dk1"/>
            </a:fontRef>
          </p:style>
          <p:txBody>
            <a:bodyPr anchor="ctr" rtlCol="0"/>
            <a:lstStyle/>
            <a:p>
              <a:pPr algn="ctr"/>
              <a:r>
                <a:rPr altLang="en-US" b="1" lang="zh-CN" sz="6000">
                  <a:solidFill>
                    <a:srgbClr val="00B0F0"/>
                  </a:solidFill>
                  <a:latin charset="-122" pitchFamily="34" typeface="微软雅黑"/>
                  <a:ea charset="-122" pitchFamily="34" typeface="微软雅黑"/>
                </a:rPr>
                <a:t>些</a:t>
              </a:r>
            </a:p>
          </p:txBody>
        </p:sp>
        <p:cxnSp>
          <p:nvCxnSpPr>
            <p:cNvPr id="55" name="直接连接符 54"/>
            <p:cNvCxnSpPr>
              <a:stCxn id="59" idx="1"/>
              <a:endCxn id="59" idx="3"/>
            </p:cNvCxnSpPr>
            <p:nvPr/>
          </p:nvCxnSpPr>
          <p:spPr>
            <a:xfrm>
              <a:off x="6394955" y="1072721"/>
              <a:ext cx="902571" cy="0"/>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56" name="直接连接符 55"/>
            <p:cNvCxnSpPr>
              <a:stCxn id="59" idx="0"/>
              <a:endCxn id="59" idx="2"/>
            </p:cNvCxnSpPr>
            <p:nvPr/>
          </p:nvCxnSpPr>
          <p:spPr>
            <a:xfrm flipH="1">
              <a:off x="6846241" y="621435"/>
              <a:ext cx="0"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57" name="直接连接符 56"/>
            <p:cNvCxnSpPr/>
            <p:nvPr/>
          </p:nvCxnSpPr>
          <p:spPr>
            <a:xfrm>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58" name="直接连接符 57"/>
            <p:cNvCxnSpPr/>
            <p:nvPr/>
          </p:nvCxnSpPr>
          <p:spPr>
            <a:xfrm flipH="1">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grpSp>
      <p:grpSp>
        <p:nvGrpSpPr>
          <p:cNvPr id="61" name="组合 60"/>
          <p:cNvGrpSpPr/>
          <p:nvPr/>
        </p:nvGrpSpPr>
        <p:grpSpPr>
          <a:xfrm>
            <a:off x="4499992" y="2814458"/>
            <a:ext cx="902572" cy="902572"/>
            <a:chOff x="6394955" y="621435"/>
            <a:chExt cx="902572" cy="902572"/>
          </a:xfrm>
        </p:grpSpPr>
        <p:sp>
          <p:nvSpPr>
            <p:cNvPr id="62" name="矩形 61"/>
            <p:cNvSpPr/>
            <p:nvPr/>
          </p:nvSpPr>
          <p:spPr>
            <a:xfrm>
              <a:off x="6394955" y="621435"/>
              <a:ext cx="902571" cy="902571"/>
            </a:xfrm>
            <a:prstGeom prst="rect">
              <a:avLst/>
            </a:prstGeom>
            <a:solidFill>
              <a:srgbClr val="00B0F0"/>
            </a:solidFill>
          </p:spPr>
          <p:style>
            <a:lnRef idx="2">
              <a:schemeClr val="accent5"/>
            </a:lnRef>
            <a:fillRef idx="1">
              <a:schemeClr val="lt1"/>
            </a:fillRef>
            <a:effectRef idx="0">
              <a:schemeClr val="accent5"/>
            </a:effectRef>
            <a:fontRef idx="minor">
              <a:schemeClr val="dk1"/>
            </a:fontRef>
          </p:style>
          <p:txBody>
            <a:bodyPr anchor="ctr" rtlCol="0"/>
            <a:lstStyle/>
            <a:p>
              <a:pPr algn="ctr"/>
              <a:r>
                <a:rPr altLang="en-US" b="1" lang="zh-CN" smtClean="0" sz="6000">
                  <a:solidFill>
                    <a:schemeClr val="bg1"/>
                  </a:solidFill>
                  <a:latin charset="-122" pitchFamily="34" typeface="微软雅黑"/>
                  <a:ea charset="-122" pitchFamily="34" typeface="微软雅黑"/>
                </a:rPr>
                <a:t>管</a:t>
              </a:r>
            </a:p>
          </p:txBody>
        </p:sp>
        <p:cxnSp>
          <p:nvCxnSpPr>
            <p:cNvPr id="63" name="直接连接符 62"/>
            <p:cNvCxnSpPr>
              <a:stCxn id="62" idx="1"/>
              <a:endCxn id="62" idx="3"/>
            </p:cNvCxnSpPr>
            <p:nvPr/>
          </p:nvCxnSpPr>
          <p:spPr>
            <a:xfrm>
              <a:off x="6394955" y="1072721"/>
              <a:ext cx="902571" cy="0"/>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64" name="直接连接符 63"/>
            <p:cNvCxnSpPr>
              <a:stCxn id="62" idx="0"/>
              <a:endCxn id="62" idx="2"/>
            </p:cNvCxnSpPr>
            <p:nvPr/>
          </p:nvCxnSpPr>
          <p:spPr>
            <a:xfrm flipH="1">
              <a:off x="6846241" y="621435"/>
              <a:ext cx="0" cy="902571"/>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65" name="直接连接符 64"/>
            <p:cNvCxnSpPr/>
            <p:nvPr/>
          </p:nvCxnSpPr>
          <p:spPr>
            <a:xfrm>
              <a:off x="6394956" y="621436"/>
              <a:ext cx="902571" cy="902571"/>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66" name="直接连接符 65"/>
            <p:cNvCxnSpPr/>
            <p:nvPr/>
          </p:nvCxnSpPr>
          <p:spPr>
            <a:xfrm flipH="1">
              <a:off x="6394956" y="621436"/>
              <a:ext cx="902571" cy="902571"/>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grpSp>
      <p:grpSp>
        <p:nvGrpSpPr>
          <p:cNvPr id="67" name="组合 66"/>
          <p:cNvGrpSpPr/>
          <p:nvPr/>
        </p:nvGrpSpPr>
        <p:grpSpPr>
          <a:xfrm>
            <a:off x="5541636" y="2814457"/>
            <a:ext cx="902572" cy="902572"/>
            <a:chOff x="6394955" y="621435"/>
            <a:chExt cx="902572" cy="902572"/>
          </a:xfrm>
        </p:grpSpPr>
        <p:sp>
          <p:nvSpPr>
            <p:cNvPr id="68" name="矩形 67"/>
            <p:cNvSpPr/>
            <p:nvPr/>
          </p:nvSpPr>
          <p:spPr>
            <a:xfrm>
              <a:off x="6394955" y="621435"/>
              <a:ext cx="902571" cy="902571"/>
            </a:xfrm>
            <a:prstGeom prst="rect">
              <a:avLst/>
            </a:prstGeom>
            <a:solidFill>
              <a:srgbClr val="00B0F0"/>
            </a:solidFill>
          </p:spPr>
          <p:style>
            <a:lnRef idx="2">
              <a:schemeClr val="accent5"/>
            </a:lnRef>
            <a:fillRef idx="1">
              <a:schemeClr val="lt1"/>
            </a:fillRef>
            <a:effectRef idx="0">
              <a:schemeClr val="accent5"/>
            </a:effectRef>
            <a:fontRef idx="minor">
              <a:schemeClr val="dk1"/>
            </a:fontRef>
          </p:style>
          <p:txBody>
            <a:bodyPr anchor="ctr" rtlCol="0"/>
            <a:lstStyle/>
            <a:p>
              <a:pPr algn="ctr"/>
              <a:r>
                <a:rPr altLang="en-US" b="1" lang="zh-CN" smtClean="0" sz="6000">
                  <a:solidFill>
                    <a:schemeClr val="bg1"/>
                  </a:solidFill>
                  <a:latin charset="-122" pitchFamily="34" typeface="微软雅黑"/>
                  <a:ea charset="-122" pitchFamily="34" typeface="微软雅黑"/>
                </a:rPr>
                <a:t>理</a:t>
              </a:r>
            </a:p>
          </p:txBody>
        </p:sp>
        <p:cxnSp>
          <p:nvCxnSpPr>
            <p:cNvPr id="69" name="直接连接符 68"/>
            <p:cNvCxnSpPr>
              <a:stCxn id="68" idx="1"/>
              <a:endCxn id="68" idx="3"/>
            </p:cNvCxnSpPr>
            <p:nvPr/>
          </p:nvCxnSpPr>
          <p:spPr>
            <a:xfrm>
              <a:off x="6394955" y="1072721"/>
              <a:ext cx="902571" cy="0"/>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70" name="直接连接符 69"/>
            <p:cNvCxnSpPr>
              <a:stCxn id="68" idx="0"/>
              <a:endCxn id="68" idx="2"/>
            </p:cNvCxnSpPr>
            <p:nvPr/>
          </p:nvCxnSpPr>
          <p:spPr>
            <a:xfrm flipH="1">
              <a:off x="6846241" y="621435"/>
              <a:ext cx="0" cy="902571"/>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71" name="直接连接符 70"/>
            <p:cNvCxnSpPr/>
            <p:nvPr/>
          </p:nvCxnSpPr>
          <p:spPr>
            <a:xfrm>
              <a:off x="6394956" y="621436"/>
              <a:ext cx="902571" cy="902571"/>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cxnSp>
          <p:nvCxnSpPr>
            <p:cNvPr id="72" name="直接连接符 71"/>
            <p:cNvCxnSpPr/>
            <p:nvPr/>
          </p:nvCxnSpPr>
          <p:spPr>
            <a:xfrm flipH="1">
              <a:off x="6394956" y="621436"/>
              <a:ext cx="902571" cy="902571"/>
            </a:xfrm>
            <a:prstGeom prst="line">
              <a:avLst/>
            </a:prstGeom>
            <a:ln>
              <a:solidFill>
                <a:schemeClr val="bg1"/>
              </a:solidFill>
              <a:prstDash val="dash"/>
            </a:ln>
          </p:spPr>
          <p:style>
            <a:lnRef idx="1">
              <a:schemeClr val="accent6"/>
            </a:lnRef>
            <a:fillRef idx="0">
              <a:schemeClr val="accent6"/>
            </a:fillRef>
            <a:effectRef idx="0">
              <a:schemeClr val="accent6"/>
            </a:effectRef>
            <a:fontRef idx="minor">
              <a:schemeClr val="tx1"/>
            </a:fontRef>
          </p:style>
        </p:cxnSp>
      </p:grpSp>
      <p:grpSp>
        <p:nvGrpSpPr>
          <p:cNvPr id="73" name="组合 72"/>
          <p:cNvGrpSpPr/>
          <p:nvPr/>
        </p:nvGrpSpPr>
        <p:grpSpPr>
          <a:xfrm>
            <a:off x="403607" y="6165304"/>
            <a:ext cx="1936145" cy="495514"/>
            <a:chOff x="403607" y="6173846"/>
            <a:chExt cx="1936145" cy="495514"/>
          </a:xfrm>
        </p:grpSpPr>
        <p:sp>
          <p:nvSpPr>
            <p:cNvPr id="74" name="Text Box 62"/>
            <p:cNvSpPr txBox="1">
              <a:spLocks noChangeArrowheads="1"/>
            </p:cNvSpPr>
            <p:nvPr/>
          </p:nvSpPr>
          <p:spPr bwMode="auto">
            <a:xfrm>
              <a:off x="828349" y="6252326"/>
              <a:ext cx="1511403" cy="335280"/>
            </a:xfrm>
            <a:prstGeom prst="rect">
              <a:avLst/>
            </a:prstGeom>
            <a:noFill/>
            <a:effectLst>
              <a:reflection algn="bl" blurRad="6350" dir="5400000" dist="50800" endA="300" endPos="38500" rotWithShape="0" stA="50000" sy="-100000"/>
            </a:effectLst>
          </p:spPr>
          <p:txBody>
            <a:bodyPr rtlCol="0" wrap="square">
              <a:spAutoFit/>
            </a:bodyPr>
            <a:lstStyle>
              <a:defPPr>
                <a:defRPr lang="zh-CN"/>
              </a:defPPr>
              <a:lvl1pPr defTabSz="914400" eaLnBrk="1" hangingPunct="1" latinLnBrk="0" marL="0">
                <a:defRPr sz="18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defRPr>
              </a:lvl1pPr>
              <a:lvl2pPr defTabSz="914400" eaLnBrk="1" hangingPunct="1" latinLnBrk="0">
                <a:defRPr sz="1800">
                  <a:latin typeface="+mn-lt"/>
                  <a:ea typeface="+mn-ea"/>
                </a:defRPr>
              </a:lvl2pPr>
              <a:lvl3pPr defTabSz="914400" eaLnBrk="1" hangingPunct="1" latinLnBrk="0">
                <a:defRPr sz="1800">
                  <a:latin typeface="+mn-lt"/>
                  <a:ea typeface="+mn-ea"/>
                </a:defRPr>
              </a:lvl3pPr>
              <a:lvl4pPr defTabSz="914400" eaLnBrk="1" hangingPunct="1" latinLnBrk="0">
                <a:defRPr sz="1800">
                  <a:latin typeface="+mn-lt"/>
                  <a:ea typeface="+mn-ea"/>
                </a:defRPr>
              </a:lvl4pPr>
              <a:lvl5pPr defTabSz="914400" eaLnBrk="1" hangingPunct="1" latinLnBrk="0">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altLang="en-US" lang="zh-CN" sz="1600">
                  <a:solidFill>
                    <a:srgbClr val="00B0F0"/>
                  </a:solidFill>
                  <a:latin charset="-122" pitchFamily="34" typeface="微软雅黑"/>
                  <a:ea charset="-122" pitchFamily="34" typeface="微软雅黑"/>
                </a:rPr>
                <a:t>布衣公子作品</a:t>
              </a:r>
            </a:p>
          </p:txBody>
        </p:sp>
        <p:pic>
          <p:nvPicPr>
            <p:cNvPr descr="E:\仝德志文件，勿删！\03-参考文档\！PPT图片及版面资源\06-PPT精选插图\05-头像\嘿嘿.png" id="75" name="Picture 9"/>
            <p:cNvPicPr>
              <a:picLocks noChangeArrowheads="1" noChangeAspect="1"/>
            </p:cNvPicPr>
            <p:nvPr/>
          </p:nvPicPr>
          <p:blipFill>
            <a:blip r:embed="rId4">
              <a:extLst>
                <a:ext uri="{28A0092B-C50C-407E-A947-70E740481C1C}">
                  <a14:useLocalDpi/>
                </a:ext>
              </a:extLst>
            </a:blip>
            <a:stretch>
              <a:fillRect/>
            </a:stretch>
          </p:blipFill>
          <p:spPr bwMode="auto">
            <a:xfrm>
              <a:off x="403607" y="6173846"/>
              <a:ext cx="495514" cy="495514"/>
            </a:xfrm>
            <a:prstGeom prst="rect">
              <a:avLst/>
            </a:prstGeom>
            <a:noFill/>
            <a:extLst>
              <a:ext uri="{909E8E84-426E-40DD-AFC4-6F175D3DCCD1}">
                <a14:hiddenFill>
                  <a:solidFill>
                    <a:srgbClr val="FFFFFF"/>
                  </a:solidFill>
                </a14:hiddenFill>
              </a:ext>
            </a:extLst>
          </p:spPr>
        </p:pic>
      </p:grpSp>
      <p:grpSp>
        <p:nvGrpSpPr>
          <p:cNvPr id="15" name="组合 14"/>
          <p:cNvGrpSpPr/>
          <p:nvPr/>
        </p:nvGrpSpPr>
        <p:grpSpPr>
          <a:xfrm>
            <a:off x="6188034" y="2601369"/>
            <a:ext cx="511552" cy="335280"/>
            <a:chOff x="6409893" y="4705909"/>
            <a:chExt cx="511552" cy="335280"/>
          </a:xfrm>
        </p:grpSpPr>
        <p:sp>
          <p:nvSpPr>
            <p:cNvPr id="16" name="二十四角星 15"/>
            <p:cNvSpPr/>
            <p:nvPr/>
          </p:nvSpPr>
          <p:spPr>
            <a:xfrm>
              <a:off x="6455402" y="4705909"/>
              <a:ext cx="188662" cy="335280"/>
            </a:xfrm>
            <a:prstGeom prst="star24">
              <a:avLst/>
            </a:prstGeom>
            <a:solidFill>
              <a:srgbClr val="0070C0"/>
            </a:solidFill>
            <a:ln w="12700">
              <a:noFill/>
            </a:ln>
            <a:effectLst/>
          </p:spPr>
          <p:txBody>
            <a:bodyPr anchor="ctr" rtlCol="0" wrap="square">
              <a:spAutoFit/>
            </a:bodyPr>
            <a:lstStyle/>
            <a:p>
              <a:pPr algn="ctr"/>
              <a:endParaRPr altLang="en-US" b="1" lang="zh-CN" sz="1600">
                <a:solidFill>
                  <a:prstClr val="white"/>
                </a:solidFill>
                <a:cs charset="0" pitchFamily="34" typeface="Lao UI"/>
              </a:endParaRPr>
            </a:p>
          </p:txBody>
        </p:sp>
        <p:sp>
          <p:nvSpPr>
            <p:cNvPr id="17" name="TextBox 16"/>
            <p:cNvSpPr txBox="1"/>
            <p:nvPr/>
          </p:nvSpPr>
          <p:spPr>
            <a:xfrm rot="20430396">
              <a:off x="6409893" y="4731500"/>
              <a:ext cx="511552" cy="243840"/>
            </a:xfrm>
            <a:prstGeom prst="rect">
              <a:avLst/>
            </a:prstGeom>
            <a:noFill/>
          </p:spPr>
          <p:txBody>
            <a:bodyPr rtlCol="0" wrap="square">
              <a:spAutoFit/>
            </a:bodyPr>
            <a:lstStyle/>
            <a:p>
              <a:r>
                <a:rPr altLang="zh-CN" lang="en-US" sz="1000">
                  <a:solidFill>
                    <a:prstClr val="white"/>
                  </a:solidFill>
                </a:rPr>
                <a:t>V1</a:t>
              </a:r>
            </a:p>
          </p:txBody>
        </p:sp>
      </p:grpSp>
    </p:spTree>
    <p:extLst>
      <p:ext uri="{BB962C8B-B14F-4D97-AF65-F5344CB8AC3E}">
        <p14:creationId val="149368427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051"/>
                                        </p:tgtEl>
                                        <p:attrNameLst>
                                          <p:attrName>style.visibility</p:attrName>
                                        </p:attrNameLst>
                                      </p:cBhvr>
                                      <p:to>
                                        <p:strVal val="visible"/>
                                      </p:to>
                                    </p:set>
                                    <p:animEffect filter="fade" transition="in">
                                      <p:cBhvr>
                                        <p:cTn dur="300" id="7"/>
                                        <p:tgtEl>
                                          <p:spTgt spid="2051"/>
                                        </p:tgtEl>
                                      </p:cBhvr>
                                    </p:animEffect>
                                    <p:anim calcmode="lin" valueType="num">
                                      <p:cBhvr>
                                        <p:cTn dur="300" fill="hold" id="8"/>
                                        <p:tgtEl>
                                          <p:spTgt spid="2051"/>
                                        </p:tgtEl>
                                        <p:attrNameLst>
                                          <p:attrName>ppt_x</p:attrName>
                                        </p:attrNameLst>
                                      </p:cBhvr>
                                      <p:tavLst>
                                        <p:tav tm="0">
                                          <p:val>
                                            <p:strVal val="#ppt_x"/>
                                          </p:val>
                                        </p:tav>
                                        <p:tav tm="100000">
                                          <p:val>
                                            <p:strVal val="#ppt_x"/>
                                          </p:val>
                                        </p:tav>
                                      </p:tavLst>
                                    </p:anim>
                                    <p:anim calcmode="lin" valueType="num">
                                      <p:cBhvr>
                                        <p:cTn dur="300" fill="hold" id="9"/>
                                        <p:tgtEl>
                                          <p:spTgt spid="205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300"/>
                            </p:stCondLst>
                            <p:childTnLst>
                              <p:par>
                                <p:cTn fill="hold" grpId="0" id="11" nodeType="afterEffect" presetClass="entr" presetID="2" presetSubtype="8">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additive="base">
                                        <p:cTn dur="500" fill="hold" id="13"/>
                                        <p:tgtEl>
                                          <p:spTgt spid="13"/>
                                        </p:tgtEl>
                                        <p:attrNameLst>
                                          <p:attrName>ppt_x</p:attrName>
                                        </p:attrNameLst>
                                      </p:cBhvr>
                                      <p:tavLst>
                                        <p:tav tm="0">
                                          <p:val>
                                            <p:strVal val="0-#ppt_w/2"/>
                                          </p:val>
                                        </p:tav>
                                        <p:tav tm="100000">
                                          <p:val>
                                            <p:strVal val="#ppt_x"/>
                                          </p:val>
                                        </p:tav>
                                      </p:tavLst>
                                    </p:anim>
                                    <p:anim calcmode="lin" valueType="num">
                                      <p:cBhvr additive="base">
                                        <p:cTn dur="500" fill="hold" id="14"/>
                                        <p:tgtEl>
                                          <p:spTgt spid="13"/>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800"/>
                            </p:stCondLst>
                            <p:childTnLst>
                              <p:par>
                                <p:cTn fill="hold" id="16" nodeType="afterEffect" presetClass="entr" presetID="10" presetSubtype="0">
                                  <p:stCondLst>
                                    <p:cond delay="0"/>
                                  </p:stCondLst>
                                  <p:childTnLst>
                                    <p:set>
                                      <p:cBhvr>
                                        <p:cTn dur="1" fill="hold" id="17">
                                          <p:stCondLst>
                                            <p:cond delay="0"/>
                                          </p:stCondLst>
                                        </p:cTn>
                                        <p:tgtEl>
                                          <p:spTgt spid="24"/>
                                        </p:tgtEl>
                                        <p:attrNameLst>
                                          <p:attrName>style.visibility</p:attrName>
                                        </p:attrNameLst>
                                      </p:cBhvr>
                                      <p:to>
                                        <p:strVal val="visible"/>
                                      </p:to>
                                    </p:set>
                                    <p:animEffect filter="fade" transition="in">
                                      <p:cBhvr>
                                        <p:cTn dur="200" id="18"/>
                                        <p:tgtEl>
                                          <p:spTgt spid="24"/>
                                        </p:tgtEl>
                                      </p:cBhvr>
                                    </p:animEffect>
                                  </p:childTnLst>
                                </p:cTn>
                              </p:par>
                              <p:par>
                                <p:cTn fill="hold" grpId="0" id="19" nodeType="withEffect" presetClass="entr" presetID="10" presetSubtype="0">
                                  <p:stCondLst>
                                    <p:cond delay="100"/>
                                  </p:stCondLst>
                                  <p:childTnLst>
                                    <p:set>
                                      <p:cBhvr>
                                        <p:cTn dur="1" fill="hold" id="20">
                                          <p:stCondLst>
                                            <p:cond delay="0"/>
                                          </p:stCondLst>
                                        </p:cTn>
                                        <p:tgtEl>
                                          <p:spTgt spid="6"/>
                                        </p:tgtEl>
                                        <p:attrNameLst>
                                          <p:attrName>style.visibility</p:attrName>
                                        </p:attrNameLst>
                                      </p:cBhvr>
                                      <p:to>
                                        <p:strVal val="visible"/>
                                      </p:to>
                                    </p:set>
                                    <p:animEffect filter="fade" transition="in">
                                      <p:cBhvr>
                                        <p:cTn dur="200" id="21"/>
                                        <p:tgtEl>
                                          <p:spTgt spid="6"/>
                                        </p:tgtEl>
                                      </p:cBhvr>
                                    </p:animEffect>
                                  </p:childTnLst>
                                </p:cTn>
                              </p:par>
                              <p:par>
                                <p:cTn fill="hold" id="22" nodeType="withEffect" presetClass="entr" presetID="10" presetSubtype="0">
                                  <p:stCondLst>
                                    <p:cond delay="200"/>
                                  </p:stCondLst>
                                  <p:childTnLst>
                                    <p:set>
                                      <p:cBhvr>
                                        <p:cTn dur="1" fill="hold" id="23">
                                          <p:stCondLst>
                                            <p:cond delay="0"/>
                                          </p:stCondLst>
                                        </p:cTn>
                                        <p:tgtEl>
                                          <p:spTgt spid="30"/>
                                        </p:tgtEl>
                                        <p:attrNameLst>
                                          <p:attrName>style.visibility</p:attrName>
                                        </p:attrNameLst>
                                      </p:cBhvr>
                                      <p:to>
                                        <p:strVal val="visible"/>
                                      </p:to>
                                    </p:set>
                                    <p:animEffect filter="fade" transition="in">
                                      <p:cBhvr>
                                        <p:cTn dur="200" id="24"/>
                                        <p:tgtEl>
                                          <p:spTgt spid="30"/>
                                        </p:tgtEl>
                                      </p:cBhvr>
                                    </p:animEffect>
                                  </p:childTnLst>
                                </p:cTn>
                              </p:par>
                              <p:par>
                                <p:cTn fill="hold" id="25" nodeType="withEffect" presetClass="entr" presetID="10" presetSubtype="0">
                                  <p:stCondLst>
                                    <p:cond delay="300"/>
                                  </p:stCondLst>
                                  <p:childTnLst>
                                    <p:set>
                                      <p:cBhvr>
                                        <p:cTn dur="1" fill="hold" id="26">
                                          <p:stCondLst>
                                            <p:cond delay="0"/>
                                          </p:stCondLst>
                                        </p:cTn>
                                        <p:tgtEl>
                                          <p:spTgt spid="48"/>
                                        </p:tgtEl>
                                        <p:attrNameLst>
                                          <p:attrName>style.visibility</p:attrName>
                                        </p:attrNameLst>
                                      </p:cBhvr>
                                      <p:to>
                                        <p:strVal val="visible"/>
                                      </p:to>
                                    </p:set>
                                    <p:animEffect filter="fade" transition="in">
                                      <p:cBhvr>
                                        <p:cTn dur="200" id="27"/>
                                        <p:tgtEl>
                                          <p:spTgt spid="48"/>
                                        </p:tgtEl>
                                      </p:cBhvr>
                                    </p:animEffect>
                                  </p:childTnLst>
                                </p:cTn>
                              </p:par>
                              <p:par>
                                <p:cTn fill="hold" id="28" nodeType="withEffect" presetClass="entr" presetID="10" presetSubtype="0">
                                  <p:stCondLst>
                                    <p:cond delay="400"/>
                                  </p:stCondLst>
                                  <p:childTnLst>
                                    <p:set>
                                      <p:cBhvr>
                                        <p:cTn dur="1" fill="hold" id="29">
                                          <p:stCondLst>
                                            <p:cond delay="0"/>
                                          </p:stCondLst>
                                        </p:cTn>
                                        <p:tgtEl>
                                          <p:spTgt spid="54"/>
                                        </p:tgtEl>
                                        <p:attrNameLst>
                                          <p:attrName>style.visibility</p:attrName>
                                        </p:attrNameLst>
                                      </p:cBhvr>
                                      <p:to>
                                        <p:strVal val="visible"/>
                                      </p:to>
                                    </p:set>
                                    <p:animEffect filter="fade" transition="in">
                                      <p:cBhvr>
                                        <p:cTn dur="200" id="30"/>
                                        <p:tgtEl>
                                          <p:spTgt spid="54"/>
                                        </p:tgtEl>
                                      </p:cBhvr>
                                    </p:animEffect>
                                  </p:childTnLst>
                                </p:cTn>
                              </p:par>
                              <p:par>
                                <p:cTn fill="hold" id="31" nodeType="withEffect" presetClass="entr" presetID="10" presetSubtype="0">
                                  <p:stCondLst>
                                    <p:cond delay="500"/>
                                  </p:stCondLst>
                                  <p:childTnLst>
                                    <p:set>
                                      <p:cBhvr>
                                        <p:cTn dur="1" fill="hold" id="32">
                                          <p:stCondLst>
                                            <p:cond delay="0"/>
                                          </p:stCondLst>
                                        </p:cTn>
                                        <p:tgtEl>
                                          <p:spTgt spid="61"/>
                                        </p:tgtEl>
                                        <p:attrNameLst>
                                          <p:attrName>style.visibility</p:attrName>
                                        </p:attrNameLst>
                                      </p:cBhvr>
                                      <p:to>
                                        <p:strVal val="visible"/>
                                      </p:to>
                                    </p:set>
                                    <p:animEffect filter="fade" transition="in">
                                      <p:cBhvr>
                                        <p:cTn dur="200" id="33"/>
                                        <p:tgtEl>
                                          <p:spTgt spid="61"/>
                                        </p:tgtEl>
                                      </p:cBhvr>
                                    </p:animEffect>
                                  </p:childTnLst>
                                </p:cTn>
                              </p:par>
                              <p:par>
                                <p:cTn fill="hold" id="34" nodeType="withEffect" presetClass="entr" presetID="10" presetSubtype="0">
                                  <p:stCondLst>
                                    <p:cond delay="600"/>
                                  </p:stCondLst>
                                  <p:childTnLst>
                                    <p:set>
                                      <p:cBhvr>
                                        <p:cTn dur="1" fill="hold" id="35">
                                          <p:stCondLst>
                                            <p:cond delay="0"/>
                                          </p:stCondLst>
                                        </p:cTn>
                                        <p:tgtEl>
                                          <p:spTgt spid="67"/>
                                        </p:tgtEl>
                                        <p:attrNameLst>
                                          <p:attrName>style.visibility</p:attrName>
                                        </p:attrNameLst>
                                      </p:cBhvr>
                                      <p:to>
                                        <p:strVal val="visible"/>
                                      </p:to>
                                    </p:set>
                                    <p:animEffect filter="fade" transition="in">
                                      <p:cBhvr>
                                        <p:cTn dur="200" id="36"/>
                                        <p:tgtEl>
                                          <p:spTgt spid="67"/>
                                        </p:tgtEl>
                                      </p:cBhvr>
                                    </p:animEffect>
                                  </p:childTnLst>
                                </p:cTn>
                              </p:par>
                            </p:childTnLst>
                          </p:cTn>
                        </p:par>
                        <p:par>
                          <p:cTn fill="hold" id="37" nodeType="afterGroup">
                            <p:stCondLst>
                              <p:cond delay="1600"/>
                            </p:stCondLst>
                            <p:childTnLst>
                              <p:par>
                                <p:cTn fill="hold" id="38" nodeType="afterEffect" presetClass="entr" presetID="22" presetSubtype="8">
                                  <p:stCondLst>
                                    <p:cond delay="0"/>
                                  </p:stCondLst>
                                  <p:childTnLst>
                                    <p:set>
                                      <p:cBhvr>
                                        <p:cTn dur="1" fill="hold" id="39">
                                          <p:stCondLst>
                                            <p:cond delay="0"/>
                                          </p:stCondLst>
                                        </p:cTn>
                                        <p:tgtEl>
                                          <p:spTgt spid="20"/>
                                        </p:tgtEl>
                                        <p:attrNameLst>
                                          <p:attrName>style.visibility</p:attrName>
                                        </p:attrNameLst>
                                      </p:cBhvr>
                                      <p:to>
                                        <p:strVal val="visible"/>
                                      </p:to>
                                    </p:set>
                                    <p:animEffect filter="wipe(left)" transition="in">
                                      <p:cBhvr>
                                        <p:cTn dur="500" id="40"/>
                                        <p:tgtEl>
                                          <p:spTgt spid="20"/>
                                        </p:tgtEl>
                                      </p:cBhvr>
                                    </p:animEffect>
                                  </p:childTnLst>
                                </p:cTn>
                              </p:par>
                            </p:childTnLst>
                          </p:cTn>
                        </p:par>
                        <p:par>
                          <p:cTn fill="hold" id="41" nodeType="afterGroup">
                            <p:stCondLst>
                              <p:cond delay="2100"/>
                            </p:stCondLst>
                            <p:childTnLst>
                              <p:par>
                                <p:cTn fill="hold" grpId="1" id="42" nodeType="afterEffect" presetClass="entr" presetID="14" presetSubtype="10">
                                  <p:stCondLst>
                                    <p:cond delay="0"/>
                                  </p:stCondLst>
                                  <p:childTnLst>
                                    <p:set>
                                      <p:cBhvr>
                                        <p:cTn dur="1" fill="hold" id="43">
                                          <p:stCondLst>
                                            <p:cond delay="0"/>
                                          </p:stCondLst>
                                        </p:cTn>
                                        <p:tgtEl>
                                          <p:spTgt spid="14"/>
                                        </p:tgtEl>
                                        <p:attrNameLst>
                                          <p:attrName>style.visibility</p:attrName>
                                        </p:attrNameLst>
                                      </p:cBhvr>
                                      <p:to>
                                        <p:strVal val="visible"/>
                                      </p:to>
                                    </p:set>
                                    <p:animEffect filter="randombar(horizontal)" transition="in">
                                      <p:cBhvr>
                                        <p:cTn dur="500" id="44"/>
                                        <p:tgtEl>
                                          <p:spTgt spid="14"/>
                                        </p:tgtEl>
                                      </p:cBhvr>
                                    </p:animEffect>
                                  </p:childTnLst>
                                </p:cTn>
                              </p:par>
                            </p:childTnLst>
                          </p:cTn>
                        </p:par>
                        <p:par>
                          <p:cTn fill="hold" id="45" nodeType="afterGroup">
                            <p:stCondLst>
                              <p:cond delay="2600"/>
                            </p:stCondLst>
                            <p:childTnLst>
                              <p:par>
                                <p:cTn fill="hold" id="46" nodeType="afterEffect" presetClass="entr" presetID="25" presetSubtype="0">
                                  <p:stCondLst>
                                    <p:cond delay="0"/>
                                  </p:stCondLst>
                                  <p:childTnLst>
                                    <p:set>
                                      <p:cBhvr>
                                        <p:cTn dur="1" fill="hold" id="47">
                                          <p:stCondLst>
                                            <p:cond delay="0"/>
                                          </p:stCondLst>
                                        </p:cTn>
                                        <p:tgtEl>
                                          <p:spTgt spid="15"/>
                                        </p:tgtEl>
                                        <p:attrNameLst>
                                          <p:attrName>style.visibility</p:attrName>
                                        </p:attrNameLst>
                                      </p:cBhvr>
                                      <p:to>
                                        <p:strVal val="visible"/>
                                      </p:to>
                                    </p:set>
                                    <p:anim calcmode="lin" valueType="num">
                                      <p:cBhvr>
                                        <p:cTn decel="50000" dur="250" fill="hold" id="48">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250" fill="hold" id="49">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250" fill="hold" id="50">
                                          <p:stCondLst>
                                            <p:cond delay="250"/>
                                          </p:stCondLst>
                                        </p:cTn>
                                        <p:tgtEl>
                                          <p:spTgt spid="15"/>
                                        </p:tgtEl>
                                        <p:attrNameLst>
                                          <p:attrName>ppt_w</p:attrName>
                                        </p:attrNameLst>
                                      </p:cBhvr>
                                      <p:tavLst>
                                        <p:tav tm="0">
                                          <p:val>
                                            <p:strVal val="#ppt_w*.05"/>
                                          </p:val>
                                        </p:tav>
                                        <p:tav tm="100000">
                                          <p:val>
                                            <p:strVal val="#ppt_w"/>
                                          </p:val>
                                        </p:tav>
                                      </p:tavLst>
                                    </p:anim>
                                    <p:anim calcmode="lin" valueType="num">
                                      <p:cBhvr>
                                        <p:cTn dur="500" fill="hold" id="51"/>
                                        <p:tgtEl>
                                          <p:spTgt spid="15"/>
                                        </p:tgtEl>
                                        <p:attrNameLst>
                                          <p:attrName>ppt_h</p:attrName>
                                        </p:attrNameLst>
                                      </p:cBhvr>
                                      <p:tavLst>
                                        <p:tav tm="0">
                                          <p:val>
                                            <p:strVal val="#ppt_h"/>
                                          </p:val>
                                        </p:tav>
                                        <p:tav tm="100000">
                                          <p:val>
                                            <p:strVal val="#ppt_h"/>
                                          </p:val>
                                        </p:tav>
                                      </p:tavLst>
                                    </p:anim>
                                    <p:anim calcmode="lin" valueType="num">
                                      <p:cBhvr>
                                        <p:cTn decel="50000" dur="250" fill="hold" id="52">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250" fill="hold" id="53">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250" fill="hold" id="54">
                                          <p:stCondLst>
                                            <p:cond delay="250"/>
                                          </p:stCondLst>
                                        </p:cTn>
                                        <p:tgtEl>
                                          <p:spTgt spid="15"/>
                                        </p:tgtEl>
                                        <p:attrNameLst>
                                          <p:attrName>ppt_y</p:attrName>
                                        </p:attrNameLst>
                                      </p:cBhvr>
                                      <p:tavLst>
                                        <p:tav tm="0">
                                          <p:val>
                                            <p:strVal val="#ppt_y+.1"/>
                                          </p:val>
                                        </p:tav>
                                        <p:tav tm="100000">
                                          <p:val>
                                            <p:strVal val="#ppt_y"/>
                                          </p:val>
                                        </p:tav>
                                      </p:tavLst>
                                    </p:anim>
                                    <p:animEffect filter="fade" transition="in">
                                      <p:cBhvr>
                                        <p:cTn decel="50000" dur="500" id="55">
                                          <p:stCondLst>
                                            <p:cond delay="0"/>
                                          </p:stCondLst>
                                        </p:cTn>
                                        <p:tgtEl>
                                          <p:spTgt spid="15"/>
                                        </p:tgtEl>
                                      </p:cBhvr>
                                    </p:animEffect>
                                  </p:childTnLst>
                                </p:cTn>
                              </p:par>
                            </p:childTnLst>
                          </p:cTn>
                        </p:par>
                        <p:par>
                          <p:cTn fill="hold" id="56" nodeType="afterGroup">
                            <p:stCondLst>
                              <p:cond delay="3100"/>
                            </p:stCondLst>
                            <p:childTnLst>
                              <p:par>
                                <p:cTn fill="hold" id="57" nodeType="afterEffect" presetClass="entr" presetID="23" presetSubtype="36">
                                  <p:stCondLst>
                                    <p:cond delay="0"/>
                                  </p:stCondLst>
                                  <p:childTnLst>
                                    <p:set>
                                      <p:cBhvr>
                                        <p:cTn dur="1" fill="hold" id="58">
                                          <p:stCondLst>
                                            <p:cond delay="0"/>
                                          </p:stCondLst>
                                        </p:cTn>
                                        <p:tgtEl>
                                          <p:spTgt spid="4"/>
                                        </p:tgtEl>
                                        <p:attrNameLst>
                                          <p:attrName>style.visibility</p:attrName>
                                        </p:attrNameLst>
                                      </p:cBhvr>
                                      <p:to>
                                        <p:strVal val="visible"/>
                                      </p:to>
                                    </p:set>
                                    <p:anim calcmode="lin" valueType="num">
                                      <p:cBhvr>
                                        <p:cTn dur="200" fill="hold" id="59"/>
                                        <p:tgtEl>
                                          <p:spTgt spid="4"/>
                                        </p:tgtEl>
                                        <p:attrNameLst>
                                          <p:attrName>ppt_w</p:attrName>
                                        </p:attrNameLst>
                                      </p:cBhvr>
                                      <p:tavLst>
                                        <p:tav tm="0">
                                          <p:val>
                                            <p:strVal val="(6*min(max(#ppt_w*#ppt_h,.3),1)-7.4)/-.7*#ppt_w"/>
                                          </p:val>
                                        </p:tav>
                                        <p:tav tm="100000">
                                          <p:val>
                                            <p:strVal val="#ppt_w"/>
                                          </p:val>
                                        </p:tav>
                                      </p:tavLst>
                                    </p:anim>
                                    <p:anim calcmode="lin" valueType="num">
                                      <p:cBhvr>
                                        <p:cTn dur="200" fill="hold" id="60"/>
                                        <p:tgtEl>
                                          <p:spTgt spid="4"/>
                                        </p:tgtEl>
                                        <p:attrNameLst>
                                          <p:attrName>ppt_h</p:attrName>
                                        </p:attrNameLst>
                                      </p:cBhvr>
                                      <p:tavLst>
                                        <p:tav tm="0">
                                          <p:val>
                                            <p:strVal val="(6*min(max(#ppt_w*#ppt_h,.3),1)-7.4)/-.7*#ppt_h"/>
                                          </p:val>
                                        </p:tav>
                                        <p:tav tm="100000">
                                          <p:val>
                                            <p:strVal val="#ppt_h"/>
                                          </p:val>
                                        </p:tav>
                                      </p:tavLst>
                                    </p:anim>
                                    <p:anim calcmode="lin" valueType="num">
                                      <p:cBhvr>
                                        <p:cTn dur="200" fill="hold" id="61"/>
                                        <p:tgtEl>
                                          <p:spTgt spid="4"/>
                                        </p:tgtEl>
                                        <p:attrNameLst>
                                          <p:attrName>ppt_x</p:attrName>
                                        </p:attrNameLst>
                                      </p:cBhvr>
                                      <p:tavLst>
                                        <p:tav tm="0">
                                          <p:val>
                                            <p:fltVal val="0.5"/>
                                          </p:val>
                                        </p:tav>
                                        <p:tav tm="100000">
                                          <p:val>
                                            <p:strVal val="#ppt_x"/>
                                          </p:val>
                                        </p:tav>
                                      </p:tavLst>
                                    </p:anim>
                                    <p:anim calcmode="lin" valueType="num">
                                      <p:cBhvr>
                                        <p:cTn dur="200" fill="hold" id="62"/>
                                        <p:tgtEl>
                                          <p:spTgt spid="4"/>
                                        </p:tgtEl>
                                        <p:attrNameLst>
                                          <p:attrName>ppt_y</p:attrName>
                                        </p:attrNameLst>
                                      </p:cBhvr>
                                      <p:tavLst>
                                        <p:tav tm="0">
                                          <p:val>
                                            <p:strVal val="1+(6*min(max(#ppt_w*#ppt_h,.3),1)-7.4)/-.7*#ppt_h/2"/>
                                          </p:val>
                                        </p:tav>
                                        <p:tav tm="100000">
                                          <p:val>
                                            <p:strVal val="#ppt_y"/>
                                          </p:val>
                                        </p:tav>
                                      </p:tavLst>
                                    </p:anim>
                                  </p:childTnLst>
                                </p:cTn>
                              </p:par>
                              <p:par>
                                <p:cTn fill="hold" id="63" nodeType="withEffect" presetClass="entr" presetID="1" presetSubtype="0">
                                  <p:stCondLst>
                                    <p:cond delay="500"/>
                                  </p:stCondLst>
                                  <p:childTnLst>
                                    <p:set>
                                      <p:cBhvr>
                                        <p:cTn dur="1" fill="hold" id="64">
                                          <p:stCondLst>
                                            <p:cond delay="0"/>
                                          </p:stCondLst>
                                        </p:cTn>
                                        <p:tgtEl>
                                          <p:spTgt spid="73"/>
                                        </p:tgtEl>
                                        <p:attrNameLst>
                                          <p:attrName>style.visibility</p:attrName>
                                        </p:attrNameLst>
                                      </p:cBhvr>
                                      <p:to>
                                        <p:strVal val="visible"/>
                                      </p:to>
                                    </p:set>
                                  </p:childTnLst>
                                </p:cTn>
                              </p:par>
                              <p:par>
                                <p:cTn fill="hold" id="65" nodeType="withEffect" presetClass="emph" presetID="6" presetSubtype="0">
                                  <p:stCondLst>
                                    <p:cond delay="500"/>
                                  </p:stCondLst>
                                  <p:childTnLst>
                                    <p:animScale>
                                      <p:cBhvr>
                                        <p:cTn dur="400" fill="hold" id="66"/>
                                        <p:tgtEl>
                                          <p:spTgt spid="73"/>
                                        </p:tgtEl>
                                      </p:cBhvr>
                                      <p:by x="130000" y="130000"/>
                                    </p:animScale>
                                  </p:childTnLst>
                                </p:cTn>
                              </p:par>
                              <p:par>
                                <p:cTn fill="hold" id="67" nodeType="withEffect" presetClass="exit" presetID="10" presetSubtype="0">
                                  <p:stCondLst>
                                    <p:cond delay="500"/>
                                  </p:stCondLst>
                                  <p:childTnLst>
                                    <p:animEffect filter="fade" transition="out">
                                      <p:cBhvr>
                                        <p:cTn dur="400" id="68"/>
                                        <p:tgtEl>
                                          <p:spTgt spid="73"/>
                                        </p:tgtEl>
                                      </p:cBhvr>
                                    </p:animEffect>
                                    <p:set>
                                      <p:cBhvr>
                                        <p:cTn dur="1" fill="hold" id="69">
                                          <p:stCondLst>
                                            <p:cond delay="399"/>
                                          </p:stCondLst>
                                        </p:cTn>
                                        <p:tgtEl>
                                          <p:spTgt spid="73"/>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3"/>
      <p:bldP grpId="1"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为什么需要学习</a:t>
            </a:r>
          </a:p>
        </p:txBody>
      </p:sp>
      <p:grpSp>
        <p:nvGrpSpPr>
          <p:cNvPr id="47" name="组合 46"/>
          <p:cNvGrpSpPr/>
          <p:nvPr/>
        </p:nvGrpSpPr>
        <p:grpSpPr>
          <a:xfrm>
            <a:off x="59734" y="5277458"/>
            <a:ext cx="5088330" cy="1569660"/>
            <a:chOff x="8628686" y="5243102"/>
            <a:chExt cx="5088330" cy="1569660"/>
          </a:xfrm>
        </p:grpSpPr>
        <p:grpSp>
          <p:nvGrpSpPr>
            <p:cNvPr id="48" name="组合 47"/>
            <p:cNvGrpSpPr/>
            <p:nvPr/>
          </p:nvGrpSpPr>
          <p:grpSpPr>
            <a:xfrm>
              <a:off x="8748464" y="5629533"/>
              <a:ext cx="4680520" cy="1080120"/>
              <a:chOff x="8748464" y="5629533"/>
              <a:chExt cx="4680520" cy="1080120"/>
            </a:xfrm>
          </p:grpSpPr>
          <p:cxnSp>
            <p:nvCxnSpPr>
              <p:cNvPr id="52" name="直接连接符 51"/>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51" name="直接连接符 50"/>
              <p:cNvCxnSpPr/>
              <p:nvPr/>
            </p:nvCxnSpPr>
            <p:spPr>
              <a:xfrm>
                <a:off x="8748464" y="6525344"/>
                <a:ext cx="468052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49" name="矩形 48"/>
            <p:cNvSpPr>
              <a:spLocks noChangeArrowheads="1"/>
            </p:cNvSpPr>
            <p:nvPr/>
          </p:nvSpPr>
          <p:spPr bwMode="auto">
            <a:xfrm>
              <a:off x="9612637" y="6170528"/>
              <a:ext cx="4104379"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00B0F0"/>
                  </a:solidFill>
                  <a:latin charset="-122" pitchFamily="34" typeface="微软雅黑"/>
                  <a:ea charset="-122" pitchFamily="34" typeface="微软雅黑"/>
                </a:rPr>
                <a:t>不断学习，就是挖一口属于自己的井</a:t>
              </a:r>
            </a:p>
          </p:txBody>
        </p:sp>
        <p:sp>
          <p:nvSpPr>
            <p:cNvPr id="50" name="TextBox 49"/>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4</a:t>
              </a:r>
            </a:p>
          </p:txBody>
        </p:sp>
      </p:grpSp>
      <p:sp>
        <p:nvSpPr>
          <p:cNvPr id="57" name="Text Box 44"/>
          <p:cNvSpPr txBox="1">
            <a:spLocks noChangeArrowheads="1"/>
          </p:cNvSpPr>
          <p:nvPr/>
        </p:nvSpPr>
        <p:spPr bwMode="auto">
          <a:xfrm>
            <a:off x="5004048" y="1484784"/>
            <a:ext cx="3816424"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从前有两个和尚，分别住在相邻两座山上的庙里，这两座山之间有一条河，两个和尚每天都会在同一时间下山去河边挑水，不知不觉五年过去了，突然有一天左边这座山的和尚很久都没有下山挑水，右边那座山的和尚心想: “他可能生病了，我要过去看望他。”</a:t>
            </a:r>
          </a:p>
        </p:txBody>
      </p:sp>
      <p:pic>
        <p:nvPicPr>
          <p:cNvPr descr="http://www.yesfr.com/fra/uploads/allimg/120419/11_120419104647_1.jpg" id="8194" name="Picture 2"/>
          <p:cNvPicPr>
            <a:picLocks noChangeArrowheads="1" noChangeAspect="1"/>
          </p:cNvPicPr>
          <p:nvPr/>
        </p:nvPicPr>
        <p:blipFill>
          <a:blip r:embed="rId2">
            <a:extLst>
              <a:ext uri="{28A0092B-C50C-407E-A947-70E740481C1C}">
                <a14:useLocalDpi/>
              </a:ext>
            </a:extLst>
          </a:blip>
          <a:stretch>
            <a:fillRect/>
          </a:stretch>
        </p:blipFill>
        <p:spPr bwMode="auto">
          <a:xfrm>
            <a:off x="359573" y="1586071"/>
            <a:ext cx="4352544" cy="3236976"/>
          </a:xfrm>
          <a:prstGeom prst="rect">
            <a:avLst/>
          </a:prstGeom>
          <a:ln w="28575">
            <a:solidFill>
              <a:srgbClr val="00B0F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30" name="Text Box 44"/>
          <p:cNvSpPr txBox="1">
            <a:spLocks noChangeArrowheads="1"/>
          </p:cNvSpPr>
          <p:nvPr/>
        </p:nvSpPr>
        <p:spPr bwMode="auto">
          <a:xfrm>
            <a:off x="5004048" y="4743376"/>
            <a:ext cx="3816424"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当他走到左边的那座庙，看到老友正在庙前打太极拳。他好奇地问：“你已经一个星期没下山挑水了，难道你可以不用喝水吗？”</a:t>
            </a:r>
          </a:p>
        </p:txBody>
      </p:sp>
      <p:sp>
        <p:nvSpPr>
          <p:cNvPr id="32" name="Text Box 44"/>
          <p:cNvSpPr txBox="1">
            <a:spLocks noChangeArrowheads="1"/>
          </p:cNvSpPr>
          <p:nvPr/>
        </p:nvSpPr>
        <p:spPr bwMode="auto">
          <a:xfrm>
            <a:off x="5081254" y="2206371"/>
            <a:ext cx="3739218"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defTabSz="720725" eaLnBrk="0" hangingPunct="0">
              <a:defRPr sz="1600">
                <a:solidFill>
                  <a:schemeClr val="tx1"/>
                </a:solidFill>
                <a:latin charset="0" pitchFamily="34" typeface="Arial"/>
                <a:ea charset="-122" pitchFamily="2" typeface="宋体"/>
              </a:defRPr>
            </a:lvl1pPr>
            <a:lvl2pPr defTabSz="720725" eaLnBrk="0" hangingPunct="0">
              <a:defRPr sz="1600">
                <a:solidFill>
                  <a:schemeClr val="tx1"/>
                </a:solidFill>
                <a:latin charset="0" pitchFamily="34" typeface="Arial"/>
                <a:ea charset="-122" pitchFamily="2" typeface="宋体"/>
              </a:defRPr>
            </a:lvl2pPr>
            <a:lvl3pPr defTabSz="720725" eaLnBrk="0" hangingPunct="0">
              <a:defRPr sz="1600">
                <a:solidFill>
                  <a:schemeClr val="tx1"/>
                </a:solidFill>
                <a:latin charset="0" pitchFamily="34" typeface="Arial"/>
                <a:ea charset="-122" pitchFamily="2" typeface="宋体"/>
              </a:defRPr>
            </a:lvl3pPr>
            <a:lvl4pPr defTabSz="720725" eaLnBrk="0" hangingPunct="0">
              <a:defRPr sz="1600">
                <a:solidFill>
                  <a:schemeClr val="tx1"/>
                </a:solidFill>
                <a:latin charset="0" pitchFamily="34" typeface="Arial"/>
                <a:ea charset="-122" pitchFamily="2" typeface="宋体"/>
              </a:defRPr>
            </a:lvl4pPr>
            <a:lvl5pPr defTabSz="720725" eaLnBrk="0" hangingPunct="0">
              <a:defRPr sz="1600">
                <a:solidFill>
                  <a:schemeClr val="tx1"/>
                </a:solidFill>
                <a:latin charset="0" pitchFamily="34" typeface="Arial"/>
                <a:ea charset="-122" pitchFamily="2" typeface="宋体"/>
              </a:defRPr>
            </a:lvl5pPr>
            <a:lvl6pPr defTabSz="720725" eaLnBrk="0" fontAlgn="base" hangingPunct="0">
              <a:spcBef>
                <a:spcPct val="0"/>
              </a:spcBef>
              <a:spcAft>
                <a:spcPct val="0"/>
              </a:spcAft>
              <a:defRPr sz="1600">
                <a:solidFill>
                  <a:schemeClr val="tx1"/>
                </a:solidFill>
                <a:latin charset="0" pitchFamily="34" typeface="Arial"/>
                <a:ea charset="-122" pitchFamily="2" typeface="宋体"/>
              </a:defRPr>
            </a:lvl6pPr>
            <a:lvl7pPr defTabSz="720725" eaLnBrk="0" fontAlgn="base" hangingPunct="0">
              <a:spcBef>
                <a:spcPct val="0"/>
              </a:spcBef>
              <a:spcAft>
                <a:spcPct val="0"/>
              </a:spcAft>
              <a:defRPr sz="1600">
                <a:solidFill>
                  <a:schemeClr val="tx1"/>
                </a:solidFill>
                <a:latin charset="0" pitchFamily="34" typeface="Arial"/>
                <a:ea charset="-122" pitchFamily="2" typeface="宋体"/>
              </a:defRPr>
            </a:lvl7pPr>
            <a:lvl8pPr defTabSz="720725" eaLnBrk="0" fontAlgn="base" hangingPunct="0">
              <a:spcBef>
                <a:spcPct val="0"/>
              </a:spcBef>
              <a:spcAft>
                <a:spcPct val="0"/>
              </a:spcAft>
              <a:defRPr sz="1600">
                <a:solidFill>
                  <a:schemeClr val="tx1"/>
                </a:solidFill>
                <a:latin charset="0" pitchFamily="34" typeface="Arial"/>
                <a:ea charset="-122" pitchFamily="2" typeface="宋体"/>
              </a:defRPr>
            </a:lvl8pPr>
            <a:lvl9pPr defTabSz="720725" eaLnBrk="0" fontAlgn="base" hangingPunct="0">
              <a:spcBef>
                <a:spcPct val="0"/>
              </a:spcBef>
              <a:spcAft>
                <a:spcPct val="0"/>
              </a:spcAft>
              <a:defRPr sz="1600">
                <a:solidFill>
                  <a:schemeClr val="tx1"/>
                </a:solidFill>
                <a:latin charset="0" pitchFamily="34" typeface="Arial"/>
                <a:ea charset="-122" pitchFamily="2" typeface="宋体"/>
              </a:defRPr>
            </a:lvl9pPr>
          </a:lstStyle>
          <a:p>
            <a:pPr eaLnBrk="1" hangingPunct="1" indent="457200">
              <a:lnSpc>
                <a:spcPct val="135000"/>
              </a:lnSpc>
            </a:pPr>
            <a:r>
              <a:rPr altLang="en-US" lang="zh-CN">
                <a:solidFill>
                  <a:schemeClr val="bg1">
                    <a:lumMod val="50000"/>
                  </a:schemeClr>
                </a:solidFill>
                <a:latin charset="-122" pitchFamily="34" typeface="微软雅黑"/>
                <a:ea charset="-122" pitchFamily="34" typeface="微软雅黑"/>
              </a:rPr>
              <a:t>朋友带他走到庙的后院，指着一口井说：“这五年来，我每天做完功课后都会抽空挖这口井，即使有时很忙，能挖多少算多少。如今，终于让我挖出了水，我就不必再下山挑水去了，可以有更多的时间练我极其喜欢的太极拳了。</a:t>
            </a:r>
          </a:p>
        </p:txBody>
      </p:sp>
    </p:spTree>
    <p:extLst>
      <p:ext uri="{BB962C8B-B14F-4D97-AF65-F5344CB8AC3E}">
        <p14:creationId val="129441914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100" fill="hold" id="7"/>
                                        <p:tgtEl>
                                          <p:spTgt spid="47"/>
                                        </p:tgtEl>
                                        <p:attrNameLst>
                                          <p:attrName>ppt_x</p:attrName>
                                        </p:attrNameLst>
                                      </p:cBhvr>
                                      <p:tavLst>
                                        <p:tav tm="0">
                                          <p:val>
                                            <p:strVal val="1+#ppt_w/2"/>
                                          </p:val>
                                        </p:tav>
                                        <p:tav tm="100000">
                                          <p:val>
                                            <p:strVal val="#ppt_x"/>
                                          </p:val>
                                        </p:tav>
                                      </p:tavLst>
                                    </p:anim>
                                    <p:anim calcmode="lin" valueType="num">
                                      <p:cBhvr additive="base">
                                        <p:cTn dur="100" fill="hold" id="8"/>
                                        <p:tgtEl>
                                          <p:spTgt spid="4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400"/>
                            </p:stCondLst>
                            <p:childTnLst>
                              <p:par>
                                <p:cTn fill="hold" id="10" nodeType="afterEffect" presetClass="entr" presetID="10" presetSubtype="0">
                                  <p:stCondLst>
                                    <p:cond delay="0"/>
                                  </p:stCondLst>
                                  <p:childTnLst>
                                    <p:set>
                                      <p:cBhvr>
                                        <p:cTn dur="1" fill="hold" id="11">
                                          <p:stCondLst>
                                            <p:cond delay="0"/>
                                          </p:stCondLst>
                                        </p:cTn>
                                        <p:tgtEl>
                                          <p:spTgt spid="8194"/>
                                        </p:tgtEl>
                                        <p:attrNameLst>
                                          <p:attrName>style.visibility</p:attrName>
                                        </p:attrNameLst>
                                      </p:cBhvr>
                                      <p:to>
                                        <p:strVal val="visible"/>
                                      </p:to>
                                    </p:set>
                                    <p:animEffect filter="fade" transition="in">
                                      <p:cBhvr>
                                        <p:cTn dur="500" id="12"/>
                                        <p:tgtEl>
                                          <p:spTgt spid="8194"/>
                                        </p:tgtEl>
                                      </p:cBhvr>
                                    </p:animEffect>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23" presetSubtype="528">
                                  <p:stCondLst>
                                    <p:cond delay="0"/>
                                  </p:stCondLst>
                                  <p:childTnLst>
                                    <p:set>
                                      <p:cBhvr>
                                        <p:cTn dur="1" fill="hold" id="16">
                                          <p:stCondLst>
                                            <p:cond delay="0"/>
                                          </p:stCondLst>
                                        </p:cTn>
                                        <p:tgtEl>
                                          <p:spTgt spid="57"/>
                                        </p:tgtEl>
                                        <p:attrNameLst>
                                          <p:attrName>style.visibility</p:attrName>
                                        </p:attrNameLst>
                                      </p:cBhvr>
                                      <p:to>
                                        <p:strVal val="visible"/>
                                      </p:to>
                                    </p:set>
                                    <p:anim calcmode="lin" valueType="num">
                                      <p:cBhvr>
                                        <p:cTn dur="500" fill="hold" id="17"/>
                                        <p:tgtEl>
                                          <p:spTgt spid="57"/>
                                        </p:tgtEl>
                                        <p:attrNameLst>
                                          <p:attrName>ppt_w</p:attrName>
                                        </p:attrNameLst>
                                      </p:cBhvr>
                                      <p:tavLst>
                                        <p:tav tm="0">
                                          <p:val>
                                            <p:fltVal val="0"/>
                                          </p:val>
                                        </p:tav>
                                        <p:tav tm="100000">
                                          <p:val>
                                            <p:strVal val="#ppt_w"/>
                                          </p:val>
                                        </p:tav>
                                      </p:tavLst>
                                    </p:anim>
                                    <p:anim calcmode="lin" valueType="num">
                                      <p:cBhvr>
                                        <p:cTn dur="500" fill="hold" id="18"/>
                                        <p:tgtEl>
                                          <p:spTgt spid="57"/>
                                        </p:tgtEl>
                                        <p:attrNameLst>
                                          <p:attrName>ppt_h</p:attrName>
                                        </p:attrNameLst>
                                      </p:cBhvr>
                                      <p:tavLst>
                                        <p:tav tm="0">
                                          <p:val>
                                            <p:fltVal val="0"/>
                                          </p:val>
                                        </p:tav>
                                        <p:tav tm="100000">
                                          <p:val>
                                            <p:strVal val="#ppt_h"/>
                                          </p:val>
                                        </p:tav>
                                      </p:tavLst>
                                    </p:anim>
                                    <p:anim calcmode="lin" valueType="num">
                                      <p:cBhvr>
                                        <p:cTn dur="500" fill="hold" id="19"/>
                                        <p:tgtEl>
                                          <p:spTgt spid="57"/>
                                        </p:tgtEl>
                                        <p:attrNameLst>
                                          <p:attrName>ppt_x</p:attrName>
                                        </p:attrNameLst>
                                      </p:cBhvr>
                                      <p:tavLst>
                                        <p:tav tm="0">
                                          <p:val>
                                            <p:fltVal val="0.5"/>
                                          </p:val>
                                        </p:tav>
                                        <p:tav tm="100000">
                                          <p:val>
                                            <p:strVal val="#ppt_x"/>
                                          </p:val>
                                        </p:tav>
                                      </p:tavLst>
                                    </p:anim>
                                    <p:anim calcmode="lin" valueType="num">
                                      <p:cBhvr>
                                        <p:cTn dur="500" fill="hold" id="20"/>
                                        <p:tgtEl>
                                          <p:spTgt spid="57"/>
                                        </p:tgtEl>
                                        <p:attrNameLst>
                                          <p:attrName>ppt_y</p:attrName>
                                        </p:attrNameLst>
                                      </p:cBhvr>
                                      <p:tavLst>
                                        <p:tav tm="0">
                                          <p:val>
                                            <p:fltVal val="0.5"/>
                                          </p:val>
                                        </p:tav>
                                        <p:tav tm="100000">
                                          <p:val>
                                            <p:strVal val="#ppt_y"/>
                                          </p:val>
                                        </p:tav>
                                      </p:tavLst>
                                    </p:anim>
                                  </p:childTnLst>
                                </p:cTn>
                              </p:par>
                              <p:par>
                                <p:cTn autoRev="1" fill="hold" grpId="1" id="21" nodeType="withEffect" presetClass="emph" presetID="6" presetSubtype="0">
                                  <p:stCondLst>
                                    <p:cond delay="500"/>
                                  </p:stCondLst>
                                  <p:childTnLst>
                                    <p:animScale>
                                      <p:cBhvr>
                                        <p:cTn dur="150" fill="hold" id="22"/>
                                        <p:tgtEl>
                                          <p:spTgt spid="57"/>
                                        </p:tgtEl>
                                      </p:cBhvr>
                                      <p:by x="108000" y="108000"/>
                                    </p:animScale>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2" id="25" nodeType="clickEffect" presetClass="exit" presetID="9" presetSubtype="0">
                                  <p:stCondLst>
                                    <p:cond delay="0"/>
                                  </p:stCondLst>
                                  <p:childTnLst>
                                    <p:animEffect filter="dissolve" transition="out">
                                      <p:cBhvr>
                                        <p:cTn dur="200" id="26"/>
                                        <p:tgtEl>
                                          <p:spTgt spid="57"/>
                                        </p:tgtEl>
                                      </p:cBhvr>
                                    </p:animEffect>
                                    <p:set>
                                      <p:cBhvr>
                                        <p:cTn dur="1" fill="hold" id="27">
                                          <p:stCondLst>
                                            <p:cond delay="199"/>
                                          </p:stCondLst>
                                        </p:cTn>
                                        <p:tgtEl>
                                          <p:spTgt spid="57"/>
                                        </p:tgtEl>
                                        <p:attrNameLst>
                                          <p:attrName>style.visibility</p:attrName>
                                        </p:attrNameLst>
                                      </p:cBhvr>
                                      <p:to>
                                        <p:strVal val="hidden"/>
                                      </p:to>
                                    </p:set>
                                  </p:childTnLst>
                                </p:cTn>
                              </p:par>
                              <p:par>
                                <p:cTn fill="hold" grpId="3" id="28" nodeType="withEffect" presetClass="exit" presetID="23" presetSubtype="32">
                                  <p:stCondLst>
                                    <p:cond delay="0"/>
                                  </p:stCondLst>
                                  <p:childTnLst>
                                    <p:anim calcmode="lin" valueType="num">
                                      <p:cBhvr>
                                        <p:cTn dur="200" id="29"/>
                                        <p:tgtEl>
                                          <p:spTgt spid="57"/>
                                        </p:tgtEl>
                                        <p:attrNameLst>
                                          <p:attrName>ppt_w</p:attrName>
                                        </p:attrNameLst>
                                      </p:cBhvr>
                                      <p:tavLst>
                                        <p:tav tm="0">
                                          <p:val>
                                            <p:strVal val="ppt_w"/>
                                          </p:val>
                                        </p:tav>
                                        <p:tav tm="100000">
                                          <p:val>
                                            <p:fltVal val="0"/>
                                          </p:val>
                                        </p:tav>
                                      </p:tavLst>
                                    </p:anim>
                                    <p:anim calcmode="lin" valueType="num">
                                      <p:cBhvr>
                                        <p:cTn dur="200" id="30"/>
                                        <p:tgtEl>
                                          <p:spTgt spid="57"/>
                                        </p:tgtEl>
                                        <p:attrNameLst>
                                          <p:attrName>ppt_h</p:attrName>
                                        </p:attrNameLst>
                                      </p:cBhvr>
                                      <p:tavLst>
                                        <p:tav tm="0">
                                          <p:val>
                                            <p:strVal val="ppt_h"/>
                                          </p:val>
                                        </p:tav>
                                        <p:tav tm="100000">
                                          <p:val>
                                            <p:fltVal val="0"/>
                                          </p:val>
                                        </p:tav>
                                      </p:tavLst>
                                    </p:anim>
                                    <p:set>
                                      <p:cBhvr>
                                        <p:cTn dur="1" fill="hold" id="31">
                                          <p:stCondLst>
                                            <p:cond delay="199"/>
                                          </p:stCondLst>
                                        </p:cTn>
                                        <p:tgtEl>
                                          <p:spTgt spid="57"/>
                                        </p:tgtEl>
                                        <p:attrNameLst>
                                          <p:attrName>style.visibility</p:attrName>
                                        </p:attrNameLst>
                                      </p:cBhvr>
                                      <p:to>
                                        <p:strVal val="hidden"/>
                                      </p:to>
                                    </p:set>
                                  </p:childTnLst>
                                </p:cTn>
                              </p:par>
                              <p:par>
                                <p:cTn fill="hold" grpId="0" id="32" nodeType="withEffect" presetClass="entr" presetID="23" presetSubtype="528">
                                  <p:stCondLst>
                                    <p:cond delay="0"/>
                                  </p:stCondLst>
                                  <p:childTnLst>
                                    <p:set>
                                      <p:cBhvr>
                                        <p:cTn dur="1" fill="hold" id="33">
                                          <p:stCondLst>
                                            <p:cond delay="0"/>
                                          </p:stCondLst>
                                        </p:cTn>
                                        <p:tgtEl>
                                          <p:spTgt spid="30"/>
                                        </p:tgtEl>
                                        <p:attrNameLst>
                                          <p:attrName>style.visibility</p:attrName>
                                        </p:attrNameLst>
                                      </p:cBhvr>
                                      <p:to>
                                        <p:strVal val="visible"/>
                                      </p:to>
                                    </p:set>
                                    <p:anim calcmode="lin" valueType="num">
                                      <p:cBhvr>
                                        <p:cTn dur="500" fill="hold" id="34"/>
                                        <p:tgtEl>
                                          <p:spTgt spid="30"/>
                                        </p:tgtEl>
                                        <p:attrNameLst>
                                          <p:attrName>ppt_w</p:attrName>
                                        </p:attrNameLst>
                                      </p:cBhvr>
                                      <p:tavLst>
                                        <p:tav tm="0">
                                          <p:val>
                                            <p:fltVal val="0"/>
                                          </p:val>
                                        </p:tav>
                                        <p:tav tm="100000">
                                          <p:val>
                                            <p:strVal val="#ppt_w"/>
                                          </p:val>
                                        </p:tav>
                                      </p:tavLst>
                                    </p:anim>
                                    <p:anim calcmode="lin" valueType="num">
                                      <p:cBhvr>
                                        <p:cTn dur="500" fill="hold" id="35"/>
                                        <p:tgtEl>
                                          <p:spTgt spid="30"/>
                                        </p:tgtEl>
                                        <p:attrNameLst>
                                          <p:attrName>ppt_h</p:attrName>
                                        </p:attrNameLst>
                                      </p:cBhvr>
                                      <p:tavLst>
                                        <p:tav tm="0">
                                          <p:val>
                                            <p:fltVal val="0"/>
                                          </p:val>
                                        </p:tav>
                                        <p:tav tm="100000">
                                          <p:val>
                                            <p:strVal val="#ppt_h"/>
                                          </p:val>
                                        </p:tav>
                                      </p:tavLst>
                                    </p:anim>
                                    <p:anim calcmode="lin" valueType="num">
                                      <p:cBhvr>
                                        <p:cTn dur="500" fill="hold" id="36"/>
                                        <p:tgtEl>
                                          <p:spTgt spid="30"/>
                                        </p:tgtEl>
                                        <p:attrNameLst>
                                          <p:attrName>ppt_x</p:attrName>
                                        </p:attrNameLst>
                                      </p:cBhvr>
                                      <p:tavLst>
                                        <p:tav tm="0">
                                          <p:val>
                                            <p:fltVal val="0.5"/>
                                          </p:val>
                                        </p:tav>
                                        <p:tav tm="100000">
                                          <p:val>
                                            <p:strVal val="#ppt_x"/>
                                          </p:val>
                                        </p:tav>
                                      </p:tavLst>
                                    </p:anim>
                                    <p:anim calcmode="lin" valueType="num">
                                      <p:cBhvr>
                                        <p:cTn dur="500" fill="hold" id="37"/>
                                        <p:tgtEl>
                                          <p:spTgt spid="30"/>
                                        </p:tgtEl>
                                        <p:attrNameLst>
                                          <p:attrName>ppt_y</p:attrName>
                                        </p:attrNameLst>
                                      </p:cBhvr>
                                      <p:tavLst>
                                        <p:tav tm="0">
                                          <p:val>
                                            <p:fltVal val="0.5"/>
                                          </p:val>
                                        </p:tav>
                                        <p:tav tm="100000">
                                          <p:val>
                                            <p:strVal val="#ppt_y"/>
                                          </p:val>
                                        </p:tav>
                                      </p:tavLst>
                                    </p:anim>
                                  </p:childTnLst>
                                </p:cTn>
                              </p:par>
                              <p:par>
                                <p:cTn autoRev="1" fill="hold" grpId="1" id="38" nodeType="withEffect" presetClass="emph" presetID="6" presetSubtype="0">
                                  <p:stCondLst>
                                    <p:cond delay="500"/>
                                  </p:stCondLst>
                                  <p:childTnLst>
                                    <p:animScale>
                                      <p:cBhvr>
                                        <p:cTn dur="150" fill="hold" id="39"/>
                                        <p:tgtEl>
                                          <p:spTgt spid="30"/>
                                        </p:tgtEl>
                                      </p:cBhvr>
                                      <p:by x="108000" y="108000"/>
                                    </p:animScale>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grpId="2" id="42" nodeType="clickEffect" presetClass="exit" presetID="9" presetSubtype="0">
                                  <p:stCondLst>
                                    <p:cond delay="0"/>
                                  </p:stCondLst>
                                  <p:childTnLst>
                                    <p:animEffect filter="dissolve" transition="out">
                                      <p:cBhvr>
                                        <p:cTn dur="200" id="43"/>
                                        <p:tgtEl>
                                          <p:spTgt spid="30"/>
                                        </p:tgtEl>
                                      </p:cBhvr>
                                    </p:animEffect>
                                    <p:set>
                                      <p:cBhvr>
                                        <p:cTn dur="1" fill="hold" id="44">
                                          <p:stCondLst>
                                            <p:cond delay="199"/>
                                          </p:stCondLst>
                                        </p:cTn>
                                        <p:tgtEl>
                                          <p:spTgt spid="30"/>
                                        </p:tgtEl>
                                        <p:attrNameLst>
                                          <p:attrName>style.visibility</p:attrName>
                                        </p:attrNameLst>
                                      </p:cBhvr>
                                      <p:to>
                                        <p:strVal val="hidden"/>
                                      </p:to>
                                    </p:set>
                                  </p:childTnLst>
                                </p:cTn>
                              </p:par>
                              <p:par>
                                <p:cTn fill="hold" grpId="3" id="45" nodeType="withEffect" presetClass="exit" presetID="23" presetSubtype="32">
                                  <p:stCondLst>
                                    <p:cond delay="0"/>
                                  </p:stCondLst>
                                  <p:childTnLst>
                                    <p:anim calcmode="lin" valueType="num">
                                      <p:cBhvr>
                                        <p:cTn dur="200" id="46"/>
                                        <p:tgtEl>
                                          <p:spTgt spid="30"/>
                                        </p:tgtEl>
                                        <p:attrNameLst>
                                          <p:attrName>ppt_w</p:attrName>
                                        </p:attrNameLst>
                                      </p:cBhvr>
                                      <p:tavLst>
                                        <p:tav tm="0">
                                          <p:val>
                                            <p:strVal val="ppt_w"/>
                                          </p:val>
                                        </p:tav>
                                        <p:tav tm="100000">
                                          <p:val>
                                            <p:fltVal val="0"/>
                                          </p:val>
                                        </p:tav>
                                      </p:tavLst>
                                    </p:anim>
                                    <p:anim calcmode="lin" valueType="num">
                                      <p:cBhvr>
                                        <p:cTn dur="200" id="47"/>
                                        <p:tgtEl>
                                          <p:spTgt spid="30"/>
                                        </p:tgtEl>
                                        <p:attrNameLst>
                                          <p:attrName>ppt_h</p:attrName>
                                        </p:attrNameLst>
                                      </p:cBhvr>
                                      <p:tavLst>
                                        <p:tav tm="0">
                                          <p:val>
                                            <p:strVal val="ppt_h"/>
                                          </p:val>
                                        </p:tav>
                                        <p:tav tm="100000">
                                          <p:val>
                                            <p:fltVal val="0"/>
                                          </p:val>
                                        </p:tav>
                                      </p:tavLst>
                                    </p:anim>
                                    <p:set>
                                      <p:cBhvr>
                                        <p:cTn dur="1" fill="hold" id="48">
                                          <p:stCondLst>
                                            <p:cond delay="199"/>
                                          </p:stCondLst>
                                        </p:cTn>
                                        <p:tgtEl>
                                          <p:spTgt spid="30"/>
                                        </p:tgtEl>
                                        <p:attrNameLst>
                                          <p:attrName>style.visibility</p:attrName>
                                        </p:attrNameLst>
                                      </p:cBhvr>
                                      <p:to>
                                        <p:strVal val="hidden"/>
                                      </p:to>
                                    </p:set>
                                  </p:childTnLst>
                                </p:cTn>
                              </p:par>
                              <p:par>
                                <p:cTn fill="hold" grpId="0" id="49" nodeType="withEffect" presetClass="entr" presetID="42" presetSubtype="0">
                                  <p:stCondLst>
                                    <p:cond delay="0"/>
                                  </p:stCondLst>
                                  <p:childTnLst>
                                    <p:set>
                                      <p:cBhvr>
                                        <p:cTn dur="1" fill="hold" id="50">
                                          <p:stCondLst>
                                            <p:cond delay="0"/>
                                          </p:stCondLst>
                                        </p:cTn>
                                        <p:tgtEl>
                                          <p:spTgt spid="32"/>
                                        </p:tgtEl>
                                        <p:attrNameLst>
                                          <p:attrName>style.visibility</p:attrName>
                                        </p:attrNameLst>
                                      </p:cBhvr>
                                      <p:to>
                                        <p:strVal val="visible"/>
                                      </p:to>
                                    </p:set>
                                    <p:animEffect filter="fade" transition="in">
                                      <p:cBhvr>
                                        <p:cTn dur="1000" id="51"/>
                                        <p:tgtEl>
                                          <p:spTgt spid="32"/>
                                        </p:tgtEl>
                                      </p:cBhvr>
                                    </p:animEffect>
                                    <p:anim calcmode="lin" valueType="num">
                                      <p:cBhvr>
                                        <p:cTn dur="1000" fill="hold" id="52"/>
                                        <p:tgtEl>
                                          <p:spTgt spid="32"/>
                                        </p:tgtEl>
                                        <p:attrNameLst>
                                          <p:attrName>ppt_x</p:attrName>
                                        </p:attrNameLst>
                                      </p:cBhvr>
                                      <p:tavLst>
                                        <p:tav tm="0">
                                          <p:val>
                                            <p:strVal val="#ppt_x"/>
                                          </p:val>
                                        </p:tav>
                                        <p:tav tm="100000">
                                          <p:val>
                                            <p:strVal val="#ppt_x"/>
                                          </p:val>
                                        </p:tav>
                                      </p:tavLst>
                                    </p:anim>
                                    <p:anim calcmode="lin" valueType="num">
                                      <p:cBhvr>
                                        <p:cTn dur="1000" fill="hold" id="53"/>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1" spid="57"/>
      <p:bldP grpId="2" spid="57"/>
      <p:bldP grpId="3" spid="57"/>
      <p:bldP grpId="0" spid="30"/>
      <p:bldP grpId="1" spid="30"/>
      <p:bldP grpId="2" spid="30"/>
      <p:bldP grpId="3" spid="30"/>
      <p:bldP grpId="0" spid="3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为什么需要学习</a:t>
            </a:r>
          </a:p>
        </p:txBody>
      </p:sp>
      <p:grpSp>
        <p:nvGrpSpPr>
          <p:cNvPr id="47" name="组合 46"/>
          <p:cNvGrpSpPr/>
          <p:nvPr/>
        </p:nvGrpSpPr>
        <p:grpSpPr>
          <a:xfrm>
            <a:off x="59734" y="5277458"/>
            <a:ext cx="5088330" cy="1569660"/>
            <a:chOff x="8628686" y="5243102"/>
            <a:chExt cx="5088330" cy="1569660"/>
          </a:xfrm>
        </p:grpSpPr>
        <p:grpSp>
          <p:nvGrpSpPr>
            <p:cNvPr id="48" name="组合 47"/>
            <p:cNvGrpSpPr/>
            <p:nvPr/>
          </p:nvGrpSpPr>
          <p:grpSpPr>
            <a:xfrm>
              <a:off x="8748464" y="5629533"/>
              <a:ext cx="4680520" cy="1080120"/>
              <a:chOff x="8748464" y="5629533"/>
              <a:chExt cx="4680520" cy="1080120"/>
            </a:xfrm>
          </p:grpSpPr>
          <p:cxnSp>
            <p:nvCxnSpPr>
              <p:cNvPr id="52" name="直接连接符 51"/>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51" name="直接连接符 50"/>
              <p:cNvCxnSpPr/>
              <p:nvPr/>
            </p:nvCxnSpPr>
            <p:spPr>
              <a:xfrm>
                <a:off x="8748464" y="6525344"/>
                <a:ext cx="468052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49" name="矩形 48"/>
            <p:cNvSpPr>
              <a:spLocks noChangeArrowheads="1"/>
            </p:cNvSpPr>
            <p:nvPr/>
          </p:nvSpPr>
          <p:spPr bwMode="auto">
            <a:xfrm>
              <a:off x="9612637" y="6170528"/>
              <a:ext cx="4104379"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00B0F0"/>
                  </a:solidFill>
                  <a:latin charset="-122" pitchFamily="34" typeface="微软雅黑"/>
                  <a:ea charset="-122" pitchFamily="34" typeface="微软雅黑"/>
                </a:rPr>
                <a:t>不断学习，就是挖一口属于自己的井</a:t>
              </a:r>
            </a:p>
          </p:txBody>
        </p:sp>
        <p:sp>
          <p:nvSpPr>
            <p:cNvPr id="50" name="TextBox 49"/>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4</a:t>
              </a:r>
            </a:p>
          </p:txBody>
        </p:sp>
      </p:grpSp>
      <p:sp>
        <p:nvSpPr>
          <p:cNvPr id="57" name="Text Box 44"/>
          <p:cNvSpPr txBox="1">
            <a:spLocks noChangeArrowheads="1"/>
          </p:cNvSpPr>
          <p:nvPr/>
        </p:nvSpPr>
        <p:spPr bwMode="auto">
          <a:xfrm>
            <a:off x="4860032" y="1484784"/>
            <a:ext cx="3960440"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我们在工作领域上，工作挣薪水就像是挑水；而我们常常会忘记把握下班后的时间，挖一口属于自己的井，培养自己另一方面的实力，给自己多铺一条路。这样在未来当我们年纪大了，即使体力拼不过年轻人时，我们依然还会有水喝，而且还能喝得很悠闲，且源源不断。</a:t>
            </a:r>
          </a:p>
        </p:txBody>
      </p:sp>
      <p:sp>
        <p:nvSpPr>
          <p:cNvPr id="30" name="Text Box 44"/>
          <p:cNvSpPr txBox="1">
            <a:spLocks noChangeArrowheads="1"/>
          </p:cNvSpPr>
          <p:nvPr/>
        </p:nvSpPr>
        <p:spPr bwMode="auto">
          <a:xfrm>
            <a:off x="1881160" y="4437112"/>
            <a:ext cx="6939312"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哈佛有一个著名的理论：人的差别在于业余时间 ，而一个人的命运决定于晚上8点到10点之间。每晚抽出2个小时的时间用来阅读、进修、思考或参加有意义的讨论，你会发现，你的人生正在发生改变，坚持数年之后，成功会向你招手。</a:t>
            </a:r>
          </a:p>
        </p:txBody>
      </p:sp>
      <p:pic>
        <p:nvPicPr>
          <p:cNvPr descr="http://www.cqn.com.cn/UploadFiles/2011/11/02/08/2011_11_02_08_04_44.jpg" id="16386" name="Picture 2"/>
          <p:cNvPicPr>
            <a:picLocks noChangeArrowheads="1" noChangeAspect="1"/>
          </p:cNvPicPr>
          <p:nvPr/>
        </p:nvPicPr>
        <p:blipFill>
          <a:blip r:embed="rId2">
            <a:extLst>
              <a:ext uri="{28A0092B-C50C-407E-A947-70E740481C1C}">
                <a14:useLocalDpi/>
              </a:ext>
            </a:extLst>
          </a:blip>
          <a:stretch>
            <a:fillRect/>
          </a:stretch>
        </p:blipFill>
        <p:spPr bwMode="auto">
          <a:xfrm>
            <a:off x="359571" y="1628800"/>
            <a:ext cx="4197449" cy="2088232"/>
          </a:xfrm>
          <a:prstGeom prst="rect">
            <a:avLst/>
          </a:prstGeom>
          <a:ln w="28575">
            <a:solidFill>
              <a:srgbClr val="00B0F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29715206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1000" id="7"/>
                                        <p:tgtEl>
                                          <p:spTgt spid="57"/>
                                        </p:tgtEl>
                                      </p:cBhvr>
                                    </p:animEffect>
                                    <p:anim calcmode="lin" valueType="num">
                                      <p:cBhvr>
                                        <p:cTn dur="1000" fill="hold" id="8"/>
                                        <p:tgtEl>
                                          <p:spTgt spid="57"/>
                                        </p:tgtEl>
                                        <p:attrNameLst>
                                          <p:attrName>ppt_x</p:attrName>
                                        </p:attrNameLst>
                                      </p:cBhvr>
                                      <p:tavLst>
                                        <p:tav tm="0">
                                          <p:val>
                                            <p:strVal val="#ppt_x"/>
                                          </p:val>
                                        </p:tav>
                                        <p:tav tm="100000">
                                          <p:val>
                                            <p:strVal val="#ppt_x"/>
                                          </p:val>
                                        </p:tav>
                                      </p:tavLst>
                                    </p:anim>
                                    <p:anim calcmode="lin" valueType="num">
                                      <p:cBhvr>
                                        <p:cTn dur="1000" fill="hold" id="9"/>
                                        <p:tgtEl>
                                          <p:spTgt spid="5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30"/>
                                        </p:tgtEl>
                                        <p:attrNameLst>
                                          <p:attrName>style.visibility</p:attrName>
                                        </p:attrNameLst>
                                      </p:cBhvr>
                                      <p:to>
                                        <p:strVal val="visible"/>
                                      </p:to>
                                    </p:set>
                                    <p:animEffect filter="fade" transition="in">
                                      <p:cBhvr>
                                        <p:cTn dur="1000" id="14"/>
                                        <p:tgtEl>
                                          <p:spTgt spid="30"/>
                                        </p:tgtEl>
                                      </p:cBhvr>
                                    </p:animEffect>
                                    <p:anim calcmode="lin" valueType="num">
                                      <p:cBhvr>
                                        <p:cTn dur="1000" fill="hold" id="15"/>
                                        <p:tgtEl>
                                          <p:spTgt spid="30"/>
                                        </p:tgtEl>
                                        <p:attrNameLst>
                                          <p:attrName>ppt_x</p:attrName>
                                        </p:attrNameLst>
                                      </p:cBhvr>
                                      <p:tavLst>
                                        <p:tav tm="0">
                                          <p:val>
                                            <p:strVal val="#ppt_x"/>
                                          </p:val>
                                        </p:tav>
                                        <p:tav tm="100000">
                                          <p:val>
                                            <p:strVal val="#ppt_x"/>
                                          </p:val>
                                        </p:tav>
                                      </p:tavLst>
                                    </p:anim>
                                    <p:anim calcmode="lin" valueType="num">
                                      <p:cBhvr>
                                        <p:cTn dur="1000" fill="hold" id="16"/>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3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user\Desktop\different-people-002.jpg" id="17410" name="Picture 2"/>
          <p:cNvPicPr>
            <a:picLocks noChangeArrowheads="1" noChangeAspect="1"/>
          </p:cNvPicPr>
          <p:nvPr/>
        </p:nvPicPr>
        <p:blipFill>
          <a:blip r:embed="rId2">
            <a:extLst>
              <a:ext uri="{28A0092B-C50C-407E-A947-70E740481C1C}">
                <a14:useLocalDpi/>
              </a:ext>
            </a:extLst>
          </a:blip>
          <a:stretch>
            <a:fillRect/>
          </a:stretch>
        </p:blipFill>
        <p:spPr bwMode="auto">
          <a:xfrm>
            <a:off x="3867565" y="2852936"/>
            <a:ext cx="5276433" cy="4005064"/>
          </a:xfrm>
          <a:prstGeom prst="rect">
            <a:avLst/>
          </a:prstGeom>
          <a:noFill/>
          <a:extLst>
            <a:ext uri="{909E8E84-426E-40DD-AFC4-6F175D3DCCD1}">
              <a14:hiddenFill>
                <a:solidFill>
                  <a:srgbClr val="FFFFFF"/>
                </a:solidFill>
              </a14:hiddenFill>
            </a:ext>
          </a:extLst>
        </p:spPr>
      </p:pic>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为什么需要学习</a:t>
            </a:r>
          </a:p>
        </p:txBody>
      </p:sp>
      <p:grpSp>
        <p:nvGrpSpPr>
          <p:cNvPr id="47" name="组合 46"/>
          <p:cNvGrpSpPr/>
          <p:nvPr/>
        </p:nvGrpSpPr>
        <p:grpSpPr>
          <a:xfrm>
            <a:off x="59734" y="5277458"/>
            <a:ext cx="5088330" cy="1569660"/>
            <a:chOff x="8628686" y="5243102"/>
            <a:chExt cx="5088330" cy="1569660"/>
          </a:xfrm>
        </p:grpSpPr>
        <p:grpSp>
          <p:nvGrpSpPr>
            <p:cNvPr id="48" name="组合 47"/>
            <p:cNvGrpSpPr/>
            <p:nvPr/>
          </p:nvGrpSpPr>
          <p:grpSpPr>
            <a:xfrm>
              <a:off x="8748464" y="5629533"/>
              <a:ext cx="4680520" cy="1080120"/>
              <a:chOff x="8748464" y="5629533"/>
              <a:chExt cx="4680520" cy="1080120"/>
            </a:xfrm>
          </p:grpSpPr>
          <p:cxnSp>
            <p:nvCxnSpPr>
              <p:cNvPr id="52" name="直接连接符 51"/>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51" name="直接连接符 50"/>
              <p:cNvCxnSpPr/>
              <p:nvPr/>
            </p:nvCxnSpPr>
            <p:spPr>
              <a:xfrm>
                <a:off x="8748464" y="6525344"/>
                <a:ext cx="468052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49" name="矩形 48"/>
            <p:cNvSpPr>
              <a:spLocks noChangeArrowheads="1"/>
            </p:cNvSpPr>
            <p:nvPr/>
          </p:nvSpPr>
          <p:spPr bwMode="auto">
            <a:xfrm>
              <a:off x="9612637" y="6170528"/>
              <a:ext cx="4104379"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00B0F0"/>
                  </a:solidFill>
                  <a:latin charset="-122" pitchFamily="34" typeface="微软雅黑"/>
                  <a:ea charset="-122" pitchFamily="34" typeface="微软雅黑"/>
                </a:rPr>
                <a:t>比对手更快学习，才能立于不败之地</a:t>
              </a:r>
            </a:p>
          </p:txBody>
        </p:sp>
        <p:sp>
          <p:nvSpPr>
            <p:cNvPr id="50" name="TextBox 49"/>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5</a:t>
              </a:r>
            </a:p>
          </p:txBody>
        </p:sp>
      </p:grpSp>
      <p:sp>
        <p:nvSpPr>
          <p:cNvPr id="28" name="Text Box 44"/>
          <p:cNvSpPr txBox="1">
            <a:spLocks noChangeArrowheads="1"/>
          </p:cNvSpPr>
          <p:nvPr/>
        </p:nvSpPr>
        <p:spPr bwMode="auto">
          <a:xfrm>
            <a:off x="359571" y="1484784"/>
            <a:ext cx="8460901"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信息社会时代的核心竞争力，已经发展为学习力的竞争。信息更新周期已经缩短到不足五年，危机每天都会伴随我们左右。所谓逆水行舟，不进则退，是因为对手也在学习，也在进步。</a:t>
            </a:r>
          </a:p>
        </p:txBody>
      </p:sp>
      <p:sp>
        <p:nvSpPr>
          <p:cNvPr id="29" name="Text Box 44"/>
          <p:cNvSpPr txBox="1">
            <a:spLocks noChangeArrowheads="1"/>
          </p:cNvSpPr>
          <p:nvPr/>
        </p:nvSpPr>
        <p:spPr bwMode="auto">
          <a:xfrm>
            <a:off x="359572" y="3330858"/>
            <a:ext cx="350799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你没有构建任何适应竞争、抗击风险的能力，当下一次危机来临时，你会不堪一击，第一个倒下的就是你！惟有学习的速度比对手更快，你才可能立于不败之地。</a:t>
            </a:r>
          </a:p>
        </p:txBody>
      </p:sp>
      <p:sp>
        <p:nvSpPr>
          <p:cNvPr id="17" name="矩形 16"/>
          <p:cNvSpPr/>
          <p:nvPr/>
        </p:nvSpPr>
        <p:spPr>
          <a:xfrm>
            <a:off x="539552" y="1869655"/>
            <a:ext cx="4572000" cy="1078992"/>
          </a:xfrm>
          <a:prstGeom prst="rect">
            <a:avLst/>
          </a:prstGeom>
        </p:spPr>
        <p:txBody>
          <a:bodyPr>
            <a:spAutoFit/>
          </a:bodyPr>
          <a:lstStyle/>
          <a:p>
            <a:pPr defTabSz="720725" indent="457200">
              <a:lnSpc>
                <a:spcPct val="135000"/>
              </a:lnSpc>
            </a:pPr>
            <a:r>
              <a:rPr altLang="en-US" b="1" lang="zh-CN" sz="1600">
                <a:solidFill>
                  <a:srgbClr val="00B0F0"/>
                </a:solidFill>
                <a:latin charset="-122" pitchFamily="34" typeface="微软雅黑"/>
                <a:ea charset="-122" pitchFamily="34" typeface="微软雅黑"/>
              </a:rPr>
              <a:t>你不与别人竞争，并不意味着别人不会与你竞争；你不淘汰别人，就会被别人淘汰。别人进步的同时你没有进步，就等于退步。</a:t>
            </a:r>
          </a:p>
        </p:txBody>
      </p:sp>
    </p:spTree>
    <p:extLst>
      <p:ext uri="{BB962C8B-B14F-4D97-AF65-F5344CB8AC3E}">
        <p14:creationId val="38179368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100" fill="hold" id="7"/>
                                        <p:tgtEl>
                                          <p:spTgt spid="47"/>
                                        </p:tgtEl>
                                        <p:attrNameLst>
                                          <p:attrName>ppt_x</p:attrName>
                                        </p:attrNameLst>
                                      </p:cBhvr>
                                      <p:tavLst>
                                        <p:tav tm="0">
                                          <p:val>
                                            <p:strVal val="1+#ppt_w/2"/>
                                          </p:val>
                                        </p:tav>
                                        <p:tav tm="100000">
                                          <p:val>
                                            <p:strVal val="#ppt_x"/>
                                          </p:val>
                                        </p:tav>
                                      </p:tavLst>
                                    </p:anim>
                                    <p:anim calcmode="lin" valueType="num">
                                      <p:cBhvr additive="base">
                                        <p:cTn dur="100" fill="hold" id="8"/>
                                        <p:tgtEl>
                                          <p:spTgt spid="47"/>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23" presetSubtype="528">
                                  <p:stCondLst>
                                    <p:cond delay="0"/>
                                  </p:stCondLst>
                                  <p:childTnLst>
                                    <p:set>
                                      <p:cBhvr>
                                        <p:cTn dur="1" fill="hold" id="12">
                                          <p:stCondLst>
                                            <p:cond delay="0"/>
                                          </p:stCondLst>
                                        </p:cTn>
                                        <p:tgtEl>
                                          <p:spTgt spid="28"/>
                                        </p:tgtEl>
                                        <p:attrNameLst>
                                          <p:attrName>style.visibility</p:attrName>
                                        </p:attrNameLst>
                                      </p:cBhvr>
                                      <p:to>
                                        <p:strVal val="visible"/>
                                      </p:to>
                                    </p:set>
                                    <p:anim calcmode="lin" valueType="num">
                                      <p:cBhvr>
                                        <p:cTn dur="500" fill="hold" id="13"/>
                                        <p:tgtEl>
                                          <p:spTgt spid="28"/>
                                        </p:tgtEl>
                                        <p:attrNameLst>
                                          <p:attrName>ppt_w</p:attrName>
                                        </p:attrNameLst>
                                      </p:cBhvr>
                                      <p:tavLst>
                                        <p:tav tm="0">
                                          <p:val>
                                            <p:fltVal val="0"/>
                                          </p:val>
                                        </p:tav>
                                        <p:tav tm="100000">
                                          <p:val>
                                            <p:strVal val="#ppt_w"/>
                                          </p:val>
                                        </p:tav>
                                      </p:tavLst>
                                    </p:anim>
                                    <p:anim calcmode="lin" valueType="num">
                                      <p:cBhvr>
                                        <p:cTn dur="500" fill="hold" id="14"/>
                                        <p:tgtEl>
                                          <p:spTgt spid="28"/>
                                        </p:tgtEl>
                                        <p:attrNameLst>
                                          <p:attrName>ppt_h</p:attrName>
                                        </p:attrNameLst>
                                      </p:cBhvr>
                                      <p:tavLst>
                                        <p:tav tm="0">
                                          <p:val>
                                            <p:fltVal val="0"/>
                                          </p:val>
                                        </p:tav>
                                        <p:tav tm="100000">
                                          <p:val>
                                            <p:strVal val="#ppt_h"/>
                                          </p:val>
                                        </p:tav>
                                      </p:tavLst>
                                    </p:anim>
                                    <p:anim calcmode="lin" valueType="num">
                                      <p:cBhvr>
                                        <p:cTn dur="500" fill="hold" id="15"/>
                                        <p:tgtEl>
                                          <p:spTgt spid="28"/>
                                        </p:tgtEl>
                                        <p:attrNameLst>
                                          <p:attrName>ppt_x</p:attrName>
                                        </p:attrNameLst>
                                      </p:cBhvr>
                                      <p:tavLst>
                                        <p:tav tm="0">
                                          <p:val>
                                            <p:fltVal val="0.5"/>
                                          </p:val>
                                        </p:tav>
                                        <p:tav tm="100000">
                                          <p:val>
                                            <p:strVal val="#ppt_x"/>
                                          </p:val>
                                        </p:tav>
                                      </p:tavLst>
                                    </p:anim>
                                    <p:anim calcmode="lin" valueType="num">
                                      <p:cBhvr>
                                        <p:cTn dur="500" fill="hold" id="16"/>
                                        <p:tgtEl>
                                          <p:spTgt spid="28"/>
                                        </p:tgtEl>
                                        <p:attrNameLst>
                                          <p:attrName>ppt_y</p:attrName>
                                        </p:attrNameLst>
                                      </p:cBhvr>
                                      <p:tavLst>
                                        <p:tav tm="0">
                                          <p:val>
                                            <p:fltVal val="0.5"/>
                                          </p:val>
                                        </p:tav>
                                        <p:tav tm="100000">
                                          <p:val>
                                            <p:strVal val="#ppt_y"/>
                                          </p:val>
                                        </p:tav>
                                      </p:tavLst>
                                    </p:anim>
                                  </p:childTnLst>
                                </p:cTn>
                              </p:par>
                              <p:par>
                                <p:cTn autoRev="1" fill="hold" grpId="1" id="17" nodeType="withEffect" presetClass="emph" presetID="6" presetSubtype="0">
                                  <p:stCondLst>
                                    <p:cond delay="500"/>
                                  </p:stCondLst>
                                  <p:childTnLst>
                                    <p:animScale>
                                      <p:cBhvr>
                                        <p:cTn dur="150" fill="hold" id="18"/>
                                        <p:tgtEl>
                                          <p:spTgt spid="28"/>
                                        </p:tgtEl>
                                      </p:cBhvr>
                                      <p:by x="108000" y="108000"/>
                                    </p:animScale>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2" id="21" nodeType="clickEffect" presetClass="exit" presetID="9" presetSubtype="0">
                                  <p:stCondLst>
                                    <p:cond delay="0"/>
                                  </p:stCondLst>
                                  <p:childTnLst>
                                    <p:animEffect filter="dissolve" transition="out">
                                      <p:cBhvr>
                                        <p:cTn dur="200" id="22"/>
                                        <p:tgtEl>
                                          <p:spTgt spid="28"/>
                                        </p:tgtEl>
                                      </p:cBhvr>
                                    </p:animEffect>
                                    <p:set>
                                      <p:cBhvr>
                                        <p:cTn dur="1" fill="hold" id="23">
                                          <p:stCondLst>
                                            <p:cond delay="199"/>
                                          </p:stCondLst>
                                        </p:cTn>
                                        <p:tgtEl>
                                          <p:spTgt spid="28"/>
                                        </p:tgtEl>
                                        <p:attrNameLst>
                                          <p:attrName>style.visibility</p:attrName>
                                        </p:attrNameLst>
                                      </p:cBhvr>
                                      <p:to>
                                        <p:strVal val="hidden"/>
                                      </p:to>
                                    </p:set>
                                  </p:childTnLst>
                                </p:cTn>
                              </p:par>
                              <p:par>
                                <p:cTn fill="hold" grpId="3" id="24" nodeType="withEffect" presetClass="exit" presetID="23" presetSubtype="32">
                                  <p:stCondLst>
                                    <p:cond delay="0"/>
                                  </p:stCondLst>
                                  <p:childTnLst>
                                    <p:anim calcmode="lin" valueType="num">
                                      <p:cBhvr>
                                        <p:cTn dur="200" id="25"/>
                                        <p:tgtEl>
                                          <p:spTgt spid="28"/>
                                        </p:tgtEl>
                                        <p:attrNameLst>
                                          <p:attrName>ppt_w</p:attrName>
                                        </p:attrNameLst>
                                      </p:cBhvr>
                                      <p:tavLst>
                                        <p:tav tm="0">
                                          <p:val>
                                            <p:strVal val="ppt_w"/>
                                          </p:val>
                                        </p:tav>
                                        <p:tav tm="100000">
                                          <p:val>
                                            <p:fltVal val="0"/>
                                          </p:val>
                                        </p:tav>
                                      </p:tavLst>
                                    </p:anim>
                                    <p:anim calcmode="lin" valueType="num">
                                      <p:cBhvr>
                                        <p:cTn dur="200" id="26"/>
                                        <p:tgtEl>
                                          <p:spTgt spid="28"/>
                                        </p:tgtEl>
                                        <p:attrNameLst>
                                          <p:attrName>ppt_h</p:attrName>
                                        </p:attrNameLst>
                                      </p:cBhvr>
                                      <p:tavLst>
                                        <p:tav tm="0">
                                          <p:val>
                                            <p:strVal val="ppt_h"/>
                                          </p:val>
                                        </p:tav>
                                        <p:tav tm="100000">
                                          <p:val>
                                            <p:fltVal val="0"/>
                                          </p:val>
                                        </p:tav>
                                      </p:tavLst>
                                    </p:anim>
                                    <p:set>
                                      <p:cBhvr>
                                        <p:cTn dur="1" fill="hold" id="27">
                                          <p:stCondLst>
                                            <p:cond delay="199"/>
                                          </p:stCondLst>
                                        </p:cTn>
                                        <p:tgtEl>
                                          <p:spTgt spid="28"/>
                                        </p:tgtEl>
                                        <p:attrNameLst>
                                          <p:attrName>style.visibility</p:attrName>
                                        </p:attrNameLst>
                                      </p:cBhvr>
                                      <p:to>
                                        <p:strVal val="hidden"/>
                                      </p:to>
                                    </p:set>
                                  </p:childTnLst>
                                </p:cTn>
                              </p:par>
                            </p:childTnLst>
                          </p:cTn>
                        </p:par>
                        <p:par>
                          <p:cTn fill="hold" id="28" nodeType="afterGroup">
                            <p:stCondLst>
                              <p:cond delay="200"/>
                            </p:stCondLst>
                            <p:childTnLst>
                              <p:par>
                                <p:cTn fill="hold" grpId="0" id="29" nodeType="afterEffect" presetClass="entr" presetID="23" presetSubtype="528">
                                  <p:stCondLst>
                                    <p:cond delay="0"/>
                                  </p:stCondLst>
                                  <p:childTnLst>
                                    <p:set>
                                      <p:cBhvr>
                                        <p:cTn dur="1" fill="hold" id="30">
                                          <p:stCondLst>
                                            <p:cond delay="0"/>
                                          </p:stCondLst>
                                        </p:cTn>
                                        <p:tgtEl>
                                          <p:spTgt spid="29"/>
                                        </p:tgtEl>
                                        <p:attrNameLst>
                                          <p:attrName>style.visibility</p:attrName>
                                        </p:attrNameLst>
                                      </p:cBhvr>
                                      <p:to>
                                        <p:strVal val="visible"/>
                                      </p:to>
                                    </p:set>
                                    <p:anim calcmode="lin" valueType="num">
                                      <p:cBhvr>
                                        <p:cTn dur="500" fill="hold" id="31"/>
                                        <p:tgtEl>
                                          <p:spTgt spid="29"/>
                                        </p:tgtEl>
                                        <p:attrNameLst>
                                          <p:attrName>ppt_w</p:attrName>
                                        </p:attrNameLst>
                                      </p:cBhvr>
                                      <p:tavLst>
                                        <p:tav tm="0">
                                          <p:val>
                                            <p:fltVal val="0"/>
                                          </p:val>
                                        </p:tav>
                                        <p:tav tm="100000">
                                          <p:val>
                                            <p:strVal val="#ppt_w"/>
                                          </p:val>
                                        </p:tav>
                                      </p:tavLst>
                                    </p:anim>
                                    <p:anim calcmode="lin" valueType="num">
                                      <p:cBhvr>
                                        <p:cTn dur="500" fill="hold" id="32"/>
                                        <p:tgtEl>
                                          <p:spTgt spid="29"/>
                                        </p:tgtEl>
                                        <p:attrNameLst>
                                          <p:attrName>ppt_h</p:attrName>
                                        </p:attrNameLst>
                                      </p:cBhvr>
                                      <p:tavLst>
                                        <p:tav tm="0">
                                          <p:val>
                                            <p:fltVal val="0"/>
                                          </p:val>
                                        </p:tav>
                                        <p:tav tm="100000">
                                          <p:val>
                                            <p:strVal val="#ppt_h"/>
                                          </p:val>
                                        </p:tav>
                                      </p:tavLst>
                                    </p:anim>
                                    <p:anim calcmode="lin" valueType="num">
                                      <p:cBhvr>
                                        <p:cTn dur="500" fill="hold" id="33"/>
                                        <p:tgtEl>
                                          <p:spTgt spid="29"/>
                                        </p:tgtEl>
                                        <p:attrNameLst>
                                          <p:attrName>ppt_x</p:attrName>
                                        </p:attrNameLst>
                                      </p:cBhvr>
                                      <p:tavLst>
                                        <p:tav tm="0">
                                          <p:val>
                                            <p:fltVal val="0.5"/>
                                          </p:val>
                                        </p:tav>
                                        <p:tav tm="100000">
                                          <p:val>
                                            <p:strVal val="#ppt_x"/>
                                          </p:val>
                                        </p:tav>
                                      </p:tavLst>
                                    </p:anim>
                                    <p:anim calcmode="lin" valueType="num">
                                      <p:cBhvr>
                                        <p:cTn dur="500" fill="hold" id="34"/>
                                        <p:tgtEl>
                                          <p:spTgt spid="29"/>
                                        </p:tgtEl>
                                        <p:attrNameLst>
                                          <p:attrName>ppt_y</p:attrName>
                                        </p:attrNameLst>
                                      </p:cBhvr>
                                      <p:tavLst>
                                        <p:tav tm="0">
                                          <p:val>
                                            <p:fltVal val="0.5"/>
                                          </p:val>
                                        </p:tav>
                                        <p:tav tm="100000">
                                          <p:val>
                                            <p:strVal val="#ppt_y"/>
                                          </p:val>
                                        </p:tav>
                                      </p:tavLst>
                                    </p:anim>
                                  </p:childTnLst>
                                </p:cTn>
                              </p:par>
                              <p:par>
                                <p:cTn autoRev="1" fill="hold" grpId="1" id="35" nodeType="withEffect" presetClass="emph" presetID="6" presetSubtype="0">
                                  <p:stCondLst>
                                    <p:cond delay="500"/>
                                  </p:stCondLst>
                                  <p:childTnLst>
                                    <p:animScale>
                                      <p:cBhvr>
                                        <p:cTn dur="150" fill="hold" id="36"/>
                                        <p:tgtEl>
                                          <p:spTgt spid="29"/>
                                        </p:tgtEl>
                                      </p:cBhvr>
                                      <p:by x="108000" y="108000"/>
                                    </p:animScale>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2" id="39" nodeType="clickEffect" presetClass="exit" presetID="9" presetSubtype="0">
                                  <p:stCondLst>
                                    <p:cond delay="0"/>
                                  </p:stCondLst>
                                  <p:childTnLst>
                                    <p:animEffect filter="dissolve" transition="out">
                                      <p:cBhvr>
                                        <p:cTn dur="200" id="40"/>
                                        <p:tgtEl>
                                          <p:spTgt spid="29"/>
                                        </p:tgtEl>
                                      </p:cBhvr>
                                    </p:animEffect>
                                    <p:set>
                                      <p:cBhvr>
                                        <p:cTn dur="1" fill="hold" id="41">
                                          <p:stCondLst>
                                            <p:cond delay="199"/>
                                          </p:stCondLst>
                                        </p:cTn>
                                        <p:tgtEl>
                                          <p:spTgt spid="29"/>
                                        </p:tgtEl>
                                        <p:attrNameLst>
                                          <p:attrName>style.visibility</p:attrName>
                                        </p:attrNameLst>
                                      </p:cBhvr>
                                      <p:to>
                                        <p:strVal val="hidden"/>
                                      </p:to>
                                    </p:set>
                                  </p:childTnLst>
                                </p:cTn>
                              </p:par>
                              <p:par>
                                <p:cTn fill="hold" grpId="3" id="42" nodeType="withEffect" presetClass="exit" presetID="23" presetSubtype="32">
                                  <p:stCondLst>
                                    <p:cond delay="0"/>
                                  </p:stCondLst>
                                  <p:childTnLst>
                                    <p:anim calcmode="lin" valueType="num">
                                      <p:cBhvr>
                                        <p:cTn dur="200" id="43"/>
                                        <p:tgtEl>
                                          <p:spTgt spid="29"/>
                                        </p:tgtEl>
                                        <p:attrNameLst>
                                          <p:attrName>ppt_w</p:attrName>
                                        </p:attrNameLst>
                                      </p:cBhvr>
                                      <p:tavLst>
                                        <p:tav tm="0">
                                          <p:val>
                                            <p:strVal val="ppt_w"/>
                                          </p:val>
                                        </p:tav>
                                        <p:tav tm="100000">
                                          <p:val>
                                            <p:fltVal val="0"/>
                                          </p:val>
                                        </p:tav>
                                      </p:tavLst>
                                    </p:anim>
                                    <p:anim calcmode="lin" valueType="num">
                                      <p:cBhvr>
                                        <p:cTn dur="200" id="44"/>
                                        <p:tgtEl>
                                          <p:spTgt spid="29"/>
                                        </p:tgtEl>
                                        <p:attrNameLst>
                                          <p:attrName>ppt_h</p:attrName>
                                        </p:attrNameLst>
                                      </p:cBhvr>
                                      <p:tavLst>
                                        <p:tav tm="0">
                                          <p:val>
                                            <p:strVal val="ppt_h"/>
                                          </p:val>
                                        </p:tav>
                                        <p:tav tm="100000">
                                          <p:val>
                                            <p:fltVal val="0"/>
                                          </p:val>
                                        </p:tav>
                                      </p:tavLst>
                                    </p:anim>
                                    <p:set>
                                      <p:cBhvr>
                                        <p:cTn dur="1" fill="hold" id="45">
                                          <p:stCondLst>
                                            <p:cond delay="199"/>
                                          </p:stCondLst>
                                        </p:cTn>
                                        <p:tgtEl>
                                          <p:spTgt spid="29"/>
                                        </p:tgtEl>
                                        <p:attrNameLst>
                                          <p:attrName>style.visibility</p:attrName>
                                        </p:attrNameLst>
                                      </p:cBhvr>
                                      <p:to>
                                        <p:strVal val="hidden"/>
                                      </p:to>
                                    </p:set>
                                  </p:childTnLst>
                                </p:cTn>
                              </p:par>
                            </p:childTnLst>
                          </p:cTn>
                        </p:par>
                        <p:par>
                          <p:cTn fill="hold" id="46" nodeType="afterGroup">
                            <p:stCondLst>
                              <p:cond delay="200"/>
                            </p:stCondLst>
                            <p:childTnLst>
                              <p:par>
                                <p:cTn fill="hold" grpId="0" id="47" nodeType="afterEffect" presetClass="entr" presetID="42" presetSubtype="0">
                                  <p:stCondLst>
                                    <p:cond delay="0"/>
                                  </p:stCondLst>
                                  <p:childTnLst>
                                    <p:set>
                                      <p:cBhvr>
                                        <p:cTn dur="1" fill="hold" id="48">
                                          <p:stCondLst>
                                            <p:cond delay="0"/>
                                          </p:stCondLst>
                                        </p:cTn>
                                        <p:tgtEl>
                                          <p:spTgt spid="17"/>
                                        </p:tgtEl>
                                        <p:attrNameLst>
                                          <p:attrName>style.visibility</p:attrName>
                                        </p:attrNameLst>
                                      </p:cBhvr>
                                      <p:to>
                                        <p:strVal val="visible"/>
                                      </p:to>
                                    </p:set>
                                    <p:animEffect filter="fade" transition="in">
                                      <p:cBhvr>
                                        <p:cTn dur="1000" id="49"/>
                                        <p:tgtEl>
                                          <p:spTgt spid="17"/>
                                        </p:tgtEl>
                                      </p:cBhvr>
                                    </p:animEffect>
                                    <p:anim calcmode="lin" valueType="num">
                                      <p:cBhvr>
                                        <p:cTn dur="1000" fill="hold" id="50"/>
                                        <p:tgtEl>
                                          <p:spTgt spid="17"/>
                                        </p:tgtEl>
                                        <p:attrNameLst>
                                          <p:attrName>ppt_x</p:attrName>
                                        </p:attrNameLst>
                                      </p:cBhvr>
                                      <p:tavLst>
                                        <p:tav tm="0">
                                          <p:val>
                                            <p:strVal val="#ppt_x"/>
                                          </p:val>
                                        </p:tav>
                                        <p:tav tm="100000">
                                          <p:val>
                                            <p:strVal val="#ppt_x"/>
                                          </p:val>
                                        </p:tav>
                                      </p:tavLst>
                                    </p:anim>
                                    <p:anim calcmode="lin" valueType="num">
                                      <p:cBhvr>
                                        <p:cTn dur="1000" fill="hold" id="51"/>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3" spid="28"/>
      <p:bldP grpId="0" spid="29"/>
      <p:bldP grpId="1" spid="29"/>
      <p:bldP grpId="2" spid="29"/>
      <p:bldP grpId="3" spid="29"/>
      <p:bldP grpId="0" spid="1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为什么需要学习</a:t>
            </a:r>
          </a:p>
        </p:txBody>
      </p:sp>
      <p:grpSp>
        <p:nvGrpSpPr>
          <p:cNvPr id="47" name="组合 46"/>
          <p:cNvGrpSpPr/>
          <p:nvPr/>
        </p:nvGrpSpPr>
        <p:grpSpPr>
          <a:xfrm>
            <a:off x="59734" y="5277458"/>
            <a:ext cx="5088330" cy="1569660"/>
            <a:chOff x="8628686" y="5243102"/>
            <a:chExt cx="5088330" cy="1569660"/>
          </a:xfrm>
        </p:grpSpPr>
        <p:grpSp>
          <p:nvGrpSpPr>
            <p:cNvPr id="48" name="组合 47"/>
            <p:cNvGrpSpPr/>
            <p:nvPr/>
          </p:nvGrpSpPr>
          <p:grpSpPr>
            <a:xfrm>
              <a:off x="8748464" y="5629533"/>
              <a:ext cx="4680520" cy="1080120"/>
              <a:chOff x="8748464" y="5629533"/>
              <a:chExt cx="4680520" cy="1080120"/>
            </a:xfrm>
          </p:grpSpPr>
          <p:cxnSp>
            <p:nvCxnSpPr>
              <p:cNvPr id="52" name="直接连接符 51"/>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51" name="直接连接符 50"/>
              <p:cNvCxnSpPr/>
              <p:nvPr/>
            </p:nvCxnSpPr>
            <p:spPr>
              <a:xfrm>
                <a:off x="8748464" y="6525344"/>
                <a:ext cx="468052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49" name="矩形 48"/>
            <p:cNvSpPr>
              <a:spLocks noChangeArrowheads="1"/>
            </p:cNvSpPr>
            <p:nvPr/>
          </p:nvSpPr>
          <p:spPr bwMode="auto">
            <a:xfrm>
              <a:off x="9612637" y="6170528"/>
              <a:ext cx="4104379"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00B0F0"/>
                  </a:solidFill>
                  <a:latin charset="-122" pitchFamily="34" typeface="微软雅黑"/>
                  <a:ea charset="-122" pitchFamily="34" typeface="微软雅黑"/>
                </a:rPr>
                <a:t>比对手更快学习，才能立于不败之地</a:t>
              </a:r>
            </a:p>
          </p:txBody>
        </p:sp>
        <p:sp>
          <p:nvSpPr>
            <p:cNvPr id="50" name="TextBox 49"/>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5</a:t>
              </a:r>
            </a:p>
          </p:txBody>
        </p:sp>
      </p:grpSp>
      <p:pic>
        <p:nvPicPr>
          <p:cNvPr descr="C:\Users\user\Desktop\Fotolia_4244474_M.jpg" id="18435" name="Picture 3"/>
          <p:cNvPicPr>
            <a:picLocks noChangeArrowheads="1" noChangeAspect="1"/>
          </p:cNvPicPr>
          <p:nvPr/>
        </p:nvPicPr>
        <p:blipFill>
          <a:blip r:embed="rId2">
            <a:extLst>
              <a:ext uri="{28A0092B-C50C-407E-A947-70E740481C1C}">
                <a14:useLocalDpi/>
              </a:ext>
            </a:extLst>
          </a:blip>
          <a:stretch>
            <a:fillRect/>
          </a:stretch>
        </p:blipFill>
        <p:spPr bwMode="auto">
          <a:xfrm>
            <a:off x="359571" y="1640905"/>
            <a:ext cx="4515560" cy="3012231"/>
          </a:xfrm>
          <a:prstGeom prst="rect">
            <a:avLst/>
          </a:prstGeom>
          <a:ln w="28575">
            <a:solidFill>
              <a:srgbClr val="00B0F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30" name="Text Box 44"/>
          <p:cNvSpPr txBox="1">
            <a:spLocks noChangeArrowheads="1"/>
          </p:cNvSpPr>
          <p:nvPr/>
        </p:nvSpPr>
        <p:spPr bwMode="auto">
          <a:xfrm>
            <a:off x="5148064" y="1484784"/>
            <a:ext cx="3672408" cy="3383281"/>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联合国教科文组织的一次调查表明，在以犹太人为主要人口的以色列，14岁以上的以色列人平均每月读一本书；全国有公共图书馆和大学图书馆1000多所，平均每4500人就有一所图书馆。在450万人口的以色列，办有借书证的就有100万人。据说，古时候，犹太人的墓园也常放有书本。说是在深夜时，死人会出来看书的。象征的意义：生命有结束的时候，求知却永无止境。</a:t>
            </a:r>
          </a:p>
        </p:txBody>
      </p:sp>
      <p:sp>
        <p:nvSpPr>
          <p:cNvPr id="31" name="Text Box 44"/>
          <p:cNvSpPr txBox="1">
            <a:spLocks noChangeArrowheads="1"/>
          </p:cNvSpPr>
          <p:nvPr/>
        </p:nvSpPr>
        <p:spPr bwMode="auto">
          <a:xfrm>
            <a:off x="1881160" y="5192151"/>
            <a:ext cx="6939312" cy="74980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smtClean="0"/>
              <a:t>犹太人家庭还有一个世代相传的传统，那就是书橱要摆在床头。要是放在床尾，就会被认为是对书的不敬而被禁止。</a:t>
            </a:r>
          </a:p>
        </p:txBody>
      </p:sp>
    </p:spTree>
    <p:extLst>
      <p:ext uri="{BB962C8B-B14F-4D97-AF65-F5344CB8AC3E}">
        <p14:creationId val="273088663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31"/>
                                        </p:tgtEl>
                                        <p:attrNameLst>
                                          <p:attrName>style.visibility</p:attrName>
                                        </p:attrNameLst>
                                      </p:cBhvr>
                                      <p:to>
                                        <p:strVal val="visible"/>
                                      </p:to>
                                    </p:set>
                                    <p:animEffect filter="fade" transition="in">
                                      <p:cBhvr>
                                        <p:cTn dur="1000" id="14"/>
                                        <p:tgtEl>
                                          <p:spTgt spid="31"/>
                                        </p:tgtEl>
                                      </p:cBhvr>
                                    </p:animEffect>
                                    <p:anim calcmode="lin" valueType="num">
                                      <p:cBhvr>
                                        <p:cTn dur="1000" fill="hold" id="15"/>
                                        <p:tgtEl>
                                          <p:spTgt spid="31"/>
                                        </p:tgtEl>
                                        <p:attrNameLst>
                                          <p:attrName>ppt_x</p:attrName>
                                        </p:attrNameLst>
                                      </p:cBhvr>
                                      <p:tavLst>
                                        <p:tav tm="0">
                                          <p:val>
                                            <p:strVal val="#ppt_x"/>
                                          </p:val>
                                        </p:tav>
                                        <p:tav tm="100000">
                                          <p:val>
                                            <p:strVal val="#ppt_x"/>
                                          </p:val>
                                        </p:tav>
                                      </p:tavLst>
                                    </p:anim>
                                    <p:anim calcmode="lin" valueType="num">
                                      <p:cBhvr>
                                        <p:cTn dur="1000" fill="hold" id="16"/>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为什么需要学习</a:t>
            </a:r>
          </a:p>
        </p:txBody>
      </p:sp>
      <p:grpSp>
        <p:nvGrpSpPr>
          <p:cNvPr id="47" name="组合 46"/>
          <p:cNvGrpSpPr/>
          <p:nvPr/>
        </p:nvGrpSpPr>
        <p:grpSpPr>
          <a:xfrm>
            <a:off x="59734" y="5277458"/>
            <a:ext cx="5088330" cy="1569660"/>
            <a:chOff x="8628686" y="5243102"/>
            <a:chExt cx="5088330" cy="1569660"/>
          </a:xfrm>
        </p:grpSpPr>
        <p:grpSp>
          <p:nvGrpSpPr>
            <p:cNvPr id="48" name="组合 47"/>
            <p:cNvGrpSpPr/>
            <p:nvPr/>
          </p:nvGrpSpPr>
          <p:grpSpPr>
            <a:xfrm>
              <a:off x="8748464" y="5629533"/>
              <a:ext cx="4680520" cy="1080120"/>
              <a:chOff x="8748464" y="5629533"/>
              <a:chExt cx="4680520" cy="1080120"/>
            </a:xfrm>
          </p:grpSpPr>
          <p:cxnSp>
            <p:nvCxnSpPr>
              <p:cNvPr id="52" name="直接连接符 51"/>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51" name="直接连接符 50"/>
              <p:cNvCxnSpPr/>
              <p:nvPr/>
            </p:nvCxnSpPr>
            <p:spPr>
              <a:xfrm>
                <a:off x="8748464" y="6525344"/>
                <a:ext cx="468052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49" name="矩形 48"/>
            <p:cNvSpPr>
              <a:spLocks noChangeArrowheads="1"/>
            </p:cNvSpPr>
            <p:nvPr/>
          </p:nvSpPr>
          <p:spPr bwMode="auto">
            <a:xfrm>
              <a:off x="9612637" y="6170528"/>
              <a:ext cx="4104379"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00B0F0"/>
                  </a:solidFill>
                  <a:latin charset="-122" pitchFamily="34" typeface="微软雅黑"/>
                  <a:ea charset="-122" pitchFamily="34" typeface="微软雅黑"/>
                </a:rPr>
                <a:t>学到手的本领是别人抢不去的</a:t>
              </a:r>
            </a:p>
          </p:txBody>
        </p:sp>
        <p:sp>
          <p:nvSpPr>
            <p:cNvPr id="50" name="TextBox 49"/>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6</a:t>
              </a:r>
            </a:p>
          </p:txBody>
        </p:sp>
      </p:grpSp>
      <p:pic>
        <p:nvPicPr>
          <p:cNvPr descr="D:\Teliss_Tong\Doing\new\3320946_232958825618_2.jpg" id="19459" name="Picture 3"/>
          <p:cNvPicPr>
            <a:picLocks noChangeArrowheads="1" noChangeAspect="1"/>
          </p:cNvPicPr>
          <p:nvPr/>
        </p:nvPicPr>
        <p:blipFill>
          <a:blip r:embed="rId2">
            <a:extLst>
              <a:ext uri="{28A0092B-C50C-407E-A947-70E740481C1C}">
                <a14:useLocalDpi/>
              </a:ext>
            </a:extLst>
          </a:blip>
          <a:stretch>
            <a:fillRect/>
          </a:stretch>
        </p:blipFill>
        <p:spPr bwMode="auto">
          <a:xfrm>
            <a:off x="359571" y="1755638"/>
            <a:ext cx="4188504" cy="2770660"/>
          </a:xfrm>
          <a:prstGeom prst="rect">
            <a:avLst/>
          </a:prstGeom>
          <a:ln w="28575">
            <a:solidFill>
              <a:srgbClr val="00B0F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30" name="Text Box 44"/>
          <p:cNvSpPr txBox="1">
            <a:spLocks noChangeArrowheads="1"/>
          </p:cNvSpPr>
          <p:nvPr/>
        </p:nvSpPr>
        <p:spPr bwMode="auto">
          <a:xfrm>
            <a:off x="4860032" y="1757598"/>
            <a:ext cx="3960440" cy="2724913"/>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学到真本领才是硬道理，学到手的本领是别人抢不去的，所以我们要想使自己变的更强，更有竞争力，就要不断的学习与成长。故而，持续学习、不断提升自己。这应当贯穿你的整个职业生涯。当今的社会工作压力十分巨大，很多人感觉到将手头的事情做完以后已经累得不行了，所以没有精力和时间学习和思考。</a:t>
            </a:r>
          </a:p>
        </p:txBody>
      </p:sp>
      <p:sp>
        <p:nvSpPr>
          <p:cNvPr id="31" name="Text Box 44"/>
          <p:cNvSpPr txBox="1">
            <a:spLocks noChangeArrowheads="1"/>
          </p:cNvSpPr>
          <p:nvPr/>
        </p:nvSpPr>
        <p:spPr bwMode="auto">
          <a:xfrm>
            <a:off x="1881160" y="4859751"/>
            <a:ext cx="6939312"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smtClean="0"/>
              <a:t>同一个大学毕业，大家都工作5年，薪金可以差别3倍以上。公平吗？非常公平。公司雇佣的是一个人的能力和经验而不是他所毕业的学校和工作的年限。</a:t>
            </a:r>
          </a:p>
        </p:txBody>
      </p:sp>
    </p:spTree>
    <p:extLst>
      <p:ext uri="{BB962C8B-B14F-4D97-AF65-F5344CB8AC3E}">
        <p14:creationId val="189959562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100" fill="hold" id="7"/>
                                        <p:tgtEl>
                                          <p:spTgt spid="47"/>
                                        </p:tgtEl>
                                        <p:attrNameLst>
                                          <p:attrName>ppt_x</p:attrName>
                                        </p:attrNameLst>
                                      </p:cBhvr>
                                      <p:tavLst>
                                        <p:tav tm="0">
                                          <p:val>
                                            <p:strVal val="1+#ppt_w/2"/>
                                          </p:val>
                                        </p:tav>
                                        <p:tav tm="100000">
                                          <p:val>
                                            <p:strVal val="#ppt_x"/>
                                          </p:val>
                                        </p:tav>
                                      </p:tavLst>
                                    </p:anim>
                                    <p:anim calcmode="lin" valueType="num">
                                      <p:cBhvr additive="base">
                                        <p:cTn dur="100" fill="hold" id="8"/>
                                        <p:tgtEl>
                                          <p:spTgt spid="47"/>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42" presetSubtype="0">
                                  <p:stCondLst>
                                    <p:cond delay="0"/>
                                  </p:stCondLst>
                                  <p:childTnLst>
                                    <p:set>
                                      <p:cBhvr>
                                        <p:cTn dur="1" fill="hold" id="12">
                                          <p:stCondLst>
                                            <p:cond delay="0"/>
                                          </p:stCondLst>
                                        </p:cTn>
                                        <p:tgtEl>
                                          <p:spTgt spid="30"/>
                                        </p:tgtEl>
                                        <p:attrNameLst>
                                          <p:attrName>style.visibility</p:attrName>
                                        </p:attrNameLst>
                                      </p:cBhvr>
                                      <p:to>
                                        <p:strVal val="visible"/>
                                      </p:to>
                                    </p:set>
                                    <p:animEffect filter="fade" transition="in">
                                      <p:cBhvr>
                                        <p:cTn dur="1000" id="13"/>
                                        <p:tgtEl>
                                          <p:spTgt spid="30"/>
                                        </p:tgtEl>
                                      </p:cBhvr>
                                    </p:animEffect>
                                    <p:anim calcmode="lin" valueType="num">
                                      <p:cBhvr>
                                        <p:cTn dur="1000" fill="hold" id="14"/>
                                        <p:tgtEl>
                                          <p:spTgt spid="30"/>
                                        </p:tgtEl>
                                        <p:attrNameLst>
                                          <p:attrName>ppt_x</p:attrName>
                                        </p:attrNameLst>
                                      </p:cBhvr>
                                      <p:tavLst>
                                        <p:tav tm="0">
                                          <p:val>
                                            <p:strVal val="#ppt_x"/>
                                          </p:val>
                                        </p:tav>
                                        <p:tav tm="100000">
                                          <p:val>
                                            <p:strVal val="#ppt_x"/>
                                          </p:val>
                                        </p:tav>
                                      </p:tavLst>
                                    </p:anim>
                                    <p:anim calcmode="lin" valueType="num">
                                      <p:cBhvr>
                                        <p:cTn dur="1000" fill="hold" id="15"/>
                                        <p:tgtEl>
                                          <p:spTgt spid="30"/>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31"/>
                                        </p:tgtEl>
                                        <p:attrNameLst>
                                          <p:attrName>style.visibility</p:attrName>
                                        </p:attrNameLst>
                                      </p:cBhvr>
                                      <p:to>
                                        <p:strVal val="visible"/>
                                      </p:to>
                                    </p:set>
                                    <p:animEffect filter="fade" transition="in">
                                      <p:cBhvr>
                                        <p:cTn dur="1000" id="20"/>
                                        <p:tgtEl>
                                          <p:spTgt spid="31"/>
                                        </p:tgtEl>
                                      </p:cBhvr>
                                    </p:animEffect>
                                    <p:anim calcmode="lin" valueType="num">
                                      <p:cBhvr>
                                        <p:cTn dur="1000" fill="hold" id="21"/>
                                        <p:tgtEl>
                                          <p:spTgt spid="31"/>
                                        </p:tgtEl>
                                        <p:attrNameLst>
                                          <p:attrName>ppt_x</p:attrName>
                                        </p:attrNameLst>
                                      </p:cBhvr>
                                      <p:tavLst>
                                        <p:tav tm="0">
                                          <p:val>
                                            <p:strVal val="#ppt_x"/>
                                          </p:val>
                                        </p:tav>
                                        <p:tav tm="100000">
                                          <p:val>
                                            <p:strVal val="#ppt_x"/>
                                          </p:val>
                                        </p:tav>
                                      </p:tavLst>
                                    </p:anim>
                                    <p:anim calcmode="lin" valueType="num">
                                      <p:cBhvr>
                                        <p:cTn dur="1000" fill="hold" id="22"/>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3</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该学习什么</a:t>
            </a:r>
          </a:p>
        </p:txBody>
      </p:sp>
      <p:pic>
        <p:nvPicPr>
          <p:cNvPr descr="D:\Teliss_Tong\Doing\new\9l5XEjGxqb.jpg" id="20482" name="Picture 2"/>
          <p:cNvPicPr>
            <a:picLocks noChangeArrowheads="1" noChangeAspect="1"/>
          </p:cNvPicPr>
          <p:nvPr/>
        </p:nvPicPr>
        <p:blipFill>
          <a:blip r:embed="rId2">
            <a:extLst>
              <a:ext uri="{28A0092B-C50C-407E-A947-70E740481C1C}">
                <a14:useLocalDpi/>
              </a:ext>
            </a:extLst>
          </a:blip>
          <a:stretch>
            <a:fillRect/>
          </a:stretch>
        </p:blipFill>
        <p:spPr bwMode="auto">
          <a:xfrm>
            <a:off x="-5982" y="1340768"/>
            <a:ext cx="3678154" cy="5517232"/>
          </a:xfrm>
          <a:prstGeom prst="rect">
            <a:avLst/>
          </a:prstGeom>
          <a:ln>
            <a:noFill/>
          </a:ln>
          <a:effectLst>
            <a:softEdge rad="112500"/>
          </a:effectLst>
          <a:extLst>
            <a:ext uri="{909E8E84-426E-40DD-AFC4-6F175D3DCCD1}">
              <a14:hiddenFill>
                <a:solidFill>
                  <a:srgbClr val="FFFFFF"/>
                </a:solidFill>
              </a14:hiddenFill>
            </a:ext>
          </a:extLst>
        </p:spPr>
      </p:pic>
      <p:sp>
        <p:nvSpPr>
          <p:cNvPr id="45" name="TextBox 44"/>
          <p:cNvSpPr txBox="1">
            <a:spLocks noChangeArrowheads="1"/>
          </p:cNvSpPr>
          <p:nvPr/>
        </p:nvSpPr>
        <p:spPr bwMode="auto">
          <a:xfrm>
            <a:off x="1115617" y="1516722"/>
            <a:ext cx="771076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lnSpc>
                <a:spcPct val="125000"/>
              </a:lnSpc>
            </a:pPr>
            <a:r>
              <a:rPr altLang="en-US" lang="zh-CN" sz="1600">
                <a:solidFill>
                  <a:schemeClr val="bg1">
                    <a:lumMod val="50000"/>
                  </a:schemeClr>
                </a:solidFill>
                <a:latin charset="-122" pitchFamily="34" typeface="微软雅黑"/>
                <a:ea charset="-122" pitchFamily="34" typeface="微软雅黑"/>
              </a:rPr>
              <a:t>学习，到底学什么？浩瀚的知识，繁多的技能，飘渺的智慧，让人何去何从？</a:t>
            </a:r>
          </a:p>
        </p:txBody>
      </p:sp>
      <p:grpSp>
        <p:nvGrpSpPr>
          <p:cNvPr id="16" name="组合 15"/>
          <p:cNvGrpSpPr/>
          <p:nvPr/>
        </p:nvGrpSpPr>
        <p:grpSpPr>
          <a:xfrm>
            <a:off x="3901186" y="2656863"/>
            <a:ext cx="886838" cy="714378"/>
            <a:chOff x="3758308" y="2656863"/>
            <a:chExt cx="886838" cy="714378"/>
          </a:xfrm>
        </p:grpSpPr>
        <p:sp>
          <p:nvSpPr>
            <p:cNvPr id="47" name="等腰三角形 46"/>
            <p:cNvSpPr/>
            <p:nvPr/>
          </p:nvSpPr>
          <p:spPr>
            <a:xfrm rot="5400000">
              <a:off x="4214600" y="2757114"/>
              <a:ext cx="357189" cy="335280"/>
            </a:xfrm>
            <a:prstGeom prst="triangle">
              <a:avLst>
                <a:gd fmla="val 52770" name="adj"/>
              </a:avLst>
            </a:prstGeom>
            <a:solidFill>
              <a:schemeClr val="tx2">
                <a:lumMod val="60000"/>
                <a:lumOff val="40000"/>
              </a:schemeClr>
            </a:solidFill>
            <a:ln w="12700">
              <a:solidFill>
                <a:schemeClr val="bg1"/>
              </a:solidFill>
            </a:ln>
            <a:effectLst>
              <a:outerShdw algn="tl" blurRad="50800" dir="2700000" dist="38100" rotWithShape="0">
                <a:prstClr val="black">
                  <a:alpha val="40000"/>
                </a:prstClr>
              </a:outerShdw>
            </a:effectLst>
          </p:spPr>
          <p:txBody>
            <a:bodyPr anchor="ctr" rtlCol="0" wrap="square">
              <a:spAutoFit/>
            </a:bodyPr>
            <a:lstStyle/>
            <a:p>
              <a:pPr algn="ctr"/>
              <a:endParaRPr altLang="en-US" b="1" lang="zh-CN" sz="1600">
                <a:solidFill>
                  <a:schemeClr val="bg1"/>
                </a:solidFill>
                <a:latin charset="-122" pitchFamily="34" typeface="微软雅黑"/>
                <a:ea charset="-122" pitchFamily="34" typeface="微软雅黑"/>
                <a:cs charset="0" pitchFamily="34" typeface="Lao UI"/>
              </a:endParaRPr>
            </a:p>
          </p:txBody>
        </p:sp>
        <p:sp>
          <p:nvSpPr>
            <p:cNvPr id="48" name="等腰三角形 47"/>
            <p:cNvSpPr/>
            <p:nvPr/>
          </p:nvSpPr>
          <p:spPr>
            <a:xfrm rot="5400000">
              <a:off x="4000288" y="2757114"/>
              <a:ext cx="357189" cy="335280"/>
            </a:xfrm>
            <a:prstGeom prst="triangle">
              <a:avLst>
                <a:gd fmla="val 52770" name="adj"/>
              </a:avLst>
            </a:prstGeom>
            <a:solidFill>
              <a:schemeClr val="bg1">
                <a:lumMod val="85000"/>
              </a:schemeClr>
            </a:solidFill>
            <a:ln w="12700">
              <a:solidFill>
                <a:schemeClr val="bg1"/>
              </a:solidFill>
            </a:ln>
            <a:effectLst>
              <a:outerShdw algn="tl" blurRad="50800" dir="2700000" dist="38100" rotWithShape="0">
                <a:prstClr val="black">
                  <a:alpha val="40000"/>
                </a:prstClr>
              </a:outerShdw>
            </a:effectLst>
          </p:spPr>
          <p:txBody>
            <a:bodyPr anchor="ctr" rtlCol="0" wrap="square">
              <a:spAutoFit/>
            </a:bodyPr>
            <a:lstStyle/>
            <a:p>
              <a:pPr algn="ctr"/>
              <a:endParaRPr altLang="en-US" b="1" lang="zh-CN" sz="1600">
                <a:solidFill>
                  <a:schemeClr val="bg1"/>
                </a:solidFill>
                <a:latin charset="-122" pitchFamily="34" typeface="微软雅黑"/>
                <a:ea charset="-122" pitchFamily="34" typeface="微软雅黑"/>
                <a:cs charset="0" pitchFamily="34" typeface="Lao UI"/>
              </a:endParaRPr>
            </a:p>
          </p:txBody>
        </p:sp>
      </p:grpSp>
      <p:grpSp>
        <p:nvGrpSpPr>
          <p:cNvPr id="52" name="组合 51"/>
          <p:cNvGrpSpPr/>
          <p:nvPr/>
        </p:nvGrpSpPr>
        <p:grpSpPr>
          <a:xfrm>
            <a:off x="3900048" y="4946870"/>
            <a:ext cx="886838" cy="714378"/>
            <a:chOff x="3758308" y="2656863"/>
            <a:chExt cx="886838" cy="714378"/>
          </a:xfrm>
        </p:grpSpPr>
        <p:sp>
          <p:nvSpPr>
            <p:cNvPr id="53" name="等腰三角形 52"/>
            <p:cNvSpPr/>
            <p:nvPr/>
          </p:nvSpPr>
          <p:spPr>
            <a:xfrm rot="5400000">
              <a:off x="4214600" y="2757114"/>
              <a:ext cx="357189" cy="335280"/>
            </a:xfrm>
            <a:prstGeom prst="triangle">
              <a:avLst>
                <a:gd fmla="val 52770" name="adj"/>
              </a:avLst>
            </a:prstGeom>
            <a:solidFill>
              <a:schemeClr val="tx2">
                <a:lumMod val="60000"/>
                <a:lumOff val="40000"/>
              </a:schemeClr>
            </a:solidFill>
            <a:ln w="12700">
              <a:solidFill>
                <a:schemeClr val="bg1"/>
              </a:solidFill>
            </a:ln>
            <a:effectLst>
              <a:outerShdw algn="tl" blurRad="50800" dir="2700000" dist="38100" rotWithShape="0">
                <a:prstClr val="black">
                  <a:alpha val="40000"/>
                </a:prstClr>
              </a:outerShdw>
            </a:effectLst>
          </p:spPr>
          <p:txBody>
            <a:bodyPr anchor="ctr" rtlCol="0" wrap="square">
              <a:spAutoFit/>
            </a:bodyPr>
            <a:lstStyle/>
            <a:p>
              <a:pPr algn="ctr"/>
              <a:endParaRPr altLang="en-US" b="1" lang="zh-CN" sz="1600">
                <a:solidFill>
                  <a:schemeClr val="bg1"/>
                </a:solidFill>
                <a:latin charset="-122" pitchFamily="34" typeface="微软雅黑"/>
                <a:ea charset="-122" pitchFamily="34" typeface="微软雅黑"/>
                <a:cs charset="0" pitchFamily="34" typeface="Lao UI"/>
              </a:endParaRPr>
            </a:p>
          </p:txBody>
        </p:sp>
        <p:sp>
          <p:nvSpPr>
            <p:cNvPr id="54" name="等腰三角形 53"/>
            <p:cNvSpPr/>
            <p:nvPr/>
          </p:nvSpPr>
          <p:spPr>
            <a:xfrm rot="5400000">
              <a:off x="4000288" y="2757114"/>
              <a:ext cx="357189" cy="335280"/>
            </a:xfrm>
            <a:prstGeom prst="triangle">
              <a:avLst>
                <a:gd fmla="val 52770" name="adj"/>
              </a:avLst>
            </a:prstGeom>
            <a:solidFill>
              <a:schemeClr val="bg1">
                <a:lumMod val="85000"/>
              </a:schemeClr>
            </a:solidFill>
            <a:ln w="12700">
              <a:solidFill>
                <a:schemeClr val="bg1"/>
              </a:solidFill>
            </a:ln>
            <a:effectLst>
              <a:outerShdw algn="tl" blurRad="50800" dir="2700000" dist="38100" rotWithShape="0">
                <a:prstClr val="black">
                  <a:alpha val="40000"/>
                </a:prstClr>
              </a:outerShdw>
            </a:effectLst>
          </p:spPr>
          <p:txBody>
            <a:bodyPr anchor="ctr" rtlCol="0" wrap="square">
              <a:spAutoFit/>
            </a:bodyPr>
            <a:lstStyle/>
            <a:p>
              <a:pPr algn="ctr"/>
              <a:endParaRPr altLang="en-US" b="1" lang="zh-CN" sz="1600">
                <a:solidFill>
                  <a:schemeClr val="bg1"/>
                </a:solidFill>
                <a:latin charset="-122" pitchFamily="34" typeface="微软雅黑"/>
                <a:ea charset="-122" pitchFamily="34" typeface="微软雅黑"/>
                <a:cs charset="0" pitchFamily="34" typeface="Lao UI"/>
              </a:endParaRPr>
            </a:p>
          </p:txBody>
        </p:sp>
      </p:grpSp>
      <p:grpSp>
        <p:nvGrpSpPr>
          <p:cNvPr id="55" name="组合 54"/>
          <p:cNvGrpSpPr/>
          <p:nvPr/>
        </p:nvGrpSpPr>
        <p:grpSpPr>
          <a:xfrm>
            <a:off x="3900048" y="3816336"/>
            <a:ext cx="886838" cy="714378"/>
            <a:chOff x="3758308" y="2656863"/>
            <a:chExt cx="886838" cy="714378"/>
          </a:xfrm>
        </p:grpSpPr>
        <p:sp>
          <p:nvSpPr>
            <p:cNvPr id="56" name="等腰三角形 55"/>
            <p:cNvSpPr/>
            <p:nvPr/>
          </p:nvSpPr>
          <p:spPr>
            <a:xfrm rot="5400000">
              <a:off x="4214600" y="2757114"/>
              <a:ext cx="357189" cy="335280"/>
            </a:xfrm>
            <a:prstGeom prst="triangle">
              <a:avLst>
                <a:gd fmla="val 52770" name="adj"/>
              </a:avLst>
            </a:prstGeom>
            <a:solidFill>
              <a:schemeClr val="tx2">
                <a:lumMod val="60000"/>
                <a:lumOff val="40000"/>
              </a:schemeClr>
            </a:solidFill>
            <a:ln w="12700">
              <a:solidFill>
                <a:schemeClr val="bg1"/>
              </a:solidFill>
            </a:ln>
            <a:effectLst>
              <a:outerShdw algn="tl" blurRad="50800" dir="2700000" dist="38100" rotWithShape="0">
                <a:prstClr val="black">
                  <a:alpha val="40000"/>
                </a:prstClr>
              </a:outerShdw>
            </a:effectLst>
          </p:spPr>
          <p:txBody>
            <a:bodyPr anchor="ctr" rtlCol="0" wrap="square">
              <a:spAutoFit/>
            </a:bodyPr>
            <a:lstStyle/>
            <a:p>
              <a:pPr algn="ctr"/>
              <a:endParaRPr altLang="en-US" b="1" lang="zh-CN" sz="1600">
                <a:solidFill>
                  <a:schemeClr val="bg1"/>
                </a:solidFill>
                <a:latin charset="-122" pitchFamily="34" typeface="微软雅黑"/>
                <a:ea charset="-122" pitchFamily="34" typeface="微软雅黑"/>
                <a:cs charset="0" pitchFamily="34" typeface="Lao UI"/>
              </a:endParaRPr>
            </a:p>
          </p:txBody>
        </p:sp>
        <p:sp>
          <p:nvSpPr>
            <p:cNvPr id="57" name="等腰三角形 56"/>
            <p:cNvSpPr/>
            <p:nvPr/>
          </p:nvSpPr>
          <p:spPr>
            <a:xfrm rot="5400000">
              <a:off x="4000288" y="2757114"/>
              <a:ext cx="357189" cy="335280"/>
            </a:xfrm>
            <a:prstGeom prst="triangle">
              <a:avLst>
                <a:gd fmla="val 52770" name="adj"/>
              </a:avLst>
            </a:prstGeom>
            <a:solidFill>
              <a:schemeClr val="bg1">
                <a:lumMod val="85000"/>
              </a:schemeClr>
            </a:solidFill>
            <a:ln w="12700">
              <a:solidFill>
                <a:schemeClr val="bg1"/>
              </a:solidFill>
            </a:ln>
            <a:effectLst>
              <a:outerShdw algn="tl" blurRad="50800" dir="2700000" dist="38100" rotWithShape="0">
                <a:prstClr val="black">
                  <a:alpha val="40000"/>
                </a:prstClr>
              </a:outerShdw>
            </a:effectLst>
          </p:spPr>
          <p:txBody>
            <a:bodyPr anchor="ctr" rtlCol="0" wrap="square">
              <a:spAutoFit/>
            </a:bodyPr>
            <a:lstStyle/>
            <a:p>
              <a:pPr algn="ctr"/>
              <a:endParaRPr altLang="en-US" b="1" lang="zh-CN" sz="1600">
                <a:solidFill>
                  <a:schemeClr val="bg1"/>
                </a:solidFill>
                <a:latin charset="-122" pitchFamily="34" typeface="微软雅黑"/>
                <a:ea charset="-122" pitchFamily="34" typeface="微软雅黑"/>
                <a:cs charset="0" pitchFamily="34" typeface="Lao UI"/>
              </a:endParaRPr>
            </a:p>
          </p:txBody>
        </p:sp>
      </p:grpSp>
      <p:grpSp>
        <p:nvGrpSpPr>
          <p:cNvPr id="22" name="组合 21"/>
          <p:cNvGrpSpPr/>
          <p:nvPr/>
        </p:nvGrpSpPr>
        <p:grpSpPr>
          <a:xfrm>
            <a:off x="4932041" y="2873702"/>
            <a:ext cx="4032448" cy="338554"/>
            <a:chOff x="4932041" y="2873702"/>
            <a:chExt cx="4032448" cy="338554"/>
          </a:xfrm>
        </p:grpSpPr>
        <p:cxnSp>
          <p:nvCxnSpPr>
            <p:cNvPr id="58" name="Straight Connector 10"/>
            <p:cNvCxnSpPr/>
            <p:nvPr/>
          </p:nvCxnSpPr>
          <p:spPr>
            <a:xfrm>
              <a:off x="4970997" y="3205490"/>
              <a:ext cx="3705459" cy="0"/>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61" name="Rectangle 12"/>
            <p:cNvSpPr>
              <a:spLocks noChangeArrowheads="1"/>
            </p:cNvSpPr>
            <p:nvPr/>
          </p:nvSpPr>
          <p:spPr bwMode="auto">
            <a:xfrm>
              <a:off x="4932041" y="2873702"/>
              <a:ext cx="403244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1600">
                  <a:solidFill>
                    <a:srgbClr val="FC6204"/>
                  </a:solidFill>
                  <a:latin charset="-122" pitchFamily="34" typeface="微软雅黑"/>
                  <a:ea charset="-122" pitchFamily="34" typeface="微软雅黑"/>
                </a:rPr>
                <a:t>学习知识，很必要，但知识中也有垃圾！</a:t>
              </a:r>
            </a:p>
          </p:txBody>
        </p:sp>
      </p:grpSp>
      <p:grpSp>
        <p:nvGrpSpPr>
          <p:cNvPr id="66" name="组合 65"/>
          <p:cNvGrpSpPr/>
          <p:nvPr/>
        </p:nvGrpSpPr>
        <p:grpSpPr>
          <a:xfrm>
            <a:off x="4932040" y="3976136"/>
            <a:ext cx="4032448" cy="338554"/>
            <a:chOff x="4932041" y="2873702"/>
            <a:chExt cx="4032448" cy="338554"/>
          </a:xfrm>
        </p:grpSpPr>
        <p:cxnSp>
          <p:nvCxnSpPr>
            <p:cNvPr id="67" name="Straight Connector 10"/>
            <p:cNvCxnSpPr/>
            <p:nvPr/>
          </p:nvCxnSpPr>
          <p:spPr>
            <a:xfrm>
              <a:off x="4970997" y="3205490"/>
              <a:ext cx="3705459" cy="0"/>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68" name="Rectangle 12"/>
            <p:cNvSpPr>
              <a:spLocks noChangeArrowheads="1"/>
            </p:cNvSpPr>
            <p:nvPr/>
          </p:nvSpPr>
          <p:spPr bwMode="auto">
            <a:xfrm>
              <a:off x="4932041" y="2873702"/>
              <a:ext cx="403244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1600">
                  <a:solidFill>
                    <a:srgbClr val="FC6204"/>
                  </a:solidFill>
                  <a:latin charset="-122" pitchFamily="34" typeface="微软雅黑"/>
                  <a:ea charset="-122" pitchFamily="34" typeface="微软雅黑"/>
                </a:rPr>
                <a:t>学习知识，很重要，但知识会很快落后！</a:t>
              </a:r>
            </a:p>
          </p:txBody>
        </p:sp>
      </p:grpSp>
      <p:grpSp>
        <p:nvGrpSpPr>
          <p:cNvPr id="69" name="组合 68"/>
          <p:cNvGrpSpPr/>
          <p:nvPr/>
        </p:nvGrpSpPr>
        <p:grpSpPr>
          <a:xfrm>
            <a:off x="4932040" y="5106670"/>
            <a:ext cx="4032448" cy="338554"/>
            <a:chOff x="4932041" y="2873702"/>
            <a:chExt cx="4032448" cy="338554"/>
          </a:xfrm>
        </p:grpSpPr>
        <p:cxnSp>
          <p:nvCxnSpPr>
            <p:cNvPr id="70" name="Straight Connector 10"/>
            <p:cNvCxnSpPr/>
            <p:nvPr/>
          </p:nvCxnSpPr>
          <p:spPr>
            <a:xfrm>
              <a:off x="4970997" y="3205490"/>
              <a:ext cx="3705459" cy="0"/>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71" name="Rectangle 12"/>
            <p:cNvSpPr>
              <a:spLocks noChangeArrowheads="1"/>
            </p:cNvSpPr>
            <p:nvPr/>
          </p:nvSpPr>
          <p:spPr bwMode="auto">
            <a:xfrm>
              <a:off x="4932041" y="2873702"/>
              <a:ext cx="403244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1600">
                  <a:solidFill>
                    <a:srgbClr val="FC6204"/>
                  </a:solidFill>
                  <a:latin charset="-122" pitchFamily="34" typeface="微软雅黑"/>
                  <a:ea charset="-122" pitchFamily="34" typeface="微软雅黑"/>
                </a:rPr>
                <a:t>学习知识，很有用，但知识不等于能力！</a:t>
              </a:r>
            </a:p>
          </p:txBody>
        </p:sp>
      </p:grpSp>
    </p:spTree>
    <p:extLst>
      <p:ext uri="{BB962C8B-B14F-4D97-AF65-F5344CB8AC3E}">
        <p14:creationId val="153318440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200" id="7"/>
                                        <p:tgtEl>
                                          <p:spTgt spid="11"/>
                                        </p:tgtEl>
                                      </p:cBhvr>
                                    </p:animEffect>
                                  </p:childTnLst>
                                </p:cTn>
                              </p:par>
                              <p:par>
                                <p:cTn fill="hold" grpId="0" id="8" nodeType="withEffect" presetClass="entr" presetID="2" presetSubtype="8">
                                  <p:stCondLst>
                                    <p:cond delay="10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200" fill="hold" id="10"/>
                                        <p:tgtEl>
                                          <p:spTgt spid="14"/>
                                        </p:tgtEl>
                                        <p:attrNameLst>
                                          <p:attrName>ppt_x</p:attrName>
                                        </p:attrNameLst>
                                      </p:cBhvr>
                                      <p:tavLst>
                                        <p:tav tm="0">
                                          <p:val>
                                            <p:strVal val="0-#ppt_w/2"/>
                                          </p:val>
                                        </p:tav>
                                        <p:tav tm="100000">
                                          <p:val>
                                            <p:strVal val="#ppt_x"/>
                                          </p:val>
                                        </p:tav>
                                      </p:tavLst>
                                    </p:anim>
                                    <p:anim calcmode="lin" valueType="num">
                                      <p:cBhvr additive="base">
                                        <p:cTn dur="200" fill="hold" id="11"/>
                                        <p:tgtEl>
                                          <p:spTgt spid="14"/>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300"/>
                            </p:stCondLst>
                            <p:childTnLst>
                              <p:par>
                                <p:cTn fill="hold" grpId="0" id="13" nodeType="afterEffect" presetClass="entr" presetID="42"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300"/>
                            </p:stCondLst>
                            <p:childTnLst>
                              <p:par>
                                <p:cTn fill="hold" id="19" nodeType="afterEffect" presetClass="entr" presetID="10" presetSubtype="0">
                                  <p:stCondLst>
                                    <p:cond delay="0"/>
                                  </p:stCondLst>
                                  <p:childTnLst>
                                    <p:set>
                                      <p:cBhvr>
                                        <p:cTn dur="1" fill="hold" id="20">
                                          <p:stCondLst>
                                            <p:cond delay="0"/>
                                          </p:stCondLst>
                                        </p:cTn>
                                        <p:tgtEl>
                                          <p:spTgt spid="20482"/>
                                        </p:tgtEl>
                                        <p:attrNameLst>
                                          <p:attrName>style.visibility</p:attrName>
                                        </p:attrNameLst>
                                      </p:cBhvr>
                                      <p:to>
                                        <p:strVal val="visible"/>
                                      </p:to>
                                    </p:set>
                                    <p:animEffect filter="fade" transition="in">
                                      <p:cBhvr>
                                        <p:cTn dur="500" id="21"/>
                                        <p:tgtEl>
                                          <p:spTgt spid="20482"/>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22" presetSubtype="8">
                                  <p:stCondLst>
                                    <p:cond delay="0"/>
                                  </p:stCondLst>
                                  <p:childTnLst>
                                    <p:set>
                                      <p:cBhvr>
                                        <p:cTn dur="1" fill="hold" id="25">
                                          <p:stCondLst>
                                            <p:cond delay="0"/>
                                          </p:stCondLst>
                                        </p:cTn>
                                        <p:tgtEl>
                                          <p:spTgt spid="45"/>
                                        </p:tgtEl>
                                        <p:attrNameLst>
                                          <p:attrName>style.visibility</p:attrName>
                                        </p:attrNameLst>
                                      </p:cBhvr>
                                      <p:to>
                                        <p:strVal val="visible"/>
                                      </p:to>
                                    </p:set>
                                    <p:animEffect filter="wipe(left)" transition="in">
                                      <p:cBhvr>
                                        <p:cTn dur="500" id="26"/>
                                        <p:tgtEl>
                                          <p:spTgt spid="45"/>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id="29" nodeType="clickEffect" presetClass="entr" presetID="2" presetSubtype="8">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 fill="hold" id="31"/>
                                        <p:tgtEl>
                                          <p:spTgt spid="16"/>
                                        </p:tgtEl>
                                        <p:attrNameLst>
                                          <p:attrName>ppt_x</p:attrName>
                                        </p:attrNameLst>
                                      </p:cBhvr>
                                      <p:tavLst>
                                        <p:tav tm="0">
                                          <p:val>
                                            <p:strVal val="0-#ppt_w/2"/>
                                          </p:val>
                                        </p:tav>
                                        <p:tav tm="100000">
                                          <p:val>
                                            <p:strVal val="#ppt_x"/>
                                          </p:val>
                                        </p:tav>
                                      </p:tavLst>
                                    </p:anim>
                                    <p:anim calcmode="lin" valueType="num">
                                      <p:cBhvr additive="base">
                                        <p:cTn dur="100" fill="hold" id="32"/>
                                        <p:tgtEl>
                                          <p:spTgt spid="16"/>
                                        </p:tgtEl>
                                        <p:attrNameLst>
                                          <p:attrName>ppt_y</p:attrName>
                                        </p:attrNameLst>
                                      </p:cBhvr>
                                      <p:tavLst>
                                        <p:tav tm="0">
                                          <p:val>
                                            <p:strVal val="#ppt_y"/>
                                          </p:val>
                                        </p:tav>
                                        <p:tav tm="100000">
                                          <p:val>
                                            <p:strVal val="#ppt_y"/>
                                          </p:val>
                                        </p:tav>
                                      </p:tavLst>
                                    </p:anim>
                                  </p:childTnLst>
                                </p:cTn>
                              </p:par>
                              <p:par>
                                <p:cTn fill="hold" id="33" nodeType="withEffect" presetClass="entr" presetID="2" presetSubtype="8">
                                  <p:stCondLst>
                                    <p:cond delay="100"/>
                                  </p:stCondLst>
                                  <p:childTnLst>
                                    <p:set>
                                      <p:cBhvr>
                                        <p:cTn dur="1" fill="hold" id="34">
                                          <p:stCondLst>
                                            <p:cond delay="0"/>
                                          </p:stCondLst>
                                        </p:cTn>
                                        <p:tgtEl>
                                          <p:spTgt spid="55"/>
                                        </p:tgtEl>
                                        <p:attrNameLst>
                                          <p:attrName>style.visibility</p:attrName>
                                        </p:attrNameLst>
                                      </p:cBhvr>
                                      <p:to>
                                        <p:strVal val="visible"/>
                                      </p:to>
                                    </p:set>
                                    <p:anim calcmode="lin" valueType="num">
                                      <p:cBhvr additive="base">
                                        <p:cTn dur="100" fill="hold" id="35"/>
                                        <p:tgtEl>
                                          <p:spTgt spid="55"/>
                                        </p:tgtEl>
                                        <p:attrNameLst>
                                          <p:attrName>ppt_x</p:attrName>
                                        </p:attrNameLst>
                                      </p:cBhvr>
                                      <p:tavLst>
                                        <p:tav tm="0">
                                          <p:val>
                                            <p:strVal val="0-#ppt_w/2"/>
                                          </p:val>
                                        </p:tav>
                                        <p:tav tm="100000">
                                          <p:val>
                                            <p:strVal val="#ppt_x"/>
                                          </p:val>
                                        </p:tav>
                                      </p:tavLst>
                                    </p:anim>
                                    <p:anim calcmode="lin" valueType="num">
                                      <p:cBhvr additive="base">
                                        <p:cTn dur="100" fill="hold" id="36"/>
                                        <p:tgtEl>
                                          <p:spTgt spid="55"/>
                                        </p:tgtEl>
                                        <p:attrNameLst>
                                          <p:attrName>ppt_y</p:attrName>
                                        </p:attrNameLst>
                                      </p:cBhvr>
                                      <p:tavLst>
                                        <p:tav tm="0">
                                          <p:val>
                                            <p:strVal val="#ppt_y"/>
                                          </p:val>
                                        </p:tav>
                                        <p:tav tm="100000">
                                          <p:val>
                                            <p:strVal val="#ppt_y"/>
                                          </p:val>
                                        </p:tav>
                                      </p:tavLst>
                                    </p:anim>
                                  </p:childTnLst>
                                </p:cTn>
                              </p:par>
                              <p:par>
                                <p:cTn fill="hold" id="37" nodeType="withEffect" presetClass="entr" presetID="2" presetSubtype="8">
                                  <p:stCondLst>
                                    <p:cond delay="200"/>
                                  </p:stCondLst>
                                  <p:childTnLst>
                                    <p:set>
                                      <p:cBhvr>
                                        <p:cTn dur="1" fill="hold" id="38">
                                          <p:stCondLst>
                                            <p:cond delay="0"/>
                                          </p:stCondLst>
                                        </p:cTn>
                                        <p:tgtEl>
                                          <p:spTgt spid="52"/>
                                        </p:tgtEl>
                                        <p:attrNameLst>
                                          <p:attrName>style.visibility</p:attrName>
                                        </p:attrNameLst>
                                      </p:cBhvr>
                                      <p:to>
                                        <p:strVal val="visible"/>
                                      </p:to>
                                    </p:set>
                                    <p:anim calcmode="lin" valueType="num">
                                      <p:cBhvr additive="base">
                                        <p:cTn dur="100" fill="hold" id="39"/>
                                        <p:tgtEl>
                                          <p:spTgt spid="52"/>
                                        </p:tgtEl>
                                        <p:attrNameLst>
                                          <p:attrName>ppt_x</p:attrName>
                                        </p:attrNameLst>
                                      </p:cBhvr>
                                      <p:tavLst>
                                        <p:tav tm="0">
                                          <p:val>
                                            <p:strVal val="0-#ppt_w/2"/>
                                          </p:val>
                                        </p:tav>
                                        <p:tav tm="100000">
                                          <p:val>
                                            <p:strVal val="#ppt_x"/>
                                          </p:val>
                                        </p:tav>
                                      </p:tavLst>
                                    </p:anim>
                                    <p:anim calcmode="lin" valueType="num">
                                      <p:cBhvr additive="base">
                                        <p:cTn dur="100" fill="hold" id="40"/>
                                        <p:tgtEl>
                                          <p:spTgt spid="52"/>
                                        </p:tgtEl>
                                        <p:attrNameLst>
                                          <p:attrName>ppt_y</p:attrName>
                                        </p:attrNameLst>
                                      </p:cBhvr>
                                      <p:tavLst>
                                        <p:tav tm="0">
                                          <p:val>
                                            <p:strVal val="#ppt_y"/>
                                          </p:val>
                                        </p:tav>
                                        <p:tav tm="100000">
                                          <p:val>
                                            <p:strVal val="#ppt_y"/>
                                          </p:val>
                                        </p:tav>
                                      </p:tavLst>
                                    </p:anim>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id="43" nodeType="clickEffect" presetClass="entr" presetID="23" presetSubtype="36">
                                  <p:stCondLst>
                                    <p:cond delay="0"/>
                                  </p:stCondLst>
                                  <p:childTnLst>
                                    <p:set>
                                      <p:cBhvr>
                                        <p:cTn dur="1" fill="hold" id="44">
                                          <p:stCondLst>
                                            <p:cond delay="0"/>
                                          </p:stCondLst>
                                        </p:cTn>
                                        <p:tgtEl>
                                          <p:spTgt spid="22"/>
                                        </p:tgtEl>
                                        <p:attrNameLst>
                                          <p:attrName>style.visibility</p:attrName>
                                        </p:attrNameLst>
                                      </p:cBhvr>
                                      <p:to>
                                        <p:strVal val="visible"/>
                                      </p:to>
                                    </p:set>
                                    <p:anim calcmode="lin" valueType="num">
                                      <p:cBhvr>
                                        <p:cTn dur="500" fill="hold" id="45"/>
                                        <p:tgtEl>
                                          <p:spTgt spid="22"/>
                                        </p:tgtEl>
                                        <p:attrNameLst>
                                          <p:attrName>ppt_w</p:attrName>
                                        </p:attrNameLst>
                                      </p:cBhvr>
                                      <p:tavLst>
                                        <p:tav tm="0">
                                          <p:val>
                                            <p:strVal val="(6*min(max(#ppt_w*#ppt_h,.3),1)-7.4)/-.7*#ppt_w"/>
                                          </p:val>
                                        </p:tav>
                                        <p:tav tm="100000">
                                          <p:val>
                                            <p:strVal val="#ppt_w"/>
                                          </p:val>
                                        </p:tav>
                                      </p:tavLst>
                                    </p:anim>
                                    <p:anim calcmode="lin" valueType="num">
                                      <p:cBhvr>
                                        <p:cTn dur="500" fill="hold" id="46"/>
                                        <p:tgtEl>
                                          <p:spTgt spid="22"/>
                                        </p:tgtEl>
                                        <p:attrNameLst>
                                          <p:attrName>ppt_h</p:attrName>
                                        </p:attrNameLst>
                                      </p:cBhvr>
                                      <p:tavLst>
                                        <p:tav tm="0">
                                          <p:val>
                                            <p:strVal val="(6*min(max(#ppt_w*#ppt_h,.3),1)-7.4)/-.7*#ppt_h"/>
                                          </p:val>
                                        </p:tav>
                                        <p:tav tm="100000">
                                          <p:val>
                                            <p:strVal val="#ppt_h"/>
                                          </p:val>
                                        </p:tav>
                                      </p:tavLst>
                                    </p:anim>
                                    <p:anim calcmode="lin" valueType="num">
                                      <p:cBhvr>
                                        <p:cTn dur="500" fill="hold" id="47"/>
                                        <p:tgtEl>
                                          <p:spTgt spid="22"/>
                                        </p:tgtEl>
                                        <p:attrNameLst>
                                          <p:attrName>ppt_x</p:attrName>
                                        </p:attrNameLst>
                                      </p:cBhvr>
                                      <p:tavLst>
                                        <p:tav tm="0">
                                          <p:val>
                                            <p:fltVal val="0.5"/>
                                          </p:val>
                                        </p:tav>
                                        <p:tav tm="100000">
                                          <p:val>
                                            <p:strVal val="#ppt_x"/>
                                          </p:val>
                                        </p:tav>
                                      </p:tavLst>
                                    </p:anim>
                                    <p:anim calcmode="lin" valueType="num">
                                      <p:cBhvr>
                                        <p:cTn dur="500" fill="hold" id="48"/>
                                        <p:tgtEl>
                                          <p:spTgt spid="22"/>
                                        </p:tgtEl>
                                        <p:attrNameLst>
                                          <p:attrName>ppt_y</p:attrName>
                                        </p:attrNameLst>
                                      </p:cBhvr>
                                      <p:tavLst>
                                        <p:tav tm="0">
                                          <p:val>
                                            <p:strVal val="1+(6*min(max(#ppt_w*#ppt_h,.3),1)-7.4)/-.7*#ppt_h/2"/>
                                          </p:val>
                                        </p:tav>
                                        <p:tav tm="100000">
                                          <p:val>
                                            <p:strVal val="#ppt_y"/>
                                          </p:val>
                                        </p:tav>
                                      </p:tavLst>
                                    </p:anim>
                                  </p:childTnLst>
                                </p:cTn>
                              </p:par>
                              <p:par>
                                <p:cTn fill="hold" id="49" nodeType="withEffect" presetClass="entr" presetID="23" presetSubtype="36">
                                  <p:stCondLst>
                                    <p:cond delay="100"/>
                                  </p:stCondLst>
                                  <p:childTnLst>
                                    <p:set>
                                      <p:cBhvr>
                                        <p:cTn dur="1" fill="hold" id="50">
                                          <p:stCondLst>
                                            <p:cond delay="0"/>
                                          </p:stCondLst>
                                        </p:cTn>
                                        <p:tgtEl>
                                          <p:spTgt spid="66"/>
                                        </p:tgtEl>
                                        <p:attrNameLst>
                                          <p:attrName>style.visibility</p:attrName>
                                        </p:attrNameLst>
                                      </p:cBhvr>
                                      <p:to>
                                        <p:strVal val="visible"/>
                                      </p:to>
                                    </p:set>
                                    <p:anim calcmode="lin" valueType="num">
                                      <p:cBhvr>
                                        <p:cTn dur="500" fill="hold" id="51"/>
                                        <p:tgtEl>
                                          <p:spTgt spid="66"/>
                                        </p:tgtEl>
                                        <p:attrNameLst>
                                          <p:attrName>ppt_w</p:attrName>
                                        </p:attrNameLst>
                                      </p:cBhvr>
                                      <p:tavLst>
                                        <p:tav tm="0">
                                          <p:val>
                                            <p:strVal val="(6*min(max(#ppt_w*#ppt_h,.3),1)-7.4)/-.7*#ppt_w"/>
                                          </p:val>
                                        </p:tav>
                                        <p:tav tm="100000">
                                          <p:val>
                                            <p:strVal val="#ppt_w"/>
                                          </p:val>
                                        </p:tav>
                                      </p:tavLst>
                                    </p:anim>
                                    <p:anim calcmode="lin" valueType="num">
                                      <p:cBhvr>
                                        <p:cTn dur="500" fill="hold" id="52"/>
                                        <p:tgtEl>
                                          <p:spTgt spid="66"/>
                                        </p:tgtEl>
                                        <p:attrNameLst>
                                          <p:attrName>ppt_h</p:attrName>
                                        </p:attrNameLst>
                                      </p:cBhvr>
                                      <p:tavLst>
                                        <p:tav tm="0">
                                          <p:val>
                                            <p:strVal val="(6*min(max(#ppt_w*#ppt_h,.3),1)-7.4)/-.7*#ppt_h"/>
                                          </p:val>
                                        </p:tav>
                                        <p:tav tm="100000">
                                          <p:val>
                                            <p:strVal val="#ppt_h"/>
                                          </p:val>
                                        </p:tav>
                                      </p:tavLst>
                                    </p:anim>
                                    <p:anim calcmode="lin" valueType="num">
                                      <p:cBhvr>
                                        <p:cTn dur="500" fill="hold" id="53"/>
                                        <p:tgtEl>
                                          <p:spTgt spid="66"/>
                                        </p:tgtEl>
                                        <p:attrNameLst>
                                          <p:attrName>ppt_x</p:attrName>
                                        </p:attrNameLst>
                                      </p:cBhvr>
                                      <p:tavLst>
                                        <p:tav tm="0">
                                          <p:val>
                                            <p:fltVal val="0.5"/>
                                          </p:val>
                                        </p:tav>
                                        <p:tav tm="100000">
                                          <p:val>
                                            <p:strVal val="#ppt_x"/>
                                          </p:val>
                                        </p:tav>
                                      </p:tavLst>
                                    </p:anim>
                                    <p:anim calcmode="lin" valueType="num">
                                      <p:cBhvr>
                                        <p:cTn dur="500" fill="hold" id="54"/>
                                        <p:tgtEl>
                                          <p:spTgt spid="66"/>
                                        </p:tgtEl>
                                        <p:attrNameLst>
                                          <p:attrName>ppt_y</p:attrName>
                                        </p:attrNameLst>
                                      </p:cBhvr>
                                      <p:tavLst>
                                        <p:tav tm="0">
                                          <p:val>
                                            <p:strVal val="1+(6*min(max(#ppt_w*#ppt_h,.3),1)-7.4)/-.7*#ppt_h/2"/>
                                          </p:val>
                                        </p:tav>
                                        <p:tav tm="100000">
                                          <p:val>
                                            <p:strVal val="#ppt_y"/>
                                          </p:val>
                                        </p:tav>
                                      </p:tavLst>
                                    </p:anim>
                                  </p:childTnLst>
                                </p:cTn>
                              </p:par>
                              <p:par>
                                <p:cTn fill="hold" id="55" nodeType="withEffect" presetClass="entr" presetID="23" presetSubtype="36">
                                  <p:stCondLst>
                                    <p:cond delay="200"/>
                                  </p:stCondLst>
                                  <p:childTnLst>
                                    <p:set>
                                      <p:cBhvr>
                                        <p:cTn dur="1" fill="hold" id="56">
                                          <p:stCondLst>
                                            <p:cond delay="0"/>
                                          </p:stCondLst>
                                        </p:cTn>
                                        <p:tgtEl>
                                          <p:spTgt spid="69"/>
                                        </p:tgtEl>
                                        <p:attrNameLst>
                                          <p:attrName>style.visibility</p:attrName>
                                        </p:attrNameLst>
                                      </p:cBhvr>
                                      <p:to>
                                        <p:strVal val="visible"/>
                                      </p:to>
                                    </p:set>
                                    <p:anim calcmode="lin" valueType="num">
                                      <p:cBhvr>
                                        <p:cTn dur="500" fill="hold" id="57"/>
                                        <p:tgtEl>
                                          <p:spTgt spid="69"/>
                                        </p:tgtEl>
                                        <p:attrNameLst>
                                          <p:attrName>ppt_w</p:attrName>
                                        </p:attrNameLst>
                                      </p:cBhvr>
                                      <p:tavLst>
                                        <p:tav tm="0">
                                          <p:val>
                                            <p:strVal val="(6*min(max(#ppt_w*#ppt_h,.3),1)-7.4)/-.7*#ppt_w"/>
                                          </p:val>
                                        </p:tav>
                                        <p:tav tm="100000">
                                          <p:val>
                                            <p:strVal val="#ppt_w"/>
                                          </p:val>
                                        </p:tav>
                                      </p:tavLst>
                                    </p:anim>
                                    <p:anim calcmode="lin" valueType="num">
                                      <p:cBhvr>
                                        <p:cTn dur="500" fill="hold" id="58"/>
                                        <p:tgtEl>
                                          <p:spTgt spid="69"/>
                                        </p:tgtEl>
                                        <p:attrNameLst>
                                          <p:attrName>ppt_h</p:attrName>
                                        </p:attrNameLst>
                                      </p:cBhvr>
                                      <p:tavLst>
                                        <p:tav tm="0">
                                          <p:val>
                                            <p:strVal val="(6*min(max(#ppt_w*#ppt_h,.3),1)-7.4)/-.7*#ppt_h"/>
                                          </p:val>
                                        </p:tav>
                                        <p:tav tm="100000">
                                          <p:val>
                                            <p:strVal val="#ppt_h"/>
                                          </p:val>
                                        </p:tav>
                                      </p:tavLst>
                                    </p:anim>
                                    <p:anim calcmode="lin" valueType="num">
                                      <p:cBhvr>
                                        <p:cTn dur="500" fill="hold" id="59"/>
                                        <p:tgtEl>
                                          <p:spTgt spid="69"/>
                                        </p:tgtEl>
                                        <p:attrNameLst>
                                          <p:attrName>ppt_x</p:attrName>
                                        </p:attrNameLst>
                                      </p:cBhvr>
                                      <p:tavLst>
                                        <p:tav tm="0">
                                          <p:val>
                                            <p:fltVal val="0.5"/>
                                          </p:val>
                                        </p:tav>
                                        <p:tav tm="100000">
                                          <p:val>
                                            <p:strVal val="#ppt_x"/>
                                          </p:val>
                                        </p:tav>
                                      </p:tavLst>
                                    </p:anim>
                                    <p:anim calcmode="lin" valueType="num">
                                      <p:cBhvr>
                                        <p:cTn dur="500" fill="hold" id="60"/>
                                        <p:tgtEl>
                                          <p:spTgt spid="6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9"/>
      <p:bldP grpId="0" spid="4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3</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该学习什么</a:t>
            </a:r>
          </a:p>
        </p:txBody>
      </p:sp>
      <p:pic>
        <p:nvPicPr>
          <p:cNvPr descr="D:\Teliss_Tong\Doing\new\15.jpg" id="21506" name="Picture 2"/>
          <p:cNvPicPr>
            <a:picLocks noChangeArrowheads="1" noChangeAspect="1"/>
          </p:cNvPicPr>
          <p:nvPr/>
        </p:nvPicPr>
        <p:blipFill>
          <a:blip r:embed="rId2">
            <a:extLst>
              <a:ext uri="{28A0092B-C50C-407E-A947-70E740481C1C}">
                <a14:useLocalDpi/>
              </a:ext>
            </a:extLst>
          </a:blip>
          <a:stretch>
            <a:fillRect/>
          </a:stretch>
        </p:blipFill>
        <p:spPr bwMode="auto">
          <a:xfrm>
            <a:off x="323528" y="1484784"/>
            <a:ext cx="4485311" cy="2459418"/>
          </a:xfrm>
          <a:prstGeom prst="rect">
            <a:avLst/>
          </a:prstGeom>
          <a:noFill/>
          <a:extLst>
            <a:ext uri="{909E8E84-426E-40DD-AFC4-6F175D3DCCD1}">
              <a14:hiddenFill>
                <a:solidFill>
                  <a:srgbClr val="FFFFFF"/>
                </a:solidFill>
              </a14:hiddenFill>
            </a:ext>
          </a:extLst>
        </p:spPr>
      </p:pic>
      <p:sp>
        <p:nvSpPr>
          <p:cNvPr id="37" name="Text Box 44"/>
          <p:cNvSpPr txBox="1">
            <a:spLocks noChangeArrowheads="1"/>
          </p:cNvSpPr>
          <p:nvPr/>
        </p:nvSpPr>
        <p:spPr bwMode="auto">
          <a:xfrm>
            <a:off x="4860032" y="2367112"/>
            <a:ext cx="3960440"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如果你不幸在知识的海洋中迷失了自我，唯一的结局可能就是书呆子了。因此，我们不要在一些和工作没有太多关系的所谓知识上投入过多精力。</a:t>
            </a:r>
          </a:p>
        </p:txBody>
      </p:sp>
      <p:sp>
        <p:nvSpPr>
          <p:cNvPr id="39" name="Text Box 44"/>
          <p:cNvSpPr txBox="1">
            <a:spLocks noChangeArrowheads="1"/>
          </p:cNvSpPr>
          <p:nvPr/>
        </p:nvSpPr>
        <p:spPr bwMode="auto">
          <a:xfrm>
            <a:off x="4860032" y="5301208"/>
            <a:ext cx="3960440"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学习的目的在于学以致用，而且，无论如何不要影响到你的本职工作；否则，所谓的学习也就成了无源之水了。</a:t>
            </a:r>
          </a:p>
        </p:txBody>
      </p:sp>
      <p:pic>
        <p:nvPicPr>
          <p:cNvPr descr="D:\Teliss_Tong\Doing\new\15.jpg" id="40" name="Picture 2"/>
          <p:cNvPicPr>
            <a:picLocks noChangeArrowheads="1" noChangeAspect="1"/>
          </p:cNvPicPr>
          <p:nvPr/>
        </p:nvPicPr>
        <p:blipFill>
          <a:blip r:embed="rId3">
            <a:extLst>
              <a:ext uri="{28A0092B-C50C-407E-A947-70E740481C1C}">
                <a14:useLocalDpi/>
              </a:ext>
            </a:extLst>
          </a:blip>
          <a:stretch>
            <a:fillRect/>
          </a:stretch>
        </p:blipFill>
        <p:spPr bwMode="auto">
          <a:xfrm>
            <a:off x="112073" y="4419229"/>
            <a:ext cx="4387919" cy="2081284"/>
          </a:xfrm>
          <a:prstGeom prst="rect">
            <a:avLst/>
          </a:prstGeom>
          <a:noFill/>
          <a:extLst>
            <a:ext uri="{909E8E84-426E-40DD-AFC4-6F175D3DCCD1}">
              <a14:hiddenFill>
                <a:solidFill>
                  <a:srgbClr val="FFFFFF"/>
                </a:solidFill>
              </a14:hiddenFill>
            </a:ext>
          </a:extLst>
        </p:spPr>
      </p:pic>
      <p:cxnSp>
        <p:nvCxnSpPr>
          <p:cNvPr id="41" name="Straight Connector 10"/>
          <p:cNvCxnSpPr/>
          <p:nvPr/>
        </p:nvCxnSpPr>
        <p:spPr>
          <a:xfrm>
            <a:off x="323528" y="3944202"/>
            <a:ext cx="8496944" cy="0"/>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46" name="Straight Connector 10"/>
          <p:cNvCxnSpPr/>
          <p:nvPr/>
        </p:nvCxnSpPr>
        <p:spPr>
          <a:xfrm>
            <a:off x="323528" y="6453336"/>
            <a:ext cx="8496944" cy="0"/>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24" name="直接连接符 23"/>
          <p:cNvCxnSpPr/>
          <p:nvPr/>
        </p:nvCxnSpPr>
        <p:spPr>
          <a:xfrm flipH="1" flipV="1">
            <a:off x="8820472" y="5157192"/>
            <a:ext cx="0" cy="1199306"/>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51" name="直接连接符 50"/>
          <p:cNvCxnSpPr/>
          <p:nvPr/>
        </p:nvCxnSpPr>
        <p:spPr>
          <a:xfrm flipH="1" flipV="1">
            <a:off x="8820472" y="2367112"/>
            <a:ext cx="0" cy="1469106"/>
          </a:xfrm>
          <a:prstGeom prst="line">
            <a:avLst/>
          </a:prstGeom>
          <a:ln>
            <a:solidFill>
              <a:srgbClr val="00B0F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val="31401885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1506"/>
                                        </p:tgtEl>
                                        <p:attrNameLst>
                                          <p:attrName>style.visibility</p:attrName>
                                        </p:attrNameLst>
                                      </p:cBhvr>
                                      <p:to>
                                        <p:strVal val="visible"/>
                                      </p:to>
                                    </p:set>
                                    <p:animEffect filter="fade" transition="in">
                                      <p:cBhvr>
                                        <p:cTn dur="500" id="7"/>
                                        <p:tgtEl>
                                          <p:spTgt spid="21506"/>
                                        </p:tgtEl>
                                      </p:cBhvr>
                                    </p:animEffect>
                                  </p:childTnLst>
                                </p:cTn>
                              </p:par>
                              <p:par>
                                <p:cTn fill="hold" id="8" nodeType="withEffect" presetClass="entr" presetID="10" presetSubtype="0">
                                  <p:stCondLst>
                                    <p:cond delay="100"/>
                                  </p:stCondLst>
                                  <p:childTnLst>
                                    <p:set>
                                      <p:cBhvr>
                                        <p:cTn dur="1" fill="hold" id="9">
                                          <p:stCondLst>
                                            <p:cond delay="0"/>
                                          </p:stCondLst>
                                        </p:cTn>
                                        <p:tgtEl>
                                          <p:spTgt spid="40"/>
                                        </p:tgtEl>
                                        <p:attrNameLst>
                                          <p:attrName>style.visibility</p:attrName>
                                        </p:attrNameLst>
                                      </p:cBhvr>
                                      <p:to>
                                        <p:strVal val="visible"/>
                                      </p:to>
                                    </p:set>
                                    <p:animEffect filter="fade" transition="in">
                                      <p:cBhvr>
                                        <p:cTn dur="500" id="10"/>
                                        <p:tgtEl>
                                          <p:spTgt spid="40"/>
                                        </p:tgtEl>
                                      </p:cBhvr>
                                    </p:animEffect>
                                  </p:childTnLst>
                                </p:cTn>
                              </p:par>
                            </p:childTnLst>
                          </p:cTn>
                        </p:par>
                      </p:childTnLst>
                    </p:cTn>
                  </p:par>
                  <p:par>
                    <p:cTn fill="hold" id="11" nodeType="clickPar">
                      <p:stCondLst>
                        <p:cond delay="indefinite"/>
                        <p:cond delay="0" evt="onBegin">
                          <p:tn val="10"/>
                        </p:cond>
                      </p:stCondLst>
                      <p:childTnLst>
                        <p:par>
                          <p:cTn fill="hold" id="12" nodeType="afterGroup">
                            <p:stCondLst>
                              <p:cond delay="0"/>
                            </p:stCondLst>
                            <p:childTnLst>
                              <p:par>
                                <p:cTn fill="hold" grpId="0" id="13" nodeType="clickEffect" presetClass="entr" presetID="42" presetSubtype="0">
                                  <p:stCondLst>
                                    <p:cond delay="0"/>
                                  </p:stCondLst>
                                  <p:childTnLst>
                                    <p:set>
                                      <p:cBhvr>
                                        <p:cTn dur="1" fill="hold" id="14">
                                          <p:stCondLst>
                                            <p:cond delay="0"/>
                                          </p:stCondLst>
                                        </p:cTn>
                                        <p:tgtEl>
                                          <p:spTgt spid="37"/>
                                        </p:tgtEl>
                                        <p:attrNameLst>
                                          <p:attrName>style.visibility</p:attrName>
                                        </p:attrNameLst>
                                      </p:cBhvr>
                                      <p:to>
                                        <p:strVal val="visible"/>
                                      </p:to>
                                    </p:set>
                                    <p:animEffect filter="fade" transition="in">
                                      <p:cBhvr>
                                        <p:cTn dur="1000" id="15"/>
                                        <p:tgtEl>
                                          <p:spTgt spid="37"/>
                                        </p:tgtEl>
                                      </p:cBhvr>
                                    </p:animEffect>
                                    <p:anim calcmode="lin" valueType="num">
                                      <p:cBhvr>
                                        <p:cTn dur="1000" fill="hold" id="16"/>
                                        <p:tgtEl>
                                          <p:spTgt spid="37"/>
                                        </p:tgtEl>
                                        <p:attrNameLst>
                                          <p:attrName>ppt_x</p:attrName>
                                        </p:attrNameLst>
                                      </p:cBhvr>
                                      <p:tavLst>
                                        <p:tav tm="0">
                                          <p:val>
                                            <p:strVal val="#ppt_x"/>
                                          </p:val>
                                        </p:tav>
                                        <p:tav tm="100000">
                                          <p:val>
                                            <p:strVal val="#ppt_x"/>
                                          </p:val>
                                        </p:tav>
                                      </p:tavLst>
                                    </p:anim>
                                    <p:anim calcmode="lin" valueType="num">
                                      <p:cBhvr>
                                        <p:cTn dur="1000" fill="hold" id="17"/>
                                        <p:tgtEl>
                                          <p:spTgt spid="37"/>
                                        </p:tgtEl>
                                        <p:attrNameLst>
                                          <p:attrName>ppt_y</p:attrName>
                                        </p:attrNameLst>
                                      </p:cBhvr>
                                      <p:tavLst>
                                        <p:tav tm="0">
                                          <p:val>
                                            <p:strVal val="#ppt_y+.1"/>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42" presetSubtype="0">
                                  <p:stCondLst>
                                    <p:cond delay="0"/>
                                  </p:stCondLst>
                                  <p:childTnLst>
                                    <p:set>
                                      <p:cBhvr>
                                        <p:cTn dur="1" fill="hold" id="21">
                                          <p:stCondLst>
                                            <p:cond delay="0"/>
                                          </p:stCondLst>
                                        </p:cTn>
                                        <p:tgtEl>
                                          <p:spTgt spid="39"/>
                                        </p:tgtEl>
                                        <p:attrNameLst>
                                          <p:attrName>style.visibility</p:attrName>
                                        </p:attrNameLst>
                                      </p:cBhvr>
                                      <p:to>
                                        <p:strVal val="visible"/>
                                      </p:to>
                                    </p:set>
                                    <p:animEffect filter="fade" transition="in">
                                      <p:cBhvr>
                                        <p:cTn dur="1000" id="22"/>
                                        <p:tgtEl>
                                          <p:spTgt spid="39"/>
                                        </p:tgtEl>
                                      </p:cBhvr>
                                    </p:animEffect>
                                    <p:anim calcmode="lin" valueType="num">
                                      <p:cBhvr>
                                        <p:cTn dur="1000" fill="hold" id="23"/>
                                        <p:tgtEl>
                                          <p:spTgt spid="39"/>
                                        </p:tgtEl>
                                        <p:attrNameLst>
                                          <p:attrName>ppt_x</p:attrName>
                                        </p:attrNameLst>
                                      </p:cBhvr>
                                      <p:tavLst>
                                        <p:tav tm="0">
                                          <p:val>
                                            <p:strVal val="#ppt_x"/>
                                          </p:val>
                                        </p:tav>
                                        <p:tav tm="100000">
                                          <p:val>
                                            <p:strVal val="#ppt_x"/>
                                          </p:val>
                                        </p:tav>
                                      </p:tavLst>
                                    </p:anim>
                                    <p:anim calcmode="lin" valueType="num">
                                      <p:cBhvr>
                                        <p:cTn dur="1000" fill="hold" id="24"/>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3</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该学习什么</a:t>
            </a:r>
          </a:p>
        </p:txBody>
      </p:sp>
      <p:sp>
        <p:nvSpPr>
          <p:cNvPr id="25" name="TextBox 24"/>
          <p:cNvSpPr txBox="1">
            <a:spLocks noChangeArrowheads="1"/>
          </p:cNvSpPr>
          <p:nvPr/>
        </p:nvSpPr>
        <p:spPr bwMode="auto">
          <a:xfrm>
            <a:off x="1115617" y="1516722"/>
            <a:ext cx="771076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lnSpc>
                <a:spcPct val="125000"/>
              </a:lnSpc>
            </a:pPr>
            <a:r>
              <a:rPr altLang="en-US" lang="zh-CN" sz="1600">
                <a:solidFill>
                  <a:schemeClr val="bg1">
                    <a:lumMod val="50000"/>
                  </a:schemeClr>
                </a:solidFill>
                <a:latin charset="-122" pitchFamily="34" typeface="微软雅黑"/>
                <a:ea charset="-122" pitchFamily="34" typeface="微软雅黑"/>
              </a:rPr>
              <a:t>学习其实是由浅入深，循序渐进的一个过程，可以按照下面的“三步曲”来进行。</a:t>
            </a:r>
          </a:p>
        </p:txBody>
      </p:sp>
      <p:grpSp>
        <p:nvGrpSpPr>
          <p:cNvPr id="76" name="Group 3"/>
          <p:cNvGrpSpPr/>
          <p:nvPr/>
        </p:nvGrpSpPr>
        <p:grpSpPr>
          <a:xfrm>
            <a:off x="539750" y="2798463"/>
            <a:ext cx="2355850" cy="836613"/>
            <a:chExt cx="1484" cy="527"/>
          </a:xfrm>
        </p:grpSpPr>
        <p:sp>
          <p:nvSpPr>
            <p:cNvPr id="77" name="未知"/>
            <p:cNvSpPr/>
            <p:nvPr/>
          </p:nvSpPr>
          <p:spPr bwMode="auto">
            <a:xfrm>
              <a:off x="84" y="0"/>
              <a:ext cx="1400" cy="527"/>
            </a:xfrm>
            <a:custGeom>
              <a:gdLst>
                <a:gd fmla="*/ 0 w 1400" name="T0"/>
                <a:gd fmla="*/ 108 h 527" name="T1"/>
                <a:gd fmla="*/ 837 w 1400" name="T2"/>
                <a:gd fmla="*/ 527 h 527" name="T3"/>
                <a:gd fmla="*/ 1400 w 1400" name="T4"/>
                <a:gd fmla="*/ 332 h 527" name="T5"/>
                <a:gd fmla="*/ 281 w 1400" name="T6"/>
                <a:gd fmla="*/ 0 h 527" name="T7"/>
                <a:gd fmla="*/ 0 w 1400" name="T8"/>
                <a:gd fmla="*/ 108 h 527" name="T9"/>
                <a:gd fmla="*/ 0 60000 65536" name="T10"/>
                <a:gd fmla="*/ 0 60000 65536" name="T11"/>
                <a:gd fmla="*/ 0 60000 65536" name="T12"/>
                <a:gd fmla="*/ 0 60000 65536" name="T13"/>
                <a:gd fmla="*/ 0 60000 65536" name="T14"/>
                <a:gd fmla="*/ 0 w 1400" name="T15"/>
                <a:gd fmla="*/ 0 h 527" name="T16"/>
                <a:gd fmla="*/ 1400 w 1400" name="T17"/>
                <a:gd fmla="*/ 527 h 527" name="T18"/>
              </a:gdLst>
              <a:cxnLst>
                <a:cxn ang="T10">
                  <a:pos x="T0" y="T1"/>
                </a:cxn>
                <a:cxn ang="T11">
                  <a:pos x="T2" y="T3"/>
                </a:cxn>
                <a:cxn ang="T12">
                  <a:pos x="T4" y="T5"/>
                </a:cxn>
                <a:cxn ang="T13">
                  <a:pos x="T6" y="T7"/>
                </a:cxn>
                <a:cxn ang="T14">
                  <a:pos x="T8" y="T9"/>
                </a:cxn>
              </a:cxnLst>
              <a:rect b="T18" l="T15" r="T17" t="T16"/>
              <a:pathLst>
                <a:path h="527" w="1400">
                  <a:moveTo>
                    <a:pt x="0" y="108"/>
                  </a:moveTo>
                  <a:lnTo>
                    <a:pt x="837" y="527"/>
                  </a:lnTo>
                  <a:lnTo>
                    <a:pt x="1400" y="332"/>
                  </a:lnTo>
                  <a:lnTo>
                    <a:pt x="281" y="0"/>
                  </a:lnTo>
                  <a:lnTo>
                    <a:pt x="0" y="108"/>
                  </a:lnTo>
                  <a:close/>
                </a:path>
              </a:pathLst>
            </a:custGeom>
            <a:gradFill rotWithShape="1">
              <a:gsLst>
                <a:gs pos="0">
                  <a:srgbClr val="F8F8F8"/>
                </a:gs>
                <a:gs pos="100000">
                  <a:srgbClr val="DDDDDD"/>
                </a:gs>
              </a:gsLst>
              <a:lin ang="2700000" scaled="1"/>
            </a:gradFill>
            <a:ln w="9525">
              <a:round/>
            </a:ln>
            <a:scene3d>
              <a:camera prst="legacyObliqueBottom"/>
              <a:lightRig dir="b" rig="legacyFlat3"/>
            </a:scene3d>
            <a:sp3d contourW="12700" extrusionH="227000" prstMaterial="legacyMatte">
              <a:bevelT h="13500" prst="angle" w="13500"/>
              <a:bevelB h="13500" prst="angle" w="13500"/>
              <a:extrusionClr>
                <a:srgbClr val="DDDDDD"/>
              </a:extrusionClr>
              <a:contourClr>
                <a:srgbClr val="C0C0C0"/>
              </a:contourClr>
            </a:sp3d>
          </p:spPr>
          <p:txBody>
            <a:bodyPr>
              <a:flatTx/>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sp>
          <p:nvSpPr>
            <p:cNvPr id="78" name="AutoShape 5"/>
            <p:cNvSpPr>
              <a:spLocks noChangeArrowheads="1"/>
            </p:cNvSpPr>
            <p:nvPr/>
          </p:nvSpPr>
          <p:spPr bwMode="auto">
            <a:xfrm rot="-9180000">
              <a:off x="0" y="380"/>
              <a:ext cx="942" cy="144"/>
            </a:xfrm>
            <a:custGeom>
              <a:gdLst>
                <a:gd fmla="*/ 41 w 21600" name="T0"/>
                <a:gd fmla="*/ 0 h 21600" name="T1"/>
                <a:gd fmla="*/ 21 w 21600" name="T2"/>
                <a:gd fmla="*/ 1 h 21600" name="T3"/>
                <a:gd fmla="*/ 0 w 21600" name="T4"/>
                <a:gd fmla="*/ 0 h 21600" name="T5"/>
                <a:gd fmla="*/ 21 w 21600" name="T6"/>
                <a:gd fmla="*/ 0 h 21600" name="T7"/>
                <a:gd fmla="*/ 0 60000 65536" name="T8"/>
                <a:gd fmla="*/ 0 60000 65536" name="T9"/>
                <a:gd fmla="*/ 0 60000 65536" name="T10"/>
                <a:gd fmla="*/ 0 60000 65536" name="T11"/>
                <a:gd fmla="*/ 1789 w 21600" name="T12"/>
                <a:gd fmla="*/ 1800 h 21600" name="T13"/>
                <a:gd fmla="*/ 19811 w 21600" name="T14"/>
                <a:gd fmla="*/ 19800 h 21600" name="T15"/>
              </a:gdLst>
              <a:cxnLst>
                <a:cxn ang="T8">
                  <a:pos x="T0" y="T1"/>
                </a:cxn>
                <a:cxn ang="T9">
                  <a:pos x="T2" y="T3"/>
                </a:cxn>
                <a:cxn ang="T10">
                  <a:pos x="T4" y="T5"/>
                </a:cxn>
                <a:cxn ang="T11">
                  <a:pos x="T6" y="T7"/>
                </a:cxn>
              </a:cxnLst>
              <a:rect b="T15" l="T12" r="T14" t="T13"/>
              <a:pathLst>
                <a:path h="21600" w="21600">
                  <a:moveTo>
                    <a:pt x="0" y="0"/>
                  </a:moveTo>
                  <a:lnTo>
                    <a:pt x="0" y="21600"/>
                  </a:lnTo>
                  <a:lnTo>
                    <a:pt x="21600" y="21600"/>
                  </a:lnTo>
                  <a:lnTo>
                    <a:pt x="21600" y="0"/>
                  </a:lnTo>
                  <a:lnTo>
                    <a:pt x="0" y="0"/>
                  </a:lnTo>
                  <a:close/>
                </a:path>
              </a:pathLst>
            </a:custGeom>
            <a:gradFill rotWithShape="1">
              <a:gsLst>
                <a:gs pos="0">
                  <a:srgbClr val="5F5F5F">
                    <a:alpha val="0"/>
                  </a:srgbClr>
                </a:gs>
                <a:gs pos="100000">
                  <a:srgbClr val="DDDDDD"/>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grpSp>
      <p:sp>
        <p:nvSpPr>
          <p:cNvPr id="79" name="未知"/>
          <p:cNvSpPr/>
          <p:nvPr/>
        </p:nvSpPr>
        <p:spPr bwMode="auto">
          <a:xfrm>
            <a:off x="2062163" y="3514426"/>
            <a:ext cx="2600325" cy="1087437"/>
          </a:xfrm>
          <a:custGeom>
            <a:gdLst>
              <a:gd fmla="*/ 1534467 w 1698" name="T0"/>
              <a:gd fmla="*/ 1087437 h 710" name="T1"/>
              <a:gd fmla="*/ 2600325 w 1698" name="T2"/>
              <a:gd fmla="*/ 560566 h 710" name="T3"/>
              <a:gd fmla="*/ 905060 w 1698" name="T4"/>
              <a:gd fmla="*/ 0 h 710" name="T5"/>
              <a:gd fmla="*/ 0 w 1698" name="T6"/>
              <a:gd fmla="*/ 309383 h 710" name="T7"/>
              <a:gd fmla="*/ 1534467 w 1698" name="T8"/>
              <a:gd fmla="*/ 1087437 h 710" name="T9"/>
              <a:gd fmla="*/ 0 60000 65536" name="T10"/>
              <a:gd fmla="*/ 0 60000 65536" name="T11"/>
              <a:gd fmla="*/ 0 60000 65536" name="T12"/>
              <a:gd fmla="*/ 0 60000 65536" name="T13"/>
              <a:gd fmla="*/ 0 60000 65536" name="T14"/>
              <a:gd fmla="*/ 0 w 1698" name="T15"/>
              <a:gd fmla="*/ 0 h 710" name="T16"/>
              <a:gd fmla="*/ 1698 w 1698" name="T17"/>
              <a:gd fmla="*/ 710 h 710" name="T18"/>
            </a:gdLst>
            <a:cxnLst>
              <a:cxn ang="T10">
                <a:pos x="T0" y="T1"/>
              </a:cxn>
              <a:cxn ang="T11">
                <a:pos x="T2" y="T3"/>
              </a:cxn>
              <a:cxn ang="T12">
                <a:pos x="T4" y="T5"/>
              </a:cxn>
              <a:cxn ang="T13">
                <a:pos x="T6" y="T7"/>
              </a:cxn>
              <a:cxn ang="T14">
                <a:pos x="T8" y="T9"/>
              </a:cxn>
            </a:cxnLst>
            <a:rect b="T18" l="T15" r="T17" t="T16"/>
            <a:pathLst>
              <a:path h="710" w="1698">
                <a:moveTo>
                  <a:pt x="1002" y="710"/>
                </a:moveTo>
                <a:lnTo>
                  <a:pt x="1698" y="366"/>
                </a:lnTo>
                <a:lnTo>
                  <a:pt x="591" y="0"/>
                </a:lnTo>
                <a:lnTo>
                  <a:pt x="0" y="202"/>
                </a:lnTo>
                <a:lnTo>
                  <a:pt x="1002" y="710"/>
                </a:lnTo>
                <a:close/>
              </a:path>
            </a:pathLst>
          </a:custGeom>
          <a:solidFill>
            <a:srgbClr val="C0C0C0">
              <a:alpha val="38039"/>
            </a:srgbClr>
          </a:soli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sp>
        <p:nvSpPr>
          <p:cNvPr id="80" name="未知"/>
          <p:cNvSpPr/>
          <p:nvPr/>
        </p:nvSpPr>
        <p:spPr bwMode="auto">
          <a:xfrm>
            <a:off x="2185988" y="2881013"/>
            <a:ext cx="2600325" cy="1087438"/>
          </a:xfrm>
          <a:custGeom>
            <a:gdLst>
              <a:gd fmla="*/ 1534467 w 1698" name="T0"/>
              <a:gd fmla="*/ 1087438 h 710" name="T1"/>
              <a:gd fmla="*/ 2600325 w 1698" name="T2"/>
              <a:gd fmla="*/ 560567 h 710" name="T3"/>
              <a:gd fmla="*/ 905060 w 1698" name="T4"/>
              <a:gd fmla="*/ 0 h 710" name="T5"/>
              <a:gd fmla="*/ 0 w 1698" name="T6"/>
              <a:gd fmla="*/ 309384 h 710" name="T7"/>
              <a:gd fmla="*/ 1534467 w 1698" name="T8"/>
              <a:gd fmla="*/ 1087438 h 710" name="T9"/>
              <a:gd fmla="*/ 0 60000 65536" name="T10"/>
              <a:gd fmla="*/ 0 60000 65536" name="T11"/>
              <a:gd fmla="*/ 0 60000 65536" name="T12"/>
              <a:gd fmla="*/ 0 60000 65536" name="T13"/>
              <a:gd fmla="*/ 0 60000 65536" name="T14"/>
              <a:gd fmla="*/ 0 w 1698" name="T15"/>
              <a:gd fmla="*/ 0 h 710" name="T16"/>
              <a:gd fmla="*/ 1698 w 1698" name="T17"/>
              <a:gd fmla="*/ 710 h 710" name="T18"/>
            </a:gdLst>
            <a:cxnLst>
              <a:cxn ang="T10">
                <a:pos x="T0" y="T1"/>
              </a:cxn>
              <a:cxn ang="T11">
                <a:pos x="T2" y="T3"/>
              </a:cxn>
              <a:cxn ang="T12">
                <a:pos x="T4" y="T5"/>
              </a:cxn>
              <a:cxn ang="T13">
                <a:pos x="T6" y="T7"/>
              </a:cxn>
              <a:cxn ang="T14">
                <a:pos x="T8" y="T9"/>
              </a:cxn>
            </a:cxnLst>
            <a:rect b="T18" l="T15" r="T17" t="T16"/>
            <a:pathLst>
              <a:path h="710" w="1698">
                <a:moveTo>
                  <a:pt x="1002" y="710"/>
                </a:moveTo>
                <a:lnTo>
                  <a:pt x="1698" y="366"/>
                </a:lnTo>
                <a:lnTo>
                  <a:pt x="591" y="0"/>
                </a:lnTo>
                <a:lnTo>
                  <a:pt x="0" y="202"/>
                </a:lnTo>
                <a:lnTo>
                  <a:pt x="1002" y="710"/>
                </a:lnTo>
                <a:close/>
              </a:path>
            </a:pathLst>
          </a:custGeom>
          <a:gradFill rotWithShape="1">
            <a:gsLst>
              <a:gs pos="0">
                <a:srgbClr val="2676FF"/>
              </a:gs>
              <a:gs pos="100000">
                <a:srgbClr val="2676FF">
                  <a:lumMod val="75000"/>
                </a:srgbClr>
              </a:gs>
            </a:gsLst>
            <a:lin ang="2700000" scaled="1"/>
          </a:gradFill>
          <a:ln w="9525">
            <a:round/>
          </a:ln>
          <a:scene3d>
            <a:camera prst="legacyObliqueBottom"/>
            <a:lightRig dir="b" rig="legacyFlat3"/>
          </a:scene3d>
          <a:sp3d extrusionH="227000" prstMaterial="legacyMatte">
            <a:bevelT h="13500" prst="angle" w="13500"/>
            <a:bevelB h="13500" prst="angle" w="13500"/>
            <a:extrusionClr>
              <a:srgbClr val="2676FF">
                <a:lumMod val="75000"/>
              </a:srgbClr>
            </a:extrusionClr>
          </a:sp3d>
        </p:spPr>
        <p:txBody>
          <a:bodyPr>
            <a:flatTx/>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sp>
        <p:nvSpPr>
          <p:cNvPr id="81" name="AutoShape 8"/>
          <p:cNvSpPr/>
          <p:nvPr/>
        </p:nvSpPr>
        <p:spPr bwMode="auto">
          <a:xfrm>
            <a:off x="2259012" y="2176163"/>
            <a:ext cx="2889051" cy="520700"/>
          </a:xfrm>
          <a:prstGeom prst="accentCallout1">
            <a:avLst>
              <a:gd fmla="val 21949" name="adj1"/>
              <a:gd fmla="val -3343" name="adj2"/>
              <a:gd fmla="val 118903" name="adj3"/>
              <a:gd fmla="val -36630" name="adj4"/>
            </a:avLst>
          </a:prstGeom>
          <a:noFill/>
          <a:ln w="9525">
            <a:solidFill>
              <a:srgbClr val="C0C0C0"/>
            </a:solidFill>
            <a:miter lim="800000"/>
          </a:ln>
          <a:extLst>
            <a:ext uri="{909E8E84-426E-40DD-AFC4-6F175D3DCCD1}">
              <a14:hiddenFill>
                <a:solidFill>
                  <a:srgbClr val="FFFFFF"/>
                </a:solidFill>
              </a14:hiddenFill>
            </a:ext>
          </a:extLst>
        </p:spPr>
        <p:txBody>
          <a:bodyPr/>
          <a:lstStyle/>
          <a:p>
            <a:pPr lvl="0">
              <a:lnSpc>
                <a:spcPct val="125000"/>
              </a:lnSpc>
              <a:defRPr/>
            </a:pPr>
            <a:r>
              <a:rPr altLang="en-US" kern="0" lang="zh-CN" sz="1400">
                <a:solidFill>
                  <a:srgbClr val="646464"/>
                </a:solidFill>
                <a:ea charset="-122" pitchFamily="34" typeface="微软雅黑"/>
              </a:rPr>
              <a:t>根据自己的工作需要，学习行业、职业方面知识，成为该领域的专家。</a:t>
            </a:r>
          </a:p>
        </p:txBody>
      </p:sp>
      <p:sp>
        <p:nvSpPr>
          <p:cNvPr id="82" name="AutoShape 9"/>
          <p:cNvSpPr/>
          <p:nvPr/>
        </p:nvSpPr>
        <p:spPr bwMode="auto">
          <a:xfrm>
            <a:off x="5172670" y="2952427"/>
            <a:ext cx="3863826" cy="836613"/>
          </a:xfrm>
          <a:prstGeom prst="accentCallout1">
            <a:avLst>
              <a:gd fmla="val 21949" name="adj1"/>
              <a:gd fmla="val -3343" name="adj2"/>
              <a:gd fmla="val 74857" name="adj3"/>
              <a:gd fmla="val -23208" name="adj4"/>
            </a:avLst>
          </a:prstGeom>
          <a:noFill/>
          <a:ln w="9525">
            <a:solidFill>
              <a:srgbClr val="C0C0C0"/>
            </a:solidFill>
            <a:miter lim="800000"/>
          </a:ln>
          <a:extLst>
            <a:ext uri="{909E8E84-426E-40DD-AFC4-6F175D3DCCD1}">
              <a14:hiddenFill>
                <a:solidFill>
                  <a:srgbClr val="FFFFFF"/>
                </a:solidFill>
              </a14:hiddenFill>
            </a:ext>
          </a:extLst>
        </p:spPr>
        <p:txBody>
          <a:bodyPr/>
          <a:lstStyle/>
          <a:p>
            <a:pPr>
              <a:lnSpc>
                <a:spcPct val="125000"/>
              </a:lnSpc>
              <a:defRPr/>
            </a:pPr>
            <a:r>
              <a:rPr altLang="en-US" kern="0" lang="zh-CN" sz="1400">
                <a:solidFill>
                  <a:srgbClr val="646464"/>
                </a:solidFill>
                <a:ea charset="-122" pitchFamily="34" typeface="微软雅黑"/>
              </a:rPr>
              <a:t>学习管理理论，学习自我管理、企业管理及通用管理技能等管理知识和技能，为自己从骨干员工过渡到管理者铺路。</a:t>
            </a:r>
          </a:p>
        </p:txBody>
      </p:sp>
      <p:sp>
        <p:nvSpPr>
          <p:cNvPr id="83" name="AutoShape 10"/>
          <p:cNvSpPr/>
          <p:nvPr/>
        </p:nvSpPr>
        <p:spPr bwMode="auto">
          <a:xfrm>
            <a:off x="673100" y="5157192"/>
            <a:ext cx="3178820" cy="931588"/>
          </a:xfrm>
          <a:prstGeom prst="accentCallout1">
            <a:avLst>
              <a:gd fmla="val 21949" name="adj1"/>
              <a:gd fmla="val 103593" name="adj2"/>
              <a:gd fmla="val -36653" name="adj3"/>
              <a:gd fmla="val 136335" name="adj4"/>
            </a:avLst>
          </a:prstGeom>
          <a:noFill/>
          <a:ln w="9525">
            <a:solidFill>
              <a:srgbClr val="C0C0C0"/>
            </a:solidFill>
            <a:miter lim="800000"/>
          </a:ln>
          <a:extLst>
            <a:ext uri="{909E8E84-426E-40DD-AFC4-6F175D3DCCD1}">
              <a14:hiddenFill>
                <a:solidFill>
                  <a:srgbClr val="FFFFFF"/>
                </a:solidFill>
              </a14:hiddenFill>
            </a:ext>
          </a:extLst>
        </p:spPr>
        <p:txBody>
          <a:bodyPr/>
          <a:lstStyle/>
          <a:p>
            <a:pPr lvl="0">
              <a:lnSpc>
                <a:spcPct val="125000"/>
              </a:lnSpc>
              <a:defRPr/>
            </a:pPr>
            <a:r>
              <a:rPr altLang="en-US" kern="0" lang="zh-CN" sz="1400">
                <a:solidFill>
                  <a:srgbClr val="646464"/>
                </a:solidFill>
                <a:ea charset="-122" pitchFamily="34" typeface="微软雅黑"/>
              </a:rPr>
              <a:t>学习“提升自己的修养，拓宽自己的视野，建立自己的思想体系，获得人生智慧”等的一切素材。</a:t>
            </a:r>
          </a:p>
        </p:txBody>
      </p:sp>
      <p:sp>
        <p:nvSpPr>
          <p:cNvPr id="84" name="AutoShape 11"/>
          <p:cNvSpPr>
            <a:spLocks noChangeArrowheads="1"/>
          </p:cNvSpPr>
          <p:nvPr/>
        </p:nvSpPr>
        <p:spPr bwMode="auto">
          <a:xfrm rot="12420000">
            <a:off x="3525838" y="5044776"/>
            <a:ext cx="1966912" cy="228600"/>
          </a:xfrm>
          <a:custGeom>
            <a:gdLst>
              <a:gd fmla="*/ 179108464 w 21600" name="T0"/>
              <a:gd fmla="*/ 1209675 h 21600" name="T1"/>
              <a:gd fmla="*/ 89554232 w 21600" name="T2"/>
              <a:gd fmla="*/ 2419350 h 21600" name="T3"/>
              <a:gd fmla="*/ 0 w 21600" name="T4"/>
              <a:gd fmla="*/ 1209675 h 21600" name="T5"/>
              <a:gd fmla="*/ 89554232 w 21600" name="T6"/>
              <a:gd fmla="*/ 0 h 21600" name="T7"/>
              <a:gd fmla="*/ 0 60000 65536" name="T8"/>
              <a:gd fmla="*/ 0 60000 65536" name="T9"/>
              <a:gd fmla="*/ 0 60000 65536" name="T10"/>
              <a:gd fmla="*/ 0 60000 65536" name="T11"/>
              <a:gd fmla="*/ 1800 w 21600" name="T12"/>
              <a:gd fmla="*/ 1800 h 21600" name="T13"/>
              <a:gd fmla="*/ 19800 w 21600" name="T14"/>
              <a:gd fmla="*/ 19800 h 21600" name="T15"/>
            </a:gdLst>
            <a:cxnLst>
              <a:cxn ang="T8">
                <a:pos x="T0" y="T1"/>
              </a:cxn>
              <a:cxn ang="T9">
                <a:pos x="T2" y="T3"/>
              </a:cxn>
              <a:cxn ang="T10">
                <a:pos x="T4" y="T5"/>
              </a:cxn>
              <a:cxn ang="T11">
                <a:pos x="T6" y="T7"/>
              </a:cxn>
            </a:cxnLst>
            <a:rect b="T15" l="T12" r="T14" t="T13"/>
            <a:pathLst>
              <a:path h="21600" w="21600">
                <a:moveTo>
                  <a:pt x="0" y="0"/>
                </a:moveTo>
                <a:lnTo>
                  <a:pt x="0" y="21600"/>
                </a:lnTo>
                <a:lnTo>
                  <a:pt x="21600" y="21600"/>
                </a:lnTo>
                <a:lnTo>
                  <a:pt x="21600" y="0"/>
                </a:lnTo>
                <a:lnTo>
                  <a:pt x="0" y="0"/>
                </a:lnTo>
                <a:close/>
              </a:path>
            </a:pathLst>
          </a:custGeom>
          <a:gradFill rotWithShape="1">
            <a:gsLst>
              <a:gs pos="0">
                <a:srgbClr val="5F5F5F">
                  <a:alpha val="0"/>
                </a:srgbClr>
              </a:gs>
              <a:gs pos="100000">
                <a:srgbClr val="C0C0C0"/>
              </a:gs>
            </a:gsLst>
            <a:lin ang="5400000" scaled="1"/>
          </a:gradFill>
          <a:ln>
            <a:noFill/>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sp>
        <p:nvSpPr>
          <p:cNvPr id="85" name="未知"/>
          <p:cNvSpPr/>
          <p:nvPr/>
        </p:nvSpPr>
        <p:spPr bwMode="auto">
          <a:xfrm>
            <a:off x="3675063" y="3957338"/>
            <a:ext cx="5211762" cy="2203450"/>
          </a:xfrm>
          <a:custGeom>
            <a:gdLst>
              <a:gd fmla="*/ 0 w 3283" name="T0"/>
              <a:gd fmla="*/ 527050 h 1388" name="T1"/>
              <a:gd fmla="*/ 1690687 w 3283" name="T2"/>
              <a:gd fmla="*/ 1379538 h 1388" name="T3"/>
              <a:gd fmla="*/ 280987 w 3283" name="T4"/>
              <a:gd fmla="*/ 2203450 h 1388" name="T5"/>
              <a:gd fmla="*/ 5211762 w 3283" name="T6"/>
              <a:gd fmla="*/ 2203450 h 1388" name="T7"/>
              <a:gd fmla="*/ 4014787 w 3283" name="T8"/>
              <a:gd fmla="*/ 152400 h 1388" name="T9"/>
              <a:gd fmla="*/ 3144837 w 3283" name="T10"/>
              <a:gd fmla="*/ 657225 h 1388" name="T11"/>
              <a:gd fmla="*/ 1087437 w 3283" name="T12"/>
              <a:gd fmla="*/ 0 h 1388" name="T13"/>
              <a:gd fmla="*/ 0 w 3283" name="T14"/>
              <a:gd fmla="*/ 527050 h 1388" name="T15"/>
              <a:gd fmla="*/ 0 60000 65536" name="T16"/>
              <a:gd fmla="*/ 0 60000 65536" name="T17"/>
              <a:gd fmla="*/ 0 60000 65536" name="T18"/>
              <a:gd fmla="*/ 0 60000 65536" name="T19"/>
              <a:gd fmla="*/ 0 60000 65536" name="T20"/>
              <a:gd fmla="*/ 0 60000 65536" name="T21"/>
              <a:gd fmla="*/ 0 60000 65536" name="T22"/>
              <a:gd fmla="*/ 0 60000 65536" name="T23"/>
              <a:gd fmla="*/ 0 w 3283" name="T24"/>
              <a:gd fmla="*/ 0 h 1388" name="T25"/>
              <a:gd fmla="*/ 3283 w 3283" name="T26"/>
              <a:gd fmla="*/ 1388 h 138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88" w="3282">
                <a:moveTo>
                  <a:pt x="0" y="332"/>
                </a:moveTo>
                <a:lnTo>
                  <a:pt x="1065" y="869"/>
                </a:lnTo>
                <a:lnTo>
                  <a:pt x="177" y="1388"/>
                </a:lnTo>
                <a:lnTo>
                  <a:pt x="3283" y="1388"/>
                </a:lnTo>
                <a:lnTo>
                  <a:pt x="2529" y="96"/>
                </a:lnTo>
                <a:lnTo>
                  <a:pt x="1981" y="414"/>
                </a:lnTo>
                <a:lnTo>
                  <a:pt x="685" y="0"/>
                </a:lnTo>
                <a:lnTo>
                  <a:pt x="0" y="332"/>
                </a:lnTo>
                <a:close/>
              </a:path>
            </a:pathLst>
          </a:custGeom>
          <a:gradFill rotWithShape="1">
            <a:gsLst>
              <a:gs pos="0">
                <a:srgbClr val="F8F8F8"/>
              </a:gs>
              <a:gs pos="100000">
                <a:srgbClr val="C0C0C0"/>
              </a:gs>
            </a:gsLst>
            <a:lin ang="2700000" scaled="1"/>
          </a:gradFill>
          <a:ln w="9525">
            <a:round/>
          </a:ln>
          <a:scene3d>
            <a:camera prst="legacyObliqueBottom"/>
            <a:lightRig dir="b" rig="legacyFlat3"/>
          </a:scene3d>
          <a:sp3d extrusionH="227000" prstMaterial="legacyMatte">
            <a:bevelT h="13500" prst="angle" w="13500"/>
            <a:bevelB h="13500" prst="angle" w="13500"/>
            <a:extrusionClr>
              <a:srgbClr val="DDDDDD"/>
            </a:extrusionClr>
          </a:sp3d>
        </p:spPr>
        <p:txBody>
          <a:bodyPr>
            <a:flatTx/>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sp>
        <p:nvSpPr>
          <p:cNvPr id="86" name="AutoShape 13"/>
          <p:cNvSpPr>
            <a:spLocks noChangeArrowheads="1"/>
          </p:cNvSpPr>
          <p:nvPr/>
        </p:nvSpPr>
        <p:spPr bwMode="auto">
          <a:xfrm rot="10800000">
            <a:off x="3949700" y="6278263"/>
            <a:ext cx="4940300" cy="319088"/>
          </a:xfrm>
          <a:custGeom>
            <a:gdLst>
              <a:gd fmla="*/ 1129933523 w 21600" name="T0"/>
              <a:gd fmla="*/ 2356879 h 21600" name="T1"/>
              <a:gd fmla="*/ 564966761 w 21600" name="T2"/>
              <a:gd fmla="*/ 4713757 h 21600" name="T3"/>
              <a:gd fmla="*/ 0 w 21600" name="T4"/>
              <a:gd fmla="*/ 2356879 h 21600" name="T5"/>
              <a:gd fmla="*/ 564966761 w 21600" name="T6"/>
              <a:gd fmla="*/ 0 h 21600" name="T7"/>
              <a:gd fmla="*/ 0 60000 65536" name="T8"/>
              <a:gd fmla="*/ 0 60000 65536" name="T9"/>
              <a:gd fmla="*/ 0 60000 65536" name="T10"/>
              <a:gd fmla="*/ 0 60000 65536" name="T11"/>
              <a:gd fmla="*/ 1800 w 21600" name="T12"/>
              <a:gd fmla="*/ 1800 h 21600" name="T13"/>
              <a:gd fmla="*/ 19800 w 21600" name="T14"/>
              <a:gd fmla="*/ 19800 h 21600" name="T15"/>
            </a:gdLst>
            <a:cxnLst>
              <a:cxn ang="T8">
                <a:pos x="T0" y="T1"/>
              </a:cxn>
              <a:cxn ang="T9">
                <a:pos x="T2" y="T3"/>
              </a:cxn>
              <a:cxn ang="T10">
                <a:pos x="T4" y="T5"/>
              </a:cxn>
              <a:cxn ang="T11">
                <a:pos x="T6" y="T7"/>
              </a:cxn>
            </a:cxnLst>
            <a:rect b="T15" l="T12" r="T14" t="T13"/>
            <a:pathLst>
              <a:path h="21600" w="21600">
                <a:moveTo>
                  <a:pt x="0" y="0"/>
                </a:moveTo>
                <a:lnTo>
                  <a:pt x="0" y="21600"/>
                </a:lnTo>
                <a:lnTo>
                  <a:pt x="21600" y="21600"/>
                </a:lnTo>
                <a:lnTo>
                  <a:pt x="21600" y="0"/>
                </a:lnTo>
                <a:lnTo>
                  <a:pt x="0" y="0"/>
                </a:lnTo>
                <a:close/>
              </a:path>
            </a:pathLst>
          </a:custGeom>
          <a:gradFill rotWithShape="1">
            <a:gsLst>
              <a:gs pos="0">
                <a:srgbClr val="5F5F5F">
                  <a:alpha val="0"/>
                </a:srgbClr>
              </a:gs>
              <a:gs pos="100000">
                <a:srgbClr val="C0C0C0"/>
              </a:gs>
            </a:gsLst>
            <a:lin ang="5400000" scaled="1"/>
          </a:gradFill>
          <a:ln>
            <a:noFill/>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spTree>
    <p:extLst>
      <p:ext uri="{BB962C8B-B14F-4D97-AF65-F5344CB8AC3E}">
        <p14:creationId val="418537738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25"/>
                                        </p:tgtEl>
                                        <p:attrNameLst>
                                          <p:attrName>style.visibility</p:attrName>
                                        </p:attrNameLst>
                                      </p:cBhvr>
                                      <p:to>
                                        <p:strVal val="visible"/>
                                      </p:to>
                                    </p:set>
                                    <p:animEffect filter="wipe(left)" transition="in">
                                      <p:cBhvr>
                                        <p:cTn dur="500" id="7"/>
                                        <p:tgtEl>
                                          <p:spTgt spid="2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76"/>
                                        </p:tgtEl>
                                        <p:attrNameLst>
                                          <p:attrName>style.visibility</p:attrName>
                                        </p:attrNameLst>
                                      </p:cBhvr>
                                      <p:to>
                                        <p:strVal val="visible"/>
                                      </p:to>
                                    </p:set>
                                    <p:animEffect filter="fade" transition="in">
                                      <p:cBhvr>
                                        <p:cTn dur="500" id="12"/>
                                        <p:tgtEl>
                                          <p:spTgt spid="76"/>
                                        </p:tgtEl>
                                      </p:cBhvr>
                                    </p:animEffect>
                                  </p:childTnLst>
                                </p:cTn>
                              </p:par>
                            </p:childTnLst>
                          </p:cTn>
                        </p:par>
                        <p:par>
                          <p:cTn fill="hold" id="13" nodeType="afterGroup">
                            <p:stCondLst>
                              <p:cond delay="500"/>
                            </p:stCondLst>
                            <p:childTnLst>
                              <p:par>
                                <p:cTn fill="hold" grpId="0" id="14" nodeType="afterEffect" presetClass="entr" presetID="10" presetSubtype="0">
                                  <p:stCondLst>
                                    <p:cond delay="0"/>
                                  </p:stCondLst>
                                  <p:childTnLst>
                                    <p:set>
                                      <p:cBhvr>
                                        <p:cTn dur="1" fill="hold" id="15">
                                          <p:stCondLst>
                                            <p:cond delay="0"/>
                                          </p:stCondLst>
                                        </p:cTn>
                                        <p:tgtEl>
                                          <p:spTgt spid="81"/>
                                        </p:tgtEl>
                                        <p:attrNameLst>
                                          <p:attrName>style.visibility</p:attrName>
                                        </p:attrNameLst>
                                      </p:cBhvr>
                                      <p:to>
                                        <p:strVal val="visible"/>
                                      </p:to>
                                    </p:set>
                                    <p:animEffect filter="fade" transition="in">
                                      <p:cBhvr>
                                        <p:cTn dur="500" id="16"/>
                                        <p:tgtEl>
                                          <p:spTgt spid="81"/>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10" presetSubtype="0">
                                  <p:stCondLst>
                                    <p:cond delay="0"/>
                                  </p:stCondLst>
                                  <p:childTnLst>
                                    <p:set>
                                      <p:cBhvr>
                                        <p:cTn dur="1" fill="hold" id="20">
                                          <p:stCondLst>
                                            <p:cond delay="0"/>
                                          </p:stCondLst>
                                        </p:cTn>
                                        <p:tgtEl>
                                          <p:spTgt spid="80"/>
                                        </p:tgtEl>
                                        <p:attrNameLst>
                                          <p:attrName>style.visibility</p:attrName>
                                        </p:attrNameLst>
                                      </p:cBhvr>
                                      <p:to>
                                        <p:strVal val="visible"/>
                                      </p:to>
                                    </p:set>
                                    <p:animEffect filter="fade" transition="in">
                                      <p:cBhvr>
                                        <p:cTn dur="500" id="21"/>
                                        <p:tgtEl>
                                          <p:spTgt spid="80"/>
                                        </p:tgtEl>
                                      </p:cBhvr>
                                    </p:animEffect>
                                  </p:childTnLst>
                                </p:cTn>
                              </p:par>
                              <p:par>
                                <p:cTn fill="hold" grpId="0" id="22" nodeType="withEffect" presetClass="entr" presetID="1" presetSubtype="0">
                                  <p:stCondLst>
                                    <p:cond delay="0"/>
                                  </p:stCondLst>
                                  <p:childTnLst>
                                    <p:set>
                                      <p:cBhvr>
                                        <p:cTn dur="1" fill="hold" id="23">
                                          <p:stCondLst>
                                            <p:cond delay="0"/>
                                          </p:stCondLst>
                                        </p:cTn>
                                        <p:tgtEl>
                                          <p:spTgt spid="79"/>
                                        </p:tgtEl>
                                        <p:attrNameLst>
                                          <p:attrName>style.visibility</p:attrName>
                                        </p:attrNameLst>
                                      </p:cBhvr>
                                      <p:to>
                                        <p:strVal val="visible"/>
                                      </p:to>
                                    </p:set>
                                  </p:childTnLst>
                                </p:cTn>
                              </p:par>
                            </p:childTnLst>
                          </p:cTn>
                        </p:par>
                        <p:par>
                          <p:cTn fill="hold" id="24" nodeType="afterGroup">
                            <p:stCondLst>
                              <p:cond delay="500"/>
                            </p:stCondLst>
                            <p:childTnLst>
                              <p:par>
                                <p:cTn fill="hold" grpId="0" id="25" nodeType="afterEffect" presetClass="entr" presetID="10" presetSubtype="0">
                                  <p:stCondLst>
                                    <p:cond delay="0"/>
                                  </p:stCondLst>
                                  <p:childTnLst>
                                    <p:set>
                                      <p:cBhvr>
                                        <p:cTn dur="1" fill="hold" id="26">
                                          <p:stCondLst>
                                            <p:cond delay="0"/>
                                          </p:stCondLst>
                                        </p:cTn>
                                        <p:tgtEl>
                                          <p:spTgt spid="82"/>
                                        </p:tgtEl>
                                        <p:attrNameLst>
                                          <p:attrName>style.visibility</p:attrName>
                                        </p:attrNameLst>
                                      </p:cBhvr>
                                      <p:to>
                                        <p:strVal val="visible"/>
                                      </p:to>
                                    </p:set>
                                    <p:animEffect filter="fade" transition="in">
                                      <p:cBhvr>
                                        <p:cTn dur="500" id="27"/>
                                        <p:tgtEl>
                                          <p:spTgt spid="82"/>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10" presetSubtype="0">
                                  <p:stCondLst>
                                    <p:cond delay="0"/>
                                  </p:stCondLst>
                                  <p:childTnLst>
                                    <p:set>
                                      <p:cBhvr>
                                        <p:cTn dur="1" fill="hold" id="31">
                                          <p:stCondLst>
                                            <p:cond delay="0"/>
                                          </p:stCondLst>
                                        </p:cTn>
                                        <p:tgtEl>
                                          <p:spTgt spid="85"/>
                                        </p:tgtEl>
                                        <p:attrNameLst>
                                          <p:attrName>style.visibility</p:attrName>
                                        </p:attrNameLst>
                                      </p:cBhvr>
                                      <p:to>
                                        <p:strVal val="visible"/>
                                      </p:to>
                                    </p:set>
                                    <p:animEffect filter="fade" transition="in">
                                      <p:cBhvr>
                                        <p:cTn dur="500" id="32"/>
                                        <p:tgtEl>
                                          <p:spTgt spid="85"/>
                                        </p:tgtEl>
                                      </p:cBhvr>
                                    </p:animEffect>
                                  </p:childTnLst>
                                </p:cTn>
                              </p:par>
                              <p:par>
                                <p:cTn fill="hold" grpId="0" id="33" nodeType="withEffect" presetClass="entr" presetID="1" presetSubtype="0">
                                  <p:stCondLst>
                                    <p:cond delay="0"/>
                                  </p:stCondLst>
                                  <p:childTnLst>
                                    <p:set>
                                      <p:cBhvr>
                                        <p:cTn dur="1" fill="hold" id="34">
                                          <p:stCondLst>
                                            <p:cond delay="0"/>
                                          </p:stCondLst>
                                        </p:cTn>
                                        <p:tgtEl>
                                          <p:spTgt spid="86"/>
                                        </p:tgtEl>
                                        <p:attrNameLst>
                                          <p:attrName>style.visibility</p:attrName>
                                        </p:attrNameLst>
                                      </p:cBhvr>
                                      <p:to>
                                        <p:strVal val="visible"/>
                                      </p:to>
                                    </p:set>
                                  </p:childTnLst>
                                </p:cTn>
                              </p:par>
                              <p:par>
                                <p:cTn fill="hold" grpId="0" id="35" nodeType="withEffect" presetClass="entr" presetID="1" presetSubtype="0">
                                  <p:stCondLst>
                                    <p:cond delay="0"/>
                                  </p:stCondLst>
                                  <p:childTnLst>
                                    <p:set>
                                      <p:cBhvr>
                                        <p:cTn dur="1" fill="hold" id="36">
                                          <p:stCondLst>
                                            <p:cond delay="0"/>
                                          </p:stCondLst>
                                        </p:cTn>
                                        <p:tgtEl>
                                          <p:spTgt spid="84"/>
                                        </p:tgtEl>
                                        <p:attrNameLst>
                                          <p:attrName>style.visibility</p:attrName>
                                        </p:attrNameLst>
                                      </p:cBhvr>
                                      <p:to>
                                        <p:strVal val="visible"/>
                                      </p:to>
                                    </p:set>
                                  </p:childTnLst>
                                </p:cTn>
                              </p:par>
                            </p:childTnLst>
                          </p:cTn>
                        </p:par>
                        <p:par>
                          <p:cTn fill="hold" id="37" nodeType="afterGroup">
                            <p:stCondLst>
                              <p:cond delay="500"/>
                            </p:stCondLst>
                            <p:childTnLst>
                              <p:par>
                                <p:cTn fill="hold" grpId="0" id="38" nodeType="afterEffect" presetClass="entr" presetID="10" presetSubtype="0">
                                  <p:stCondLst>
                                    <p:cond delay="0"/>
                                  </p:stCondLst>
                                  <p:childTnLst>
                                    <p:set>
                                      <p:cBhvr>
                                        <p:cTn dur="1" fill="hold" id="39">
                                          <p:stCondLst>
                                            <p:cond delay="0"/>
                                          </p:stCondLst>
                                        </p:cTn>
                                        <p:tgtEl>
                                          <p:spTgt spid="83"/>
                                        </p:tgtEl>
                                        <p:attrNameLst>
                                          <p:attrName>style.visibility</p:attrName>
                                        </p:attrNameLst>
                                      </p:cBhvr>
                                      <p:to>
                                        <p:strVal val="visible"/>
                                      </p:to>
                                    </p:set>
                                    <p:animEffect filter="fade" transition="in">
                                      <p:cBhvr>
                                        <p:cTn dur="500" id="40"/>
                                        <p:tgtEl>
                                          <p:spTgt spid="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79"/>
      <p:bldP grpId="0" spid="80"/>
      <p:bldP grpId="0" spid="81"/>
      <p:bldP grpId="0" spid="82"/>
      <p:bldP grpId="0" spid="83"/>
      <p:bldP grpId="0" spid="84"/>
      <p:bldP grpId="0" spid="85"/>
      <p:bldP grpId="0" spid="8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3</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该学习什么</a:t>
            </a:r>
          </a:p>
        </p:txBody>
      </p:sp>
      <p:sp>
        <p:nvSpPr>
          <p:cNvPr id="25" name="TextBox 24"/>
          <p:cNvSpPr txBox="1">
            <a:spLocks noChangeArrowheads="1"/>
          </p:cNvSpPr>
          <p:nvPr/>
        </p:nvSpPr>
        <p:spPr bwMode="auto">
          <a:xfrm>
            <a:off x="1115617" y="1516722"/>
            <a:ext cx="771076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lnSpc>
                <a:spcPct val="125000"/>
              </a:lnSpc>
            </a:pPr>
            <a:r>
              <a:rPr altLang="en-US" lang="zh-CN" sz="1600">
                <a:solidFill>
                  <a:schemeClr val="bg1">
                    <a:lumMod val="50000"/>
                  </a:schemeClr>
                </a:solidFill>
                <a:latin charset="-122" pitchFamily="34" typeface="微软雅黑"/>
                <a:ea charset="-122" pitchFamily="34" typeface="微软雅黑"/>
              </a:rPr>
              <a:t>我们可以借鉴《个人知识管理》理论中的“个人知识架构”：</a:t>
            </a:r>
          </a:p>
        </p:txBody>
      </p:sp>
      <p:sp>
        <p:nvSpPr>
          <p:cNvPr id="29" name="矩形 28"/>
          <p:cNvSpPr/>
          <p:nvPr/>
        </p:nvSpPr>
        <p:spPr>
          <a:xfrm>
            <a:off x="107504" y="4291920"/>
            <a:ext cx="5486400" cy="2377440"/>
          </a:xfrm>
          <a:prstGeom prst="rect">
            <a:avLst/>
          </a:prstGeom>
          <a:noFill/>
          <a:ln>
            <a:noFill/>
          </a:ln>
        </p:spPr>
        <p:txBody>
          <a:bodyPr/>
          <a:lstStyle/>
          <a:p/>
        </p:txBody>
      </p:sp>
      <p:cxnSp>
        <p:nvCxnSpPr>
          <p:cNvPr id="30" name="Line 4"/>
          <p:cNvCxnSpPr/>
          <p:nvPr/>
        </p:nvCxnSpPr>
        <p:spPr bwMode="auto">
          <a:xfrm flipH="1" flipV="1">
            <a:off x="793304" y="2132856"/>
            <a:ext cx="0" cy="4437444"/>
          </a:xfrm>
          <a:prstGeom prst="line">
            <a:avLst/>
          </a:prstGeom>
          <a:ln w="28575">
            <a:solidFill>
              <a:srgbClr val="00B0F0"/>
            </a:solidFill>
            <a:tailEnd len="med" type="triangle" w="lg"/>
          </a:ln>
          <a:extLst/>
        </p:spPr>
        <p:style>
          <a:lnRef idx="1">
            <a:schemeClr val="accent1"/>
          </a:lnRef>
          <a:fillRef idx="0">
            <a:schemeClr val="accent1"/>
          </a:fillRef>
          <a:effectRef idx="0">
            <a:schemeClr val="accent1"/>
          </a:effectRef>
          <a:fontRef idx="minor">
            <a:schemeClr val="tx1"/>
          </a:fontRef>
        </p:style>
      </p:cxnSp>
      <p:cxnSp>
        <p:nvCxnSpPr>
          <p:cNvPr id="31" name="Line 5"/>
          <p:cNvCxnSpPr/>
          <p:nvPr/>
        </p:nvCxnSpPr>
        <p:spPr bwMode="auto">
          <a:xfrm>
            <a:off x="793304" y="6570300"/>
            <a:ext cx="4689512" cy="0"/>
          </a:xfrm>
          <a:prstGeom prst="line">
            <a:avLst/>
          </a:prstGeom>
          <a:ln w="28575">
            <a:solidFill>
              <a:srgbClr val="00B0F0"/>
            </a:solidFill>
            <a:tailEnd len="med" type="triangle" w="lg"/>
          </a:ln>
          <a:extLst/>
        </p:spPr>
        <p:style>
          <a:lnRef idx="1">
            <a:schemeClr val="accent1"/>
          </a:lnRef>
          <a:fillRef idx="0">
            <a:schemeClr val="accent1"/>
          </a:fillRef>
          <a:effectRef idx="0">
            <a:schemeClr val="accent1"/>
          </a:effectRef>
          <a:fontRef idx="minor">
            <a:schemeClr val="tx1"/>
          </a:fontRef>
        </p:style>
      </p:cxnSp>
      <p:sp>
        <p:nvSpPr>
          <p:cNvPr id="36" name="Rectangle 13"/>
          <p:cNvSpPr>
            <a:spLocks noChangeArrowheads="1"/>
          </p:cNvSpPr>
          <p:nvPr/>
        </p:nvSpPr>
        <p:spPr bwMode="black">
          <a:xfrm>
            <a:off x="875585" y="2132856"/>
            <a:ext cx="571500" cy="22415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14:hiddenEffects>
            </a:ext>
          </a:extLst>
        </p:spPr>
        <p:txBody>
          <a:bodyPr anchor="ctr" anchorCtr="1" bIns="0" lIns="0" rIns="0" rot="0" tIns="0" upright="1" vert="horz" wrap="square">
            <a:noAutofit/>
          </a:bodyPr>
          <a:lstStyle/>
          <a:p>
            <a:pPr>
              <a:spcAft>
                <a:spcPct val="0"/>
              </a:spcAft>
            </a:pPr>
            <a:r>
              <a:rPr kern="100" lang="zh-CN" sz="1600">
                <a:solidFill>
                  <a:srgbClr val="00B0F0"/>
                </a:solidFill>
                <a:effectLst/>
                <a:latin charset="-122" pitchFamily="34" typeface="微软雅黑"/>
                <a:ea charset="-122" pitchFamily="34" typeface="微软雅黑"/>
                <a:cs typeface="Arial"/>
              </a:rPr>
              <a:t>层次</a:t>
            </a:r>
          </a:p>
        </p:txBody>
      </p:sp>
      <p:sp>
        <p:nvSpPr>
          <p:cNvPr id="37" name="Rectangle 14"/>
          <p:cNvSpPr>
            <a:spLocks noChangeArrowheads="1"/>
          </p:cNvSpPr>
          <p:nvPr/>
        </p:nvSpPr>
        <p:spPr bwMode="black">
          <a:xfrm>
            <a:off x="4932040" y="6273120"/>
            <a:ext cx="457200" cy="22415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14:hiddenEffects>
            </a:ext>
          </a:extLst>
        </p:spPr>
        <p:txBody>
          <a:bodyPr anchor="ctr" anchorCtr="1" bIns="0" lIns="0" rIns="0" rot="0" tIns="0" upright="1" vert="horz" wrap="square">
            <a:noAutofit/>
          </a:bodyPr>
          <a:lstStyle/>
          <a:p>
            <a:pPr algn="just">
              <a:spcAft>
                <a:spcPct val="0"/>
              </a:spcAft>
            </a:pPr>
            <a:r>
              <a:rPr kern="100" lang="zh-CN" sz="1600">
                <a:solidFill>
                  <a:srgbClr val="00B0F0"/>
                </a:solidFill>
                <a:effectLst/>
                <a:latin charset="-122" pitchFamily="34" typeface="微软雅黑"/>
                <a:ea charset="-122" pitchFamily="34" typeface="微软雅黑"/>
                <a:cs typeface="Arial"/>
              </a:rPr>
              <a:t>数量</a:t>
            </a:r>
          </a:p>
        </p:txBody>
      </p:sp>
      <p:grpSp>
        <p:nvGrpSpPr>
          <p:cNvPr id="41" name="组合 40"/>
          <p:cNvGrpSpPr/>
          <p:nvPr/>
        </p:nvGrpSpPr>
        <p:grpSpPr>
          <a:xfrm>
            <a:off x="875585" y="2420888"/>
            <a:ext cx="4248000" cy="4032000"/>
            <a:chOff x="2914319" y="1916113"/>
            <a:chExt cx="3946525" cy="3300089"/>
          </a:xfrm>
        </p:grpSpPr>
        <p:sp>
          <p:nvSpPr>
            <p:cNvPr id="42" name="任意多边形 41"/>
            <p:cNvSpPr/>
            <p:nvPr/>
          </p:nvSpPr>
          <p:spPr bwMode="auto">
            <a:xfrm>
              <a:off x="2914319" y="3814476"/>
              <a:ext cx="3946525" cy="1401726"/>
            </a:xfrm>
            <a:custGeom>
              <a:gdLst>
                <a:gd fmla="*/ 0 w 3787517" name="connsiteX0"/>
                <a:gd fmla="*/ 562062 h 1344399" name="connsiteY0"/>
                <a:gd fmla="*/ 1906115 w 3787517" name="connsiteX1"/>
                <a:gd fmla="*/ 0 h 1344399" name="connsiteY1"/>
                <a:gd fmla="*/ 3787517 w 3787517" name="connsiteX2"/>
                <a:gd fmla="*/ 609343 h 1344399" name="connsiteY2"/>
                <a:gd fmla="*/ 1905772 w 3787517" name="connsiteX3"/>
                <a:gd fmla="*/ 1344399 h 1344399" name="connsiteY3"/>
                <a:gd fmla="*/ 0 w 3787517" name="connsiteX4"/>
                <a:gd fmla="*/ 562062 h 134439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44399" w="3787516">
                  <a:moveTo>
                    <a:pt x="0" y="562062"/>
                  </a:moveTo>
                  <a:lnTo>
                    <a:pt x="1906115" y="0"/>
                  </a:lnTo>
                  <a:lnTo>
                    <a:pt x="3787517" y="609343"/>
                  </a:lnTo>
                  <a:lnTo>
                    <a:pt x="1905772" y="1344399"/>
                  </a:lnTo>
                  <a:lnTo>
                    <a:pt x="0" y="562062"/>
                  </a:lnTo>
                  <a:close/>
                </a:path>
              </a:pathLst>
            </a:custGeom>
            <a:solidFill>
              <a:srgbClr val="2676FF">
                <a:lumMod val="40000"/>
                <a:lumOff val="60000"/>
              </a:srgbClr>
            </a:solidFill>
            <a:ln algn="ctr" cap="flat" cmpd="sng" w="3175">
              <a:solidFill>
                <a:srgbClr val="2676FF">
                  <a:lumMod val="40000"/>
                  <a:lumOff val="60000"/>
                </a:srgbClr>
              </a:solidFill>
              <a:prstDash val="solid"/>
            </a:ln>
            <a:effectLst>
              <a:outerShdw algn="t" blurRad="63500" dir="2640000" dist="88900" rotWithShape="0">
                <a:prstClr val="black">
                  <a:alpha val="15000"/>
                </a:prstClr>
              </a:outerShdw>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43" name="Freeform 23"/>
            <p:cNvSpPr/>
            <p:nvPr/>
          </p:nvSpPr>
          <p:spPr bwMode="auto">
            <a:xfrm>
              <a:off x="2916639" y="3674072"/>
              <a:ext cx="1984863" cy="1537488"/>
            </a:xfrm>
            <a:custGeom>
              <a:gdLst>
                <a:gd fmla="*/ 1070 w 1070" name="T0"/>
                <a:gd fmla="*/ 341 h 1098" name="T1"/>
                <a:gd fmla="*/ 312 w 1070" name="T2"/>
                <a:gd fmla="*/ 0 h 1098" name="T3"/>
                <a:gd fmla="*/ 0 w 1070" name="T4"/>
                <a:gd fmla="*/ 516 h 1098" name="T5"/>
                <a:gd fmla="*/ 1070 w 1070" name="T6"/>
                <a:gd fmla="*/ 1098 h 1098" name="T7"/>
                <a:gd fmla="*/ 1070 w 1070" name="T8"/>
                <a:gd fmla="*/ 341 h 1098" name="T9"/>
              </a:gdLst>
              <a:cxnLst>
                <a:cxn ang="0">
                  <a:pos x="T0" y="T1"/>
                </a:cxn>
                <a:cxn ang="0">
                  <a:pos x="T2" y="T3"/>
                </a:cxn>
                <a:cxn ang="0">
                  <a:pos x="T4" y="T5"/>
                </a:cxn>
                <a:cxn ang="0">
                  <a:pos x="T6" y="T7"/>
                </a:cxn>
                <a:cxn ang="0">
                  <a:pos x="T8" y="T9"/>
                </a:cxn>
              </a:cxnLst>
              <a:rect b="b" l="0" r="r" t="0"/>
              <a:pathLst>
                <a:path h="1098" w="1070">
                  <a:moveTo>
                    <a:pt x="1070" y="341"/>
                  </a:moveTo>
                  <a:lnTo>
                    <a:pt x="312" y="0"/>
                  </a:lnTo>
                  <a:lnTo>
                    <a:pt x="0" y="516"/>
                  </a:lnTo>
                  <a:lnTo>
                    <a:pt x="1070" y="1098"/>
                  </a:lnTo>
                  <a:lnTo>
                    <a:pt x="1070" y="341"/>
                  </a:lnTo>
                  <a:close/>
                </a:path>
              </a:pathLst>
            </a:custGeom>
            <a:gradFill>
              <a:gsLst>
                <a:gs pos="0">
                  <a:srgbClr val="2676FF">
                    <a:lumMod val="60000"/>
                    <a:lumOff val="40000"/>
                    <a:alpha val="70000"/>
                  </a:srgbClr>
                </a:gs>
                <a:gs pos="100000">
                  <a:srgbClr val="2676FF">
                    <a:alpha val="70000"/>
                  </a:srgbClr>
                </a:gs>
              </a:gsLst>
              <a:lin ang="5400000" scaled="0"/>
            </a:gradFill>
            <a:ln algn="ctr" cap="flat" cmpd="sng" w="3175">
              <a:solidFill>
                <a:srgbClr val="2676FF">
                  <a:lumMod val="40000"/>
                  <a:lumOff val="60000"/>
                </a:srgb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44" name="Freeform 26"/>
            <p:cNvSpPr/>
            <p:nvPr/>
          </p:nvSpPr>
          <p:spPr bwMode="auto">
            <a:xfrm>
              <a:off x="4901502" y="3696119"/>
              <a:ext cx="1953541" cy="1515442"/>
            </a:xfrm>
            <a:custGeom>
              <a:gdLst>
                <a:gd fmla="*/ 742 w 1053" name="T0"/>
                <a:gd fmla="*/ 0 h 1083" name="T1"/>
                <a:gd fmla="*/ 0 w 1053" name="T2"/>
                <a:gd fmla="*/ 326 h 1083" name="T3"/>
                <a:gd fmla="*/ 0 w 1053" name="T4"/>
                <a:gd fmla="*/ 1083 h 1083" name="T5"/>
                <a:gd fmla="*/ 1053 w 1053" name="T6"/>
                <a:gd fmla="*/ 532 h 1083" name="T7"/>
                <a:gd fmla="*/ 742 w 1053" name="T8"/>
                <a:gd fmla="*/ 0 h 1083" name="T9"/>
              </a:gdLst>
              <a:cxnLst>
                <a:cxn ang="0">
                  <a:pos x="T0" y="T1"/>
                </a:cxn>
                <a:cxn ang="0">
                  <a:pos x="T2" y="T3"/>
                </a:cxn>
                <a:cxn ang="0">
                  <a:pos x="T4" y="T5"/>
                </a:cxn>
                <a:cxn ang="0">
                  <a:pos x="T6" y="T7"/>
                </a:cxn>
                <a:cxn ang="0">
                  <a:pos x="T8" y="T9"/>
                </a:cxn>
              </a:cxnLst>
              <a:rect b="b" l="0" r="r" t="0"/>
              <a:pathLst>
                <a:path h="1083" w="1053">
                  <a:moveTo>
                    <a:pt x="742" y="0"/>
                  </a:moveTo>
                  <a:lnTo>
                    <a:pt x="0" y="326"/>
                  </a:lnTo>
                  <a:lnTo>
                    <a:pt x="0" y="1083"/>
                  </a:lnTo>
                  <a:lnTo>
                    <a:pt x="1053" y="532"/>
                  </a:lnTo>
                  <a:lnTo>
                    <a:pt x="742" y="0"/>
                  </a:lnTo>
                  <a:close/>
                </a:path>
              </a:pathLst>
            </a:custGeom>
            <a:solidFill>
              <a:srgbClr val="2676FF">
                <a:alpha val="70000"/>
              </a:srgbClr>
            </a:solidFill>
            <a:ln algn="ctr" cap="flat" cmpd="sng" w="3175">
              <a:solidFill>
                <a:srgbClr val="2676FF">
                  <a:lumMod val="40000"/>
                  <a:lumOff val="60000"/>
                </a:srgb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45" name="Freeform 41"/>
            <p:cNvSpPr/>
            <p:nvPr/>
          </p:nvSpPr>
          <p:spPr bwMode="auto">
            <a:xfrm>
              <a:off x="3495509" y="3358452"/>
              <a:ext cx="2781825" cy="793692"/>
            </a:xfrm>
            <a:custGeom>
              <a:gdLst>
                <a:gd fmla="*/ 0 w 1500" name="T0"/>
                <a:gd fmla="*/ 226 h 567" name="T1"/>
                <a:gd fmla="*/ 758 w 1500" name="T2"/>
                <a:gd fmla="*/ 0 h 567" name="T3"/>
                <a:gd fmla="*/ 1500 w 1500" name="T4"/>
                <a:gd fmla="*/ 241 h 567" name="T5"/>
                <a:gd fmla="*/ 758 w 1500" name="T6"/>
                <a:gd fmla="*/ 567 h 567" name="T7"/>
                <a:gd fmla="*/ 0 w 1500" name="T8"/>
                <a:gd fmla="*/ 226 h 567" name="T9"/>
              </a:gdLst>
              <a:cxnLst>
                <a:cxn ang="0">
                  <a:pos x="T0" y="T1"/>
                </a:cxn>
                <a:cxn ang="0">
                  <a:pos x="T2" y="T3"/>
                </a:cxn>
                <a:cxn ang="0">
                  <a:pos x="T4" y="T5"/>
                </a:cxn>
                <a:cxn ang="0">
                  <a:pos x="T6" y="T7"/>
                </a:cxn>
                <a:cxn ang="0">
                  <a:pos x="T8" y="T9"/>
                </a:cxn>
              </a:cxnLst>
              <a:rect b="b" l="0" r="r" t="0"/>
              <a:pathLst>
                <a:path h="567" w="1500">
                  <a:moveTo>
                    <a:pt x="0" y="226"/>
                  </a:moveTo>
                  <a:lnTo>
                    <a:pt x="758" y="0"/>
                  </a:lnTo>
                  <a:lnTo>
                    <a:pt x="1500" y="241"/>
                  </a:lnTo>
                  <a:lnTo>
                    <a:pt x="758" y="567"/>
                  </a:lnTo>
                  <a:lnTo>
                    <a:pt x="0" y="226"/>
                  </a:lnTo>
                  <a:close/>
                </a:path>
              </a:pathLst>
            </a:custGeom>
            <a:gradFill>
              <a:gsLst>
                <a:gs pos="16000">
                  <a:srgbClr val="F9F9F9"/>
                </a:gs>
                <a:gs pos="56000">
                  <a:srgbClr val="2676FF">
                    <a:lumMod val="20000"/>
                    <a:lumOff val="80000"/>
                  </a:srgbClr>
                </a:gs>
                <a:gs pos="100000">
                  <a:srgbClr val="2676FF">
                    <a:lumMod val="20000"/>
                    <a:lumOff val="80000"/>
                  </a:srgbClr>
                </a:gs>
              </a:gsLst>
              <a:lin ang="0" scaled="0"/>
            </a:gradFill>
            <a:ln algn="ctr" cap="flat" cmpd="sng" w="3175">
              <a:solidFill>
                <a:srgbClr val="2676FF">
                  <a:lumMod val="40000"/>
                  <a:lumOff val="60000"/>
                </a:srgb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46" name="Freeform 35"/>
            <p:cNvSpPr/>
            <p:nvPr/>
          </p:nvSpPr>
          <p:spPr bwMode="auto">
            <a:xfrm>
              <a:off x="3573233" y="2806116"/>
              <a:ext cx="1328269" cy="1218387"/>
            </a:xfrm>
            <a:custGeom>
              <a:gdLst>
                <a:gd fmla="*/ 716 w 716" name="T0"/>
                <a:gd fmla="*/ 144 h 870" name="T1"/>
                <a:gd fmla="*/ 332 w 716" name="T2"/>
                <a:gd fmla="*/ 0 h 870" name="T3"/>
                <a:gd fmla="*/ 0 w 716" name="T4"/>
                <a:gd fmla="*/ 550 h 870" name="T5"/>
                <a:gd fmla="*/ 713 w 716" name="T6"/>
                <a:gd fmla="*/ 870 h 870" name="T7"/>
                <a:gd fmla="*/ 716 w 716" name="T8"/>
                <a:gd fmla="*/ 869 h 870" name="T9"/>
                <a:gd fmla="*/ 716 w 716" name="T10"/>
                <a:gd fmla="*/ 144 h 870" name="T11"/>
              </a:gdLst>
              <a:cxnLst>
                <a:cxn ang="0">
                  <a:pos x="T0" y="T1"/>
                </a:cxn>
                <a:cxn ang="0">
                  <a:pos x="T2" y="T3"/>
                </a:cxn>
                <a:cxn ang="0">
                  <a:pos x="T4" y="T5"/>
                </a:cxn>
                <a:cxn ang="0">
                  <a:pos x="T6" y="T7"/>
                </a:cxn>
                <a:cxn ang="0">
                  <a:pos x="T8" y="T9"/>
                </a:cxn>
                <a:cxn ang="0">
                  <a:pos x="T10" y="T11"/>
                </a:cxn>
              </a:cxnLst>
              <a:rect b="b" l="0" r="r" t="0"/>
              <a:pathLst>
                <a:path h="870" w="716">
                  <a:moveTo>
                    <a:pt x="716" y="144"/>
                  </a:moveTo>
                  <a:lnTo>
                    <a:pt x="332" y="0"/>
                  </a:lnTo>
                  <a:lnTo>
                    <a:pt x="0" y="550"/>
                  </a:lnTo>
                  <a:lnTo>
                    <a:pt x="713" y="870"/>
                  </a:lnTo>
                  <a:lnTo>
                    <a:pt x="716" y="869"/>
                  </a:lnTo>
                  <a:lnTo>
                    <a:pt x="716" y="144"/>
                  </a:lnTo>
                  <a:close/>
                </a:path>
              </a:pathLst>
            </a:custGeom>
            <a:gradFill rotWithShape="1">
              <a:gsLst>
                <a:gs pos="98000">
                  <a:srgbClr val="2676FF">
                    <a:lumMod val="60000"/>
                    <a:lumOff val="40000"/>
                    <a:alpha val="70000"/>
                  </a:srgbClr>
                </a:gs>
                <a:gs pos="0">
                  <a:srgbClr val="2676FF">
                    <a:lumMod val="20000"/>
                    <a:lumOff val="80000"/>
                    <a:alpha val="70000"/>
                  </a:srgbClr>
                </a:gs>
              </a:gsLst>
              <a:lin ang="5400000" scaled="1"/>
            </a:gradFill>
            <a:ln cap="rnd" w="9525">
              <a:solidFill>
                <a:srgbClr val="2676FF">
                  <a:lumMod val="40000"/>
                  <a:lumOff val="60000"/>
                </a:srgbClr>
              </a:solidFill>
              <a:prstDash val="solid"/>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typeface="宋体"/>
              </a:endParaRPr>
            </a:p>
          </p:txBody>
        </p:sp>
        <p:sp>
          <p:nvSpPr>
            <p:cNvPr id="47" name="Freeform 38"/>
            <p:cNvSpPr/>
            <p:nvPr/>
          </p:nvSpPr>
          <p:spPr bwMode="auto">
            <a:xfrm>
              <a:off x="4901502" y="2818880"/>
              <a:ext cx="1296947" cy="1204463"/>
            </a:xfrm>
            <a:custGeom>
              <a:gdLst>
                <a:gd fmla="*/ 376 w 699" name="T0"/>
                <a:gd fmla="*/ 0 h 860" name="T1"/>
                <a:gd fmla="*/ 0 w 699" name="T2"/>
                <a:gd fmla="*/ 135 h 860" name="T3"/>
                <a:gd fmla="*/ 0 w 699" name="T4"/>
                <a:gd fmla="*/ 860 h 860" name="T5"/>
                <a:gd fmla="*/ 699 w 699" name="T6"/>
                <a:gd fmla="*/ 553 h 860" name="T7"/>
                <a:gd fmla="*/ 376 w 699" name="T8"/>
                <a:gd fmla="*/ 0 h 860" name="T9"/>
              </a:gdLst>
              <a:cxnLst>
                <a:cxn ang="0">
                  <a:pos x="T0" y="T1"/>
                </a:cxn>
                <a:cxn ang="0">
                  <a:pos x="T2" y="T3"/>
                </a:cxn>
                <a:cxn ang="0">
                  <a:pos x="T4" y="T5"/>
                </a:cxn>
                <a:cxn ang="0">
                  <a:pos x="T6" y="T7"/>
                </a:cxn>
                <a:cxn ang="0">
                  <a:pos x="T8" y="T9"/>
                </a:cxn>
              </a:cxnLst>
              <a:rect b="b" l="0" r="r" t="0"/>
              <a:pathLst>
                <a:path h="860" w="699">
                  <a:moveTo>
                    <a:pt x="376" y="0"/>
                  </a:moveTo>
                  <a:lnTo>
                    <a:pt x="0" y="135"/>
                  </a:lnTo>
                  <a:lnTo>
                    <a:pt x="0" y="860"/>
                  </a:lnTo>
                  <a:lnTo>
                    <a:pt x="699" y="553"/>
                  </a:lnTo>
                  <a:lnTo>
                    <a:pt x="376" y="0"/>
                  </a:lnTo>
                  <a:close/>
                </a:path>
              </a:pathLst>
            </a:custGeom>
            <a:solidFill>
              <a:srgbClr val="2676FF">
                <a:alpha val="70000"/>
              </a:srgbClr>
            </a:solidFill>
            <a:ln algn="ctr" cap="flat" cmpd="sng" w="3175">
              <a:solidFill>
                <a:srgbClr val="2676FF">
                  <a:lumMod val="40000"/>
                  <a:lumOff val="60000"/>
                </a:srgb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48" name="Freeform 44"/>
            <p:cNvSpPr/>
            <p:nvPr/>
          </p:nvSpPr>
          <p:spPr bwMode="auto">
            <a:xfrm>
              <a:off x="4189225" y="2691239"/>
              <a:ext cx="1409474" cy="316781"/>
            </a:xfrm>
            <a:custGeom>
              <a:gdLst>
                <a:gd fmla="*/ 0 w 760" name="T0"/>
                <a:gd fmla="*/ 82 h 226" name="T1"/>
                <a:gd fmla="*/ 384 w 760" name="T2"/>
                <a:gd fmla="*/ 226 h 226" name="T3"/>
                <a:gd fmla="*/ 760 w 760" name="T4"/>
                <a:gd fmla="*/ 91 h 226" name="T5"/>
                <a:gd fmla="*/ 384 w 760" name="T6"/>
                <a:gd fmla="*/ 0 h 226" name="T7"/>
                <a:gd fmla="*/ 0 w 760" name="T8"/>
                <a:gd fmla="*/ 82 h 226" name="T9"/>
              </a:gdLst>
              <a:cxnLst>
                <a:cxn ang="0">
                  <a:pos x="T0" y="T1"/>
                </a:cxn>
                <a:cxn ang="0">
                  <a:pos x="T2" y="T3"/>
                </a:cxn>
                <a:cxn ang="0">
                  <a:pos x="T4" y="T5"/>
                </a:cxn>
                <a:cxn ang="0">
                  <a:pos x="T6" y="T7"/>
                </a:cxn>
                <a:cxn ang="0">
                  <a:pos x="T8" y="T9"/>
                </a:cxn>
              </a:cxnLst>
              <a:rect b="b" l="0" r="r" t="0"/>
              <a:pathLst>
                <a:path h="226" w="760">
                  <a:moveTo>
                    <a:pt x="0" y="82"/>
                  </a:moveTo>
                  <a:lnTo>
                    <a:pt x="384" y="226"/>
                  </a:lnTo>
                  <a:lnTo>
                    <a:pt x="760" y="91"/>
                  </a:lnTo>
                  <a:lnTo>
                    <a:pt x="384" y="0"/>
                  </a:lnTo>
                  <a:lnTo>
                    <a:pt x="0" y="82"/>
                  </a:lnTo>
                  <a:close/>
                </a:path>
              </a:pathLst>
            </a:custGeom>
            <a:gradFill>
              <a:gsLst>
                <a:gs pos="16000">
                  <a:srgbClr val="F9F9F9"/>
                </a:gs>
                <a:gs pos="56000">
                  <a:srgbClr val="2676FF">
                    <a:lumMod val="20000"/>
                    <a:lumOff val="80000"/>
                  </a:srgbClr>
                </a:gs>
                <a:gs pos="100000">
                  <a:srgbClr val="2676FF">
                    <a:lumMod val="20000"/>
                    <a:lumOff val="80000"/>
                  </a:srgbClr>
                </a:gs>
              </a:gsLst>
              <a:lin ang="0" scaled="0"/>
            </a:gradFill>
            <a:ln algn="ctr" cap="flat" cmpd="sng" w="3175">
              <a:solidFill>
                <a:srgbClr val="2676FF">
                  <a:lumMod val="40000"/>
                  <a:lumOff val="60000"/>
                </a:srgb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49" name="Freeform 29"/>
            <p:cNvSpPr/>
            <p:nvPr/>
          </p:nvSpPr>
          <p:spPr bwMode="auto">
            <a:xfrm>
              <a:off x="4901502" y="1916113"/>
              <a:ext cx="622953" cy="974710"/>
            </a:xfrm>
            <a:custGeom>
              <a:gdLst>
                <a:gd fmla="*/ 336 w 336" name="T0"/>
                <a:gd fmla="*/ 575 h 696" name="T1"/>
                <a:gd fmla="*/ 0 w 336" name="T2"/>
                <a:gd fmla="*/ 0 h 696" name="T3"/>
                <a:gd fmla="*/ 0 w 336" name="T4"/>
                <a:gd fmla="*/ 696 h 696" name="T5"/>
                <a:gd fmla="*/ 336 w 336" name="T6"/>
                <a:gd fmla="*/ 575 h 696" name="T7"/>
              </a:gdLst>
              <a:cxnLst>
                <a:cxn ang="0">
                  <a:pos x="T0" y="T1"/>
                </a:cxn>
                <a:cxn ang="0">
                  <a:pos x="T2" y="T3"/>
                </a:cxn>
                <a:cxn ang="0">
                  <a:pos x="T4" y="T5"/>
                </a:cxn>
                <a:cxn ang="0">
                  <a:pos x="T6" y="T7"/>
                </a:cxn>
              </a:cxnLst>
              <a:rect b="b" l="0" r="r" t="0"/>
              <a:pathLst>
                <a:path h="696" w="336">
                  <a:moveTo>
                    <a:pt x="336" y="575"/>
                  </a:moveTo>
                  <a:lnTo>
                    <a:pt x="0" y="0"/>
                  </a:lnTo>
                  <a:lnTo>
                    <a:pt x="0" y="696"/>
                  </a:lnTo>
                  <a:lnTo>
                    <a:pt x="336" y="575"/>
                  </a:lnTo>
                  <a:close/>
                </a:path>
              </a:pathLst>
            </a:custGeom>
            <a:solidFill>
              <a:srgbClr val="2676FF">
                <a:alpha val="70000"/>
              </a:srgbClr>
            </a:solidFill>
            <a:ln algn="ctr" cap="flat" cmpd="sng" w="3175">
              <a:solidFill>
                <a:srgbClr val="2676FF">
                  <a:lumMod val="40000"/>
                  <a:lumOff val="60000"/>
                </a:srgb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50" name="Freeform 32"/>
            <p:cNvSpPr/>
            <p:nvPr/>
          </p:nvSpPr>
          <p:spPr bwMode="auto">
            <a:xfrm>
              <a:off x="4263469" y="1916113"/>
              <a:ext cx="638033" cy="977031"/>
            </a:xfrm>
            <a:custGeom>
              <a:gdLst>
                <a:gd fmla="*/ 0 w 344" name="T0"/>
                <a:gd fmla="*/ 570 h 698" name="T1"/>
                <a:gd fmla="*/ 340 w 344" name="T2"/>
                <a:gd fmla="*/ 698 h 698" name="T3"/>
                <a:gd fmla="*/ 344 w 344" name="T4"/>
                <a:gd fmla="*/ 696 h 698" name="T5"/>
                <a:gd fmla="*/ 344 w 344" name="T6"/>
                <a:gd fmla="*/ 0 h 698" name="T7"/>
                <a:gd fmla="*/ 0 w 344" name="T8"/>
                <a:gd fmla="*/ 570 h 698" name="T9"/>
              </a:gdLst>
              <a:cxnLst>
                <a:cxn ang="0">
                  <a:pos x="T0" y="T1"/>
                </a:cxn>
                <a:cxn ang="0">
                  <a:pos x="T2" y="T3"/>
                </a:cxn>
                <a:cxn ang="0">
                  <a:pos x="T4" y="T5"/>
                </a:cxn>
                <a:cxn ang="0">
                  <a:pos x="T6" y="T7"/>
                </a:cxn>
                <a:cxn ang="0">
                  <a:pos x="T8" y="T9"/>
                </a:cxn>
              </a:cxnLst>
              <a:rect b="b" l="0" r="r" t="0"/>
              <a:pathLst>
                <a:path h="698" w="344">
                  <a:moveTo>
                    <a:pt x="0" y="570"/>
                  </a:moveTo>
                  <a:lnTo>
                    <a:pt x="340" y="698"/>
                  </a:lnTo>
                  <a:lnTo>
                    <a:pt x="344" y="696"/>
                  </a:lnTo>
                  <a:lnTo>
                    <a:pt x="344" y="0"/>
                  </a:lnTo>
                  <a:lnTo>
                    <a:pt x="0" y="570"/>
                  </a:lnTo>
                  <a:close/>
                </a:path>
              </a:pathLst>
            </a:custGeom>
            <a:solidFill>
              <a:srgbClr val="2676FF">
                <a:lumMod val="40000"/>
                <a:lumOff val="60000"/>
                <a:alpha val="70000"/>
              </a:srgbClr>
            </a:solidFill>
            <a:ln algn="ctr" cap="flat" cmpd="sng" w="3175">
              <a:solidFill>
                <a:srgbClr val="2676FF">
                  <a:lumMod val="40000"/>
                  <a:lumOff val="60000"/>
                </a:srgbClr>
              </a:solid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54" name="组合 53"/>
          <p:cNvGrpSpPr/>
          <p:nvPr/>
        </p:nvGrpSpPr>
        <p:grpSpPr>
          <a:xfrm>
            <a:off x="3779912" y="2389530"/>
            <a:ext cx="3779696" cy="842610"/>
            <a:chOff x="4020697" y="1578278"/>
            <a:chExt cx="3215600" cy="842610"/>
          </a:xfrm>
        </p:grpSpPr>
        <p:sp>
          <p:nvSpPr>
            <p:cNvPr id="55" name="TextBox 54"/>
            <p:cNvSpPr txBox="1">
              <a:spLocks noChangeArrowheads="1"/>
            </p:cNvSpPr>
            <p:nvPr/>
          </p:nvSpPr>
          <p:spPr bwMode="auto">
            <a:xfrm flipH="1">
              <a:off x="4020698" y="1897668"/>
              <a:ext cx="3215600" cy="51816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400">
                  <a:solidFill>
                    <a:schemeClr val="bg1">
                      <a:lumMod val="50000"/>
                    </a:schemeClr>
                  </a:solidFill>
                  <a:latin charset="-122" pitchFamily="34" typeface="微软雅黑"/>
                  <a:ea charset="-122" pitchFamily="34" typeface="微软雅黑"/>
                </a:rPr>
                <a:t>是个人核心竞争力所关注的区域，如本人的人力资源管理领域。</a:t>
              </a:r>
            </a:p>
          </p:txBody>
        </p:sp>
        <p:sp>
          <p:nvSpPr>
            <p:cNvPr id="56" name="TextBox 11"/>
            <p:cNvSpPr txBox="1">
              <a:spLocks noChangeArrowheads="1"/>
            </p:cNvSpPr>
            <p:nvPr/>
          </p:nvSpPr>
          <p:spPr bwMode="auto">
            <a:xfrm flipH="1">
              <a:off x="4023802" y="1578278"/>
              <a:ext cx="2033522"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1600">
                  <a:solidFill>
                    <a:srgbClr val="00B0F0"/>
                  </a:solidFill>
                  <a:latin charset="-122" pitchFamily="34" typeface="微软雅黑"/>
                  <a:ea charset="-122" pitchFamily="34" typeface="微软雅黑"/>
                </a:rPr>
                <a:t>“专业技能”层</a:t>
              </a:r>
            </a:p>
          </p:txBody>
        </p:sp>
      </p:grpSp>
      <p:cxnSp>
        <p:nvCxnSpPr>
          <p:cNvPr id="57" name="直接连接符 56"/>
          <p:cNvCxnSpPr/>
          <p:nvPr/>
        </p:nvCxnSpPr>
        <p:spPr>
          <a:xfrm flipH="1">
            <a:off x="3491880" y="3284984"/>
            <a:ext cx="399600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4644008" y="3541658"/>
            <a:ext cx="3779696" cy="842610"/>
            <a:chOff x="4020697" y="1578278"/>
            <a:chExt cx="3215600" cy="842610"/>
          </a:xfrm>
        </p:grpSpPr>
        <p:sp>
          <p:nvSpPr>
            <p:cNvPr id="61" name="TextBox 60"/>
            <p:cNvSpPr txBox="1">
              <a:spLocks noChangeArrowheads="1"/>
            </p:cNvSpPr>
            <p:nvPr/>
          </p:nvSpPr>
          <p:spPr bwMode="auto">
            <a:xfrm flipH="1">
              <a:off x="4020698" y="1897668"/>
              <a:ext cx="3215600" cy="51816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400">
                  <a:solidFill>
                    <a:schemeClr val="bg1">
                      <a:lumMod val="50000"/>
                    </a:schemeClr>
                  </a:solidFill>
                  <a:latin charset="-122" pitchFamily="34" typeface="微软雅黑"/>
                  <a:ea charset="-122" pitchFamily="34" typeface="微软雅黑"/>
                </a:rPr>
                <a:t>是我们所必须具备的一些通用技能，如自我管理技能，通用管理技能，企业管理知识等。</a:t>
              </a:r>
            </a:p>
          </p:txBody>
        </p:sp>
        <p:sp>
          <p:nvSpPr>
            <p:cNvPr id="62" name="TextBox 11"/>
            <p:cNvSpPr txBox="1">
              <a:spLocks noChangeArrowheads="1"/>
            </p:cNvSpPr>
            <p:nvPr/>
          </p:nvSpPr>
          <p:spPr bwMode="auto">
            <a:xfrm flipH="1">
              <a:off x="4023803" y="1578278"/>
              <a:ext cx="2033522"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1600">
                  <a:solidFill>
                    <a:srgbClr val="00B0F0"/>
                  </a:solidFill>
                  <a:latin charset="-122" pitchFamily="34" typeface="微软雅黑"/>
                  <a:ea charset="-122" pitchFamily="34" typeface="微软雅黑"/>
                </a:rPr>
                <a:t>“通用技能”层</a:t>
              </a:r>
            </a:p>
          </p:txBody>
        </p:sp>
      </p:grpSp>
      <p:cxnSp>
        <p:nvCxnSpPr>
          <p:cNvPr id="63" name="直接连接符 62"/>
          <p:cNvCxnSpPr/>
          <p:nvPr/>
        </p:nvCxnSpPr>
        <p:spPr>
          <a:xfrm flipH="1">
            <a:off x="4211960" y="4437112"/>
            <a:ext cx="399600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5218272" y="4621778"/>
            <a:ext cx="3818224" cy="796150"/>
            <a:chOff x="4023803" y="1578278"/>
            <a:chExt cx="3248378" cy="796150"/>
          </a:xfrm>
        </p:grpSpPr>
        <p:sp>
          <p:nvSpPr>
            <p:cNvPr id="67" name="TextBox 66"/>
            <p:cNvSpPr txBox="1">
              <a:spLocks noChangeArrowheads="1"/>
            </p:cNvSpPr>
            <p:nvPr/>
          </p:nvSpPr>
          <p:spPr bwMode="auto">
            <a:xfrm flipH="1">
              <a:off x="4056581" y="1851208"/>
              <a:ext cx="3215600" cy="51816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400">
                  <a:solidFill>
                    <a:schemeClr val="bg1">
                      <a:lumMod val="50000"/>
                    </a:schemeClr>
                  </a:solidFill>
                  <a:latin charset="-122" pitchFamily="34" typeface="微软雅黑"/>
                  <a:ea charset="-122" pitchFamily="34" typeface="微软雅黑"/>
                </a:rPr>
                <a:t>这个层应该越宽越好，主要内容是与专业技能联系较为紧密的其他相关领域，包括爱好。</a:t>
              </a:r>
            </a:p>
          </p:txBody>
        </p:sp>
        <p:sp>
          <p:nvSpPr>
            <p:cNvPr id="68" name="TextBox 11"/>
            <p:cNvSpPr txBox="1">
              <a:spLocks noChangeArrowheads="1"/>
            </p:cNvSpPr>
            <p:nvPr/>
          </p:nvSpPr>
          <p:spPr bwMode="auto">
            <a:xfrm flipH="1">
              <a:off x="4023803" y="1578278"/>
              <a:ext cx="2033522"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1600">
                  <a:solidFill>
                    <a:srgbClr val="00B0F0"/>
                  </a:solidFill>
                  <a:latin charset="-122" pitchFamily="34" typeface="微软雅黑"/>
                  <a:ea charset="-122" pitchFamily="34" typeface="微软雅黑"/>
                </a:rPr>
                <a:t>“知识面”层</a:t>
              </a:r>
            </a:p>
          </p:txBody>
        </p:sp>
      </p:grpSp>
      <p:cxnSp>
        <p:nvCxnSpPr>
          <p:cNvPr id="69" name="直接连接符 68"/>
          <p:cNvCxnSpPr/>
          <p:nvPr/>
        </p:nvCxnSpPr>
        <p:spPr>
          <a:xfrm flipH="1">
            <a:off x="4970997" y="5445224"/>
            <a:ext cx="3980723"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7625881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25"/>
                                        </p:tgtEl>
                                        <p:attrNameLst>
                                          <p:attrName>style.visibility</p:attrName>
                                        </p:attrNameLst>
                                      </p:cBhvr>
                                      <p:to>
                                        <p:strVal val="visible"/>
                                      </p:to>
                                    </p:set>
                                    <p:animEffect filter="wipe(left)" transition="in">
                                      <p:cBhvr>
                                        <p:cTn dur="500" id="7"/>
                                        <p:tgtEl>
                                          <p:spTgt spid="2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30"/>
                                        </p:tgtEl>
                                        <p:attrNameLst>
                                          <p:attrName>style.visibility</p:attrName>
                                        </p:attrNameLst>
                                      </p:cBhvr>
                                      <p:to>
                                        <p:strVal val="visible"/>
                                      </p:to>
                                    </p:set>
                                    <p:animEffect filter="wipe(down)" transition="in">
                                      <p:cBhvr>
                                        <p:cTn dur="500" id="12"/>
                                        <p:tgtEl>
                                          <p:spTgt spid="30"/>
                                        </p:tgtEl>
                                      </p:cBhvr>
                                    </p:animEffect>
                                  </p:childTnLst>
                                </p:cTn>
                              </p:par>
                              <p:par>
                                <p:cTn fill="hold" id="13" nodeType="withEffect" presetClass="entr" presetID="22" presetSubtype="8">
                                  <p:stCondLst>
                                    <p:cond delay="0"/>
                                  </p:stCondLst>
                                  <p:childTnLst>
                                    <p:set>
                                      <p:cBhvr>
                                        <p:cTn dur="1" fill="hold" id="14">
                                          <p:stCondLst>
                                            <p:cond delay="0"/>
                                          </p:stCondLst>
                                        </p:cTn>
                                        <p:tgtEl>
                                          <p:spTgt spid="31"/>
                                        </p:tgtEl>
                                        <p:attrNameLst>
                                          <p:attrName>style.visibility</p:attrName>
                                        </p:attrNameLst>
                                      </p:cBhvr>
                                      <p:to>
                                        <p:strVal val="visible"/>
                                      </p:to>
                                    </p:set>
                                    <p:animEffect filter="wipe(left)" transition="in">
                                      <p:cBhvr>
                                        <p:cTn dur="500" id="15"/>
                                        <p:tgtEl>
                                          <p:spTgt spid="31"/>
                                        </p:tgtEl>
                                      </p:cBhvr>
                                    </p:animEffect>
                                  </p:childTnLst>
                                </p:cTn>
                              </p:par>
                            </p:childTnLst>
                          </p:cTn>
                        </p:par>
                        <p:par>
                          <p:cTn fill="hold" id="16" nodeType="afterGroup">
                            <p:stCondLst>
                              <p:cond delay="500"/>
                            </p:stCondLst>
                            <p:childTnLst>
                              <p:par>
                                <p:cTn fill="hold" grpId="0" id="17" nodeType="afterEffect" presetClass="entr" presetID="14" presetSubtype="10">
                                  <p:stCondLst>
                                    <p:cond delay="0"/>
                                  </p:stCondLst>
                                  <p:childTnLst>
                                    <p:set>
                                      <p:cBhvr>
                                        <p:cTn dur="1" fill="hold" id="18">
                                          <p:stCondLst>
                                            <p:cond delay="0"/>
                                          </p:stCondLst>
                                        </p:cTn>
                                        <p:tgtEl>
                                          <p:spTgt spid="36"/>
                                        </p:tgtEl>
                                        <p:attrNameLst>
                                          <p:attrName>style.visibility</p:attrName>
                                        </p:attrNameLst>
                                      </p:cBhvr>
                                      <p:to>
                                        <p:strVal val="visible"/>
                                      </p:to>
                                    </p:set>
                                    <p:animEffect filter="randombar(horizontal)" transition="in">
                                      <p:cBhvr>
                                        <p:cTn dur="500" id="19"/>
                                        <p:tgtEl>
                                          <p:spTgt spid="36"/>
                                        </p:tgtEl>
                                      </p:cBhvr>
                                    </p:animEffect>
                                  </p:childTnLst>
                                </p:cTn>
                              </p:par>
                              <p:par>
                                <p:cTn fill="hold" grpId="0" id="20" nodeType="withEffect" presetClass="entr" presetID="14" presetSubtype="10">
                                  <p:stCondLst>
                                    <p:cond delay="0"/>
                                  </p:stCondLst>
                                  <p:childTnLst>
                                    <p:set>
                                      <p:cBhvr>
                                        <p:cTn dur="1" fill="hold" id="21">
                                          <p:stCondLst>
                                            <p:cond delay="0"/>
                                          </p:stCondLst>
                                        </p:cTn>
                                        <p:tgtEl>
                                          <p:spTgt spid="37"/>
                                        </p:tgtEl>
                                        <p:attrNameLst>
                                          <p:attrName>style.visibility</p:attrName>
                                        </p:attrNameLst>
                                      </p:cBhvr>
                                      <p:to>
                                        <p:strVal val="visible"/>
                                      </p:to>
                                    </p:set>
                                    <p:animEffect filter="randombar(horizontal)" transition="in">
                                      <p:cBhvr>
                                        <p:cTn dur="500" id="22"/>
                                        <p:tgtEl>
                                          <p:spTgt spid="37"/>
                                        </p:tgtEl>
                                      </p:cBhvr>
                                    </p:animEffect>
                                  </p:childTnLst>
                                </p:cTn>
                              </p:par>
                            </p:childTnLst>
                          </p:cTn>
                        </p:par>
                        <p:par>
                          <p:cTn fill="hold" id="23" nodeType="afterGroup">
                            <p:stCondLst>
                              <p:cond delay="1000"/>
                            </p:stCondLst>
                            <p:childTnLst>
                              <p:par>
                                <p:cTn fill="hold" id="24" nodeType="afterEffect" presetClass="entr" presetID="10" presetSubtype="0">
                                  <p:stCondLst>
                                    <p:cond delay="0"/>
                                  </p:stCondLst>
                                  <p:childTnLst>
                                    <p:set>
                                      <p:cBhvr>
                                        <p:cTn dur="1" fill="hold" id="25">
                                          <p:stCondLst>
                                            <p:cond delay="0"/>
                                          </p:stCondLst>
                                        </p:cTn>
                                        <p:tgtEl>
                                          <p:spTgt spid="41"/>
                                        </p:tgtEl>
                                        <p:attrNameLst>
                                          <p:attrName>style.visibility</p:attrName>
                                        </p:attrNameLst>
                                      </p:cBhvr>
                                      <p:to>
                                        <p:strVal val="visible"/>
                                      </p:to>
                                    </p:set>
                                    <p:animEffect filter="fade" transition="in">
                                      <p:cBhvr>
                                        <p:cTn dur="500" id="26"/>
                                        <p:tgtEl>
                                          <p:spTgt spid="41"/>
                                        </p:tgtEl>
                                      </p:cBhvr>
                                    </p:animEffect>
                                  </p:childTnLst>
                                </p:cTn>
                              </p:par>
                            </p:childTnLst>
                          </p:cTn>
                        </p:par>
                        <p:par>
                          <p:cTn fill="hold" id="27" nodeType="afterGroup">
                            <p:stCondLst>
                              <p:cond delay="1500"/>
                            </p:stCondLst>
                            <p:childTnLst>
                              <p:par>
                                <p:cTn fill="hold" id="28" nodeType="afterEffect" presetClass="entr" presetID="22" presetSubtype="8">
                                  <p:stCondLst>
                                    <p:cond delay="0"/>
                                  </p:stCondLst>
                                  <p:childTnLst>
                                    <p:set>
                                      <p:cBhvr>
                                        <p:cTn dur="1" fill="hold" id="29">
                                          <p:stCondLst>
                                            <p:cond delay="0"/>
                                          </p:stCondLst>
                                        </p:cTn>
                                        <p:tgtEl>
                                          <p:spTgt spid="57"/>
                                        </p:tgtEl>
                                        <p:attrNameLst>
                                          <p:attrName>style.visibility</p:attrName>
                                        </p:attrNameLst>
                                      </p:cBhvr>
                                      <p:to>
                                        <p:strVal val="visible"/>
                                      </p:to>
                                    </p:set>
                                    <p:animEffect filter="wipe(left)" transition="in">
                                      <p:cBhvr>
                                        <p:cTn dur="500" id="30"/>
                                        <p:tgtEl>
                                          <p:spTgt spid="57"/>
                                        </p:tgtEl>
                                      </p:cBhvr>
                                    </p:animEffect>
                                  </p:childTnLst>
                                </p:cTn>
                              </p:par>
                            </p:childTnLst>
                          </p:cTn>
                        </p:par>
                        <p:par>
                          <p:cTn fill="hold" id="31" nodeType="afterGroup">
                            <p:stCondLst>
                              <p:cond delay="2000"/>
                            </p:stCondLst>
                            <p:childTnLst>
                              <p:par>
                                <p:cTn fill="hold" id="32" nodeType="afterEffect" presetClass="entr" presetID="14" presetSubtype="10">
                                  <p:stCondLst>
                                    <p:cond delay="0"/>
                                  </p:stCondLst>
                                  <p:childTnLst>
                                    <p:set>
                                      <p:cBhvr>
                                        <p:cTn dur="1" fill="hold" id="33">
                                          <p:stCondLst>
                                            <p:cond delay="0"/>
                                          </p:stCondLst>
                                        </p:cTn>
                                        <p:tgtEl>
                                          <p:spTgt spid="54"/>
                                        </p:tgtEl>
                                        <p:attrNameLst>
                                          <p:attrName>style.visibility</p:attrName>
                                        </p:attrNameLst>
                                      </p:cBhvr>
                                      <p:to>
                                        <p:strVal val="visible"/>
                                      </p:to>
                                    </p:set>
                                    <p:animEffect filter="randombar(horizontal)" transition="in">
                                      <p:cBhvr>
                                        <p:cTn dur="500" id="34"/>
                                        <p:tgtEl>
                                          <p:spTgt spid="54"/>
                                        </p:tgtEl>
                                      </p:cBhvr>
                                    </p:animEffect>
                                  </p:childTnLst>
                                </p:cTn>
                              </p:par>
                            </p:childTnLst>
                          </p:cTn>
                        </p:par>
                        <p:par>
                          <p:cTn fill="hold" id="35" nodeType="afterGroup">
                            <p:stCondLst>
                              <p:cond delay="2500"/>
                            </p:stCondLst>
                            <p:childTnLst>
                              <p:par>
                                <p:cTn fill="hold" id="36" nodeType="afterEffect" presetClass="entr" presetID="22" presetSubtype="8">
                                  <p:stCondLst>
                                    <p:cond delay="0"/>
                                  </p:stCondLst>
                                  <p:childTnLst>
                                    <p:set>
                                      <p:cBhvr>
                                        <p:cTn dur="1" fill="hold" id="37">
                                          <p:stCondLst>
                                            <p:cond delay="0"/>
                                          </p:stCondLst>
                                        </p:cTn>
                                        <p:tgtEl>
                                          <p:spTgt spid="63"/>
                                        </p:tgtEl>
                                        <p:attrNameLst>
                                          <p:attrName>style.visibility</p:attrName>
                                        </p:attrNameLst>
                                      </p:cBhvr>
                                      <p:to>
                                        <p:strVal val="visible"/>
                                      </p:to>
                                    </p:set>
                                    <p:animEffect filter="wipe(left)" transition="in">
                                      <p:cBhvr>
                                        <p:cTn dur="500" id="38"/>
                                        <p:tgtEl>
                                          <p:spTgt spid="63"/>
                                        </p:tgtEl>
                                      </p:cBhvr>
                                    </p:animEffect>
                                  </p:childTnLst>
                                </p:cTn>
                              </p:par>
                            </p:childTnLst>
                          </p:cTn>
                        </p:par>
                        <p:par>
                          <p:cTn fill="hold" id="39" nodeType="afterGroup">
                            <p:stCondLst>
                              <p:cond delay="3000"/>
                            </p:stCondLst>
                            <p:childTnLst>
                              <p:par>
                                <p:cTn fill="hold" id="40" nodeType="afterEffect" presetClass="entr" presetID="14" presetSubtype="10">
                                  <p:stCondLst>
                                    <p:cond delay="0"/>
                                  </p:stCondLst>
                                  <p:childTnLst>
                                    <p:set>
                                      <p:cBhvr>
                                        <p:cTn dur="1" fill="hold" id="41">
                                          <p:stCondLst>
                                            <p:cond delay="0"/>
                                          </p:stCondLst>
                                        </p:cTn>
                                        <p:tgtEl>
                                          <p:spTgt spid="60"/>
                                        </p:tgtEl>
                                        <p:attrNameLst>
                                          <p:attrName>style.visibility</p:attrName>
                                        </p:attrNameLst>
                                      </p:cBhvr>
                                      <p:to>
                                        <p:strVal val="visible"/>
                                      </p:to>
                                    </p:set>
                                    <p:animEffect filter="randombar(horizontal)" transition="in">
                                      <p:cBhvr>
                                        <p:cTn dur="500" id="42"/>
                                        <p:tgtEl>
                                          <p:spTgt spid="60"/>
                                        </p:tgtEl>
                                      </p:cBhvr>
                                    </p:animEffect>
                                  </p:childTnLst>
                                </p:cTn>
                              </p:par>
                            </p:childTnLst>
                          </p:cTn>
                        </p:par>
                        <p:par>
                          <p:cTn fill="hold" id="43" nodeType="afterGroup">
                            <p:stCondLst>
                              <p:cond delay="3500"/>
                            </p:stCondLst>
                            <p:childTnLst>
                              <p:par>
                                <p:cTn fill="hold" id="44" nodeType="afterEffect" presetClass="entr" presetID="22" presetSubtype="8">
                                  <p:stCondLst>
                                    <p:cond delay="0"/>
                                  </p:stCondLst>
                                  <p:childTnLst>
                                    <p:set>
                                      <p:cBhvr>
                                        <p:cTn dur="1" fill="hold" id="45">
                                          <p:stCondLst>
                                            <p:cond delay="0"/>
                                          </p:stCondLst>
                                        </p:cTn>
                                        <p:tgtEl>
                                          <p:spTgt spid="69"/>
                                        </p:tgtEl>
                                        <p:attrNameLst>
                                          <p:attrName>style.visibility</p:attrName>
                                        </p:attrNameLst>
                                      </p:cBhvr>
                                      <p:to>
                                        <p:strVal val="visible"/>
                                      </p:to>
                                    </p:set>
                                    <p:animEffect filter="wipe(left)" transition="in">
                                      <p:cBhvr>
                                        <p:cTn dur="500" id="46"/>
                                        <p:tgtEl>
                                          <p:spTgt spid="69"/>
                                        </p:tgtEl>
                                      </p:cBhvr>
                                    </p:animEffect>
                                  </p:childTnLst>
                                </p:cTn>
                              </p:par>
                            </p:childTnLst>
                          </p:cTn>
                        </p:par>
                        <p:par>
                          <p:cTn fill="hold" id="47" nodeType="afterGroup">
                            <p:stCondLst>
                              <p:cond delay="4000"/>
                            </p:stCondLst>
                            <p:childTnLst>
                              <p:par>
                                <p:cTn fill="hold" id="48" nodeType="afterEffect" presetClass="entr" presetID="14" presetSubtype="10">
                                  <p:stCondLst>
                                    <p:cond delay="0"/>
                                  </p:stCondLst>
                                  <p:childTnLst>
                                    <p:set>
                                      <p:cBhvr>
                                        <p:cTn dur="1" fill="hold" id="49">
                                          <p:stCondLst>
                                            <p:cond delay="0"/>
                                          </p:stCondLst>
                                        </p:cTn>
                                        <p:tgtEl>
                                          <p:spTgt spid="66"/>
                                        </p:tgtEl>
                                        <p:attrNameLst>
                                          <p:attrName>style.visibility</p:attrName>
                                        </p:attrNameLst>
                                      </p:cBhvr>
                                      <p:to>
                                        <p:strVal val="visible"/>
                                      </p:to>
                                    </p:set>
                                    <p:animEffect filter="randombar(horizontal)" transition="in">
                                      <p:cBhvr>
                                        <p:cTn dur="500" id="50"/>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6"/>
      <p:bldP grpId="0" spid="3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a:latin charset="-122" pitchFamily="34" typeface="Arial Unicode MS"/>
                <a:ea charset="-122" pitchFamily="34" typeface="Arial Unicode MS"/>
                <a:cs charset="-122" pitchFamily="34" typeface="Arial Unicode MS"/>
              </a:rPr>
              <a:t>4</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该怎样学习 </a:t>
            </a:r>
          </a:p>
        </p:txBody>
      </p:sp>
      <p:grpSp>
        <p:nvGrpSpPr>
          <p:cNvPr id="36" name="组合 35"/>
          <p:cNvGrpSpPr/>
          <p:nvPr/>
        </p:nvGrpSpPr>
        <p:grpSpPr>
          <a:xfrm>
            <a:off x="59734" y="5277458"/>
            <a:ext cx="4800298" cy="1569660"/>
            <a:chOff x="8628686" y="5243102"/>
            <a:chExt cx="4800298" cy="1569660"/>
          </a:xfrm>
        </p:grpSpPr>
        <p:sp>
          <p:nvSpPr>
            <p:cNvPr id="37" name="TextBox 36"/>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38" name="组合 37"/>
            <p:cNvGrpSpPr/>
            <p:nvPr/>
          </p:nvGrpSpPr>
          <p:grpSpPr>
            <a:xfrm>
              <a:off x="8748464" y="5629533"/>
              <a:ext cx="3168352" cy="1080120"/>
              <a:chOff x="8748464" y="5629533"/>
              <a:chExt cx="3168352" cy="1080120"/>
            </a:xfrm>
          </p:grpSpPr>
          <p:cxnSp>
            <p:nvCxnSpPr>
              <p:cNvPr id="40" name="直接连接符 39"/>
              <p:cNvCxnSpPr/>
              <p:nvPr/>
            </p:nvCxnSpPr>
            <p:spPr>
              <a:xfrm>
                <a:off x="8748464" y="6525344"/>
                <a:ext cx="316835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41" name="直接连接符 40"/>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grpSp>
        <p:sp>
          <p:nvSpPr>
            <p:cNvPr id="39" name="矩形 38"/>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00B0F0"/>
                  </a:solidFill>
                  <a:latin charset="-122" pitchFamily="34" typeface="微软雅黑"/>
                  <a:ea charset="-122" pitchFamily="34" typeface="微软雅黑"/>
                </a:rPr>
                <a:t>目的明确，聚焦战略</a:t>
              </a:r>
            </a:p>
          </p:txBody>
        </p:sp>
      </p:grpSp>
      <p:pic>
        <p:nvPicPr>
          <p:cNvPr descr="D:\Teliss_Tong\Copy\定期备份\工作备份\！个人PPT作品@teliss\管理学习图\2011819142923561.jpg" id="22530" name="Picture 2"/>
          <p:cNvPicPr>
            <a:picLocks noChangeArrowheads="1" noChangeAspect="1"/>
          </p:cNvPicPr>
          <p:nvPr/>
        </p:nvPicPr>
        <p:blipFill>
          <a:blip r:embed="rId2">
            <a:extLst>
              <a:ext uri="{28A0092B-C50C-407E-A947-70E740481C1C}">
                <a14:useLocalDpi/>
              </a:ext>
            </a:extLst>
          </a:blip>
          <a:stretch>
            <a:fillRect/>
          </a:stretch>
        </p:blipFill>
        <p:spPr bwMode="auto">
          <a:xfrm>
            <a:off x="5292080" y="1557878"/>
            <a:ext cx="3460668" cy="4967466"/>
          </a:xfrm>
          <a:prstGeom prst="rect">
            <a:avLst/>
          </a:prstGeom>
          <a:ln w="28575">
            <a:solidFill>
              <a:srgbClr val="00B0F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44" name="Text Box 44"/>
          <p:cNvSpPr txBox="1">
            <a:spLocks noChangeArrowheads="1"/>
          </p:cNvSpPr>
          <p:nvPr/>
        </p:nvSpPr>
        <p:spPr bwMode="auto">
          <a:xfrm>
            <a:off x="395536" y="1484784"/>
            <a:ext cx="4464496"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时代发展一日千里，目前已进入信息和知识爆炸时代。据估算每星期的纽约时报，所包含的信息量比18世纪时期一个人一生所经历的还多。现在全世界每年有80多万种不同的书籍问世，如果你每天读一本，需要2000多年；要读完一年的刊物、报纸、网络信息等，又要耗尽几千年！</a:t>
            </a:r>
          </a:p>
        </p:txBody>
      </p:sp>
      <p:sp>
        <p:nvSpPr>
          <p:cNvPr id="46" name="Text Box 44"/>
          <p:cNvSpPr txBox="1">
            <a:spLocks noChangeArrowheads="1"/>
          </p:cNvSpPr>
          <p:nvPr/>
        </p:nvSpPr>
        <p:spPr bwMode="auto">
          <a:xfrm>
            <a:off x="395536" y="4005064"/>
            <a:ext cx="446449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可见，知识是学不完的，也没有必要学完，只有在有意愿、有需求的时候，真正的学习才会发生。同时，在一段时期内，学习的内容必须聚焦，起码要在一个领域内成为专家。</a:t>
            </a:r>
          </a:p>
        </p:txBody>
      </p:sp>
    </p:spTree>
    <p:extLst>
      <p:ext uri="{BB962C8B-B14F-4D97-AF65-F5344CB8AC3E}">
        <p14:creationId val="178042971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200" id="7"/>
                                        <p:tgtEl>
                                          <p:spTgt spid="11"/>
                                        </p:tgtEl>
                                      </p:cBhvr>
                                    </p:animEffect>
                                  </p:childTnLst>
                                </p:cTn>
                              </p:par>
                              <p:par>
                                <p:cTn fill="hold" grpId="0" id="8" nodeType="withEffect" presetClass="entr" presetID="2" presetSubtype="8">
                                  <p:stCondLst>
                                    <p:cond delay="10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200" fill="hold" id="10"/>
                                        <p:tgtEl>
                                          <p:spTgt spid="14"/>
                                        </p:tgtEl>
                                        <p:attrNameLst>
                                          <p:attrName>ppt_x</p:attrName>
                                        </p:attrNameLst>
                                      </p:cBhvr>
                                      <p:tavLst>
                                        <p:tav tm="0">
                                          <p:val>
                                            <p:strVal val="0-#ppt_w/2"/>
                                          </p:val>
                                        </p:tav>
                                        <p:tav tm="100000">
                                          <p:val>
                                            <p:strVal val="#ppt_x"/>
                                          </p:val>
                                        </p:tav>
                                      </p:tavLst>
                                    </p:anim>
                                    <p:anim calcmode="lin" valueType="num">
                                      <p:cBhvr additive="base">
                                        <p:cTn dur="200" fill="hold" id="11"/>
                                        <p:tgtEl>
                                          <p:spTgt spid="14"/>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300"/>
                            </p:stCondLst>
                            <p:childTnLst>
                              <p:par>
                                <p:cTn fill="hold" grpId="0" id="13" nodeType="afterEffect" presetClass="entr" presetID="42"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300"/>
                            </p:stCondLst>
                            <p:childTnLst>
                              <p:par>
                                <p:cTn fill="hold" id="19" nodeType="afterEffect" presetClass="entr" presetID="2" presetSubtype="2">
                                  <p:stCondLst>
                                    <p:cond delay="300"/>
                                  </p:stCondLst>
                                  <p:childTnLst>
                                    <p:set>
                                      <p:cBhvr>
                                        <p:cTn dur="1" fill="hold" id="20">
                                          <p:stCondLst>
                                            <p:cond delay="0"/>
                                          </p:stCondLst>
                                        </p:cTn>
                                        <p:tgtEl>
                                          <p:spTgt spid="36"/>
                                        </p:tgtEl>
                                        <p:attrNameLst>
                                          <p:attrName>style.visibility</p:attrName>
                                        </p:attrNameLst>
                                      </p:cBhvr>
                                      <p:to>
                                        <p:strVal val="visible"/>
                                      </p:to>
                                    </p:set>
                                    <p:anim calcmode="lin" valueType="num">
                                      <p:cBhvr additive="base">
                                        <p:cTn dur="100" fill="hold" id="21"/>
                                        <p:tgtEl>
                                          <p:spTgt spid="36"/>
                                        </p:tgtEl>
                                        <p:attrNameLst>
                                          <p:attrName>ppt_x</p:attrName>
                                        </p:attrNameLst>
                                      </p:cBhvr>
                                      <p:tavLst>
                                        <p:tav tm="0">
                                          <p:val>
                                            <p:strVal val="1+#ppt_w/2"/>
                                          </p:val>
                                        </p:tav>
                                        <p:tav tm="100000">
                                          <p:val>
                                            <p:strVal val="#ppt_x"/>
                                          </p:val>
                                        </p:tav>
                                      </p:tavLst>
                                    </p:anim>
                                    <p:anim calcmode="lin" valueType="num">
                                      <p:cBhvr additive="base">
                                        <p:cTn dur="100" fill="hold" id="22"/>
                                        <p:tgtEl>
                                          <p:spTgt spid="36"/>
                                        </p:tgtEl>
                                        <p:attrNameLst>
                                          <p:attrName>ppt_y</p:attrName>
                                        </p:attrNameLst>
                                      </p:cBhvr>
                                      <p:tavLst>
                                        <p:tav tm="0">
                                          <p:val>
                                            <p:strVal val="#ppt_y"/>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0" id="25" nodeType="clickEffect" presetClass="entr" presetID="42" presetSubtype="0">
                                  <p:stCondLst>
                                    <p:cond delay="0"/>
                                  </p:stCondLst>
                                  <p:childTnLst>
                                    <p:set>
                                      <p:cBhvr>
                                        <p:cTn dur="1" fill="hold" id="26">
                                          <p:stCondLst>
                                            <p:cond delay="0"/>
                                          </p:stCondLst>
                                        </p:cTn>
                                        <p:tgtEl>
                                          <p:spTgt spid="44"/>
                                        </p:tgtEl>
                                        <p:attrNameLst>
                                          <p:attrName>style.visibility</p:attrName>
                                        </p:attrNameLst>
                                      </p:cBhvr>
                                      <p:to>
                                        <p:strVal val="visible"/>
                                      </p:to>
                                    </p:set>
                                    <p:animEffect filter="fade" transition="in">
                                      <p:cBhvr>
                                        <p:cTn dur="1000" id="27"/>
                                        <p:tgtEl>
                                          <p:spTgt spid="44"/>
                                        </p:tgtEl>
                                      </p:cBhvr>
                                    </p:animEffect>
                                    <p:anim calcmode="lin" valueType="num">
                                      <p:cBhvr>
                                        <p:cTn dur="1000" fill="hold" id="28"/>
                                        <p:tgtEl>
                                          <p:spTgt spid="44"/>
                                        </p:tgtEl>
                                        <p:attrNameLst>
                                          <p:attrName>ppt_x</p:attrName>
                                        </p:attrNameLst>
                                      </p:cBhvr>
                                      <p:tavLst>
                                        <p:tav tm="0">
                                          <p:val>
                                            <p:strVal val="#ppt_x"/>
                                          </p:val>
                                        </p:tav>
                                        <p:tav tm="100000">
                                          <p:val>
                                            <p:strVal val="#ppt_x"/>
                                          </p:val>
                                        </p:tav>
                                      </p:tavLst>
                                    </p:anim>
                                    <p:anim calcmode="lin" valueType="num">
                                      <p:cBhvr>
                                        <p:cTn dur="1000" fill="hold" id="29"/>
                                        <p:tgtEl>
                                          <p:spTgt spid="44"/>
                                        </p:tgtEl>
                                        <p:attrNameLst>
                                          <p:attrName>ppt_y</p:attrName>
                                        </p:attrNameLst>
                                      </p:cBhvr>
                                      <p:tavLst>
                                        <p:tav tm="0">
                                          <p:val>
                                            <p:strVal val="#ppt_y+.1"/>
                                          </p:val>
                                        </p:tav>
                                        <p:tav tm="100000">
                                          <p:val>
                                            <p:strVal val="#ppt_y"/>
                                          </p:val>
                                        </p:tav>
                                      </p:tavLst>
                                    </p:anim>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grpId="0" id="32" nodeType="clickEffect" presetClass="entr" presetID="42" presetSubtype="0">
                                  <p:stCondLst>
                                    <p:cond delay="0"/>
                                  </p:stCondLst>
                                  <p:childTnLst>
                                    <p:set>
                                      <p:cBhvr>
                                        <p:cTn dur="1" fill="hold" id="33">
                                          <p:stCondLst>
                                            <p:cond delay="0"/>
                                          </p:stCondLst>
                                        </p:cTn>
                                        <p:tgtEl>
                                          <p:spTgt spid="46"/>
                                        </p:tgtEl>
                                        <p:attrNameLst>
                                          <p:attrName>style.visibility</p:attrName>
                                        </p:attrNameLst>
                                      </p:cBhvr>
                                      <p:to>
                                        <p:strVal val="visible"/>
                                      </p:to>
                                    </p:set>
                                    <p:animEffect filter="fade" transition="in">
                                      <p:cBhvr>
                                        <p:cTn dur="1000" id="34"/>
                                        <p:tgtEl>
                                          <p:spTgt spid="46"/>
                                        </p:tgtEl>
                                      </p:cBhvr>
                                    </p:animEffect>
                                    <p:anim calcmode="lin" valueType="num">
                                      <p:cBhvr>
                                        <p:cTn dur="1000" fill="hold" id="35"/>
                                        <p:tgtEl>
                                          <p:spTgt spid="46"/>
                                        </p:tgtEl>
                                        <p:attrNameLst>
                                          <p:attrName>ppt_x</p:attrName>
                                        </p:attrNameLst>
                                      </p:cBhvr>
                                      <p:tavLst>
                                        <p:tav tm="0">
                                          <p:val>
                                            <p:strVal val="#ppt_x"/>
                                          </p:val>
                                        </p:tav>
                                        <p:tav tm="100000">
                                          <p:val>
                                            <p:strVal val="#ppt_x"/>
                                          </p:val>
                                        </p:tav>
                                      </p:tavLst>
                                    </p:anim>
                                    <p:anim calcmode="lin" valueType="num">
                                      <p:cBhvr>
                                        <p:cTn dur="1000" fill="hold" id="36"/>
                                        <p:tgtEl>
                                          <p:spTgt spid="46"/>
                                        </p:tgtEl>
                                        <p:attrNameLst>
                                          <p:attrName>ppt_y</p:attrName>
                                        </p:attrNameLst>
                                      </p:cBhvr>
                                      <p:tavLst>
                                        <p:tav tm="0">
                                          <p:val>
                                            <p:strVal val="#ppt_y+.1"/>
                                          </p:val>
                                        </p:tav>
                                        <p:tav tm="100000">
                                          <p:val>
                                            <p:strVal val="#ppt_y"/>
                                          </p:val>
                                        </p:tav>
                                      </p:tavLst>
                                    </p:anim>
                                  </p:childTnLst>
                                </p:cTn>
                              </p:par>
                              <p:par>
                                <p:cTn fill="hold" id="37" nodeType="withEffect" presetClass="entr" presetID="47" presetSubtype="0">
                                  <p:stCondLst>
                                    <p:cond delay="0"/>
                                  </p:stCondLst>
                                  <p:childTnLst>
                                    <p:set>
                                      <p:cBhvr>
                                        <p:cTn dur="1" fill="hold" id="38">
                                          <p:stCondLst>
                                            <p:cond delay="0"/>
                                          </p:stCondLst>
                                        </p:cTn>
                                        <p:tgtEl>
                                          <p:spTgt spid="22530"/>
                                        </p:tgtEl>
                                        <p:attrNameLst>
                                          <p:attrName>style.visibility</p:attrName>
                                        </p:attrNameLst>
                                      </p:cBhvr>
                                      <p:to>
                                        <p:strVal val="visible"/>
                                      </p:to>
                                    </p:set>
                                    <p:animEffect filter="fade" transition="in">
                                      <p:cBhvr>
                                        <p:cTn dur="1000" id="39"/>
                                        <p:tgtEl>
                                          <p:spTgt spid="22530"/>
                                        </p:tgtEl>
                                      </p:cBhvr>
                                    </p:animEffect>
                                    <p:anim calcmode="lin" valueType="num">
                                      <p:cBhvr>
                                        <p:cTn dur="1000" fill="hold" id="40"/>
                                        <p:tgtEl>
                                          <p:spTgt spid="22530"/>
                                        </p:tgtEl>
                                        <p:attrNameLst>
                                          <p:attrName>ppt_x</p:attrName>
                                        </p:attrNameLst>
                                      </p:cBhvr>
                                      <p:tavLst>
                                        <p:tav tm="0">
                                          <p:val>
                                            <p:strVal val="#ppt_x"/>
                                          </p:val>
                                        </p:tav>
                                        <p:tav tm="100000">
                                          <p:val>
                                            <p:strVal val="#ppt_x"/>
                                          </p:val>
                                        </p:tav>
                                      </p:tavLst>
                                    </p:anim>
                                    <p:anim calcmode="lin" valueType="num">
                                      <p:cBhvr>
                                        <p:cTn dur="1000" fill="hold" id="41"/>
                                        <p:tgtEl>
                                          <p:spTgt spid="22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9"/>
      <p:bldP grpId="0" spid="44"/>
      <p:bldP grpId="0" spid="4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斜纹 10"/>
          <p:cNvSpPr/>
          <p:nvPr/>
        </p:nvSpPr>
        <p:spPr>
          <a:xfrm rot="10800000">
            <a:off x="8135937" y="5849937"/>
            <a:ext cx="1008063" cy="1008063"/>
          </a:xfrm>
          <a:prstGeom prst="diagStripe">
            <a:avLst/>
          </a:prstGeom>
        </p:spPr>
        <p:style>
          <a:lnRef idx="1">
            <a:schemeClr val="accent5"/>
          </a:lnRef>
          <a:fillRef idx="3">
            <a:schemeClr val="accent5"/>
          </a:fillRef>
          <a:effectRef idx="2">
            <a:schemeClr val="accent5"/>
          </a:effectRef>
          <a:fontRef idx="minor">
            <a:schemeClr val="lt1"/>
          </a:fontRef>
        </p:style>
        <p:txBody>
          <a:bodyPr anchor="ctr"/>
          <a:lstStyle/>
          <a:p>
            <a:pPr algn="ctr" defTabSz="914400">
              <a:defRPr/>
            </a:pPr>
            <a:endParaRPr altLang="en-US" kern="0" lang="zh-CN" sz="1800">
              <a:solidFill>
                <a:sysClr lastClr="000000" val="windowText"/>
              </a:solidFill>
              <a:ea typeface="微软雅黑"/>
            </a:endParaRPr>
          </a:p>
        </p:txBody>
      </p:sp>
      <p:sp>
        <p:nvSpPr>
          <p:cNvPr id="12" name="TextBox 11"/>
          <p:cNvSpPr txBox="1"/>
          <p:nvPr/>
        </p:nvSpPr>
        <p:spPr>
          <a:xfrm rot="18928564">
            <a:off x="8385746" y="6335335"/>
            <a:ext cx="792480" cy="335280"/>
          </a:xfrm>
          <a:prstGeom prst="rect">
            <a:avLst/>
          </a:prstGeom>
          <a:noFill/>
        </p:spPr>
        <p:txBody>
          <a:bodyPr rtlCol="0" wrap="none">
            <a:spAutoFit/>
          </a:bodyPr>
          <a:lstStyle/>
          <a:p>
            <a:r>
              <a:rPr altLang="en-US" lang="zh-CN" sz="1600">
                <a:solidFill>
                  <a:prstClr val="white"/>
                </a:solidFill>
                <a:latin charset="-122" pitchFamily="34" typeface="微软雅黑"/>
                <a:ea charset="-122" pitchFamily="34" typeface="微软雅黑"/>
              </a:rPr>
              <a:t>目录页</a:t>
            </a:r>
          </a:p>
        </p:txBody>
      </p:sp>
      <p:sp>
        <p:nvSpPr>
          <p:cNvPr id="13" name="Freeform 7"/>
          <p:cNvSpPr/>
          <p:nvPr/>
        </p:nvSpPr>
        <p:spPr bwMode="auto">
          <a:xfrm>
            <a:off x="3203848" y="5409271"/>
            <a:ext cx="2700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fontAlgn="auto" indent="0" lvl="0" marR="0">
              <a:lnSpc>
                <a:spcPct val="100000"/>
              </a:lnSpc>
              <a:spcBef>
                <a:spcPct val="0"/>
              </a:spcBef>
              <a:spcAft>
                <a:spcPct val="0"/>
              </a:spcAft>
              <a:buClrTx/>
              <a:buSzTx/>
              <a:buFontTx/>
              <a:buNone/>
            </a:pPr>
            <a:r>
              <a:rPr altLang="en-US" b="0" baseline="0" cap="none" i="0" kern="0" kumimoji="0" lang="zh-CN" noProof="0" normalizeH="0" smtClean="0" spc="0" strike="noStrike" sz="2000" u="none">
                <a:ln>
                  <a:noFill/>
                </a:ln>
                <a:solidFill>
                  <a:sysClr lastClr="FFFFFF" val="window"/>
                </a:solidFill>
                <a:effectLst/>
                <a:uLnTx/>
                <a:uFillTx/>
                <a:latin charset="0" pitchFamily="34" typeface="Impact"/>
                <a:ea charset="-122" pitchFamily="34" typeface="微软雅黑"/>
              </a:rPr>
              <a:t>管理概述</a:t>
            </a:r>
          </a:p>
        </p:txBody>
      </p:sp>
      <p:sp>
        <p:nvSpPr>
          <p:cNvPr id="14" name="Freeform 7"/>
          <p:cNvSpPr/>
          <p:nvPr/>
        </p:nvSpPr>
        <p:spPr bwMode="auto">
          <a:xfrm>
            <a:off x="539552" y="5409271"/>
            <a:ext cx="2700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15" name="Freeform 7"/>
          <p:cNvSpPr/>
          <p:nvPr/>
        </p:nvSpPr>
        <p:spPr bwMode="auto">
          <a:xfrm>
            <a:off x="5904448" y="5409272"/>
            <a:ext cx="2700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b="0" baseline="0" cap="none" i="0" kern="0" kumimoji="0" lang="zh-CN" normalizeH="0" smtClean="0" spc="0" strike="noStrike" sz="2000" u="none">
                <a:ln>
                  <a:noFill/>
                </a:ln>
                <a:solidFill>
                  <a:sysClr lastClr="FFFFFF" val="window"/>
                </a:solidFill>
                <a:effectLst/>
                <a:uLnTx/>
                <a:uFillTx/>
                <a:latin charset="0" pitchFamily="34" typeface="Impact"/>
                <a:ea charset="-122" pitchFamily="34" typeface="微软雅黑"/>
              </a:rPr>
              <a:t>管理技能</a:t>
            </a:r>
          </a:p>
        </p:txBody>
      </p:sp>
      <p:pic>
        <p:nvPicPr>
          <p:cNvPr descr="D:\Teliss_Tong\Doing\new\MX1.jp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6228184" y="1308332"/>
            <a:ext cx="2339960" cy="3899934"/>
          </a:xfrm>
          <a:prstGeom prst="rect">
            <a:avLst/>
          </a:prstGeom>
          <a:ln w="28575">
            <a:solidFill>
              <a:srgbClr val="FF990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Users\user\Desktop\xpic2196.jpg"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827584" y="1323569"/>
            <a:ext cx="2339960" cy="3899933"/>
          </a:xfrm>
          <a:prstGeom prst="rect">
            <a:avLst/>
          </a:prstGeom>
          <a:ln w="28575">
            <a:solidFill>
              <a:srgbClr val="00B0F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Users\user\Desktop\fotolia_24553331_subscription_xxl.jpg" id="1028" name="Picture 4"/>
          <p:cNvPicPr>
            <a:picLocks noChangeArrowheads="1" noChangeAspect="1"/>
          </p:cNvPicPr>
          <p:nvPr/>
        </p:nvPicPr>
        <p:blipFill>
          <a:blip r:embed="rId4">
            <a:extLst>
              <a:ext uri="{28A0092B-C50C-407E-A947-70E740481C1C}">
                <a14:useLocalDpi/>
              </a:ext>
            </a:extLst>
          </a:blip>
          <a:stretch>
            <a:fillRect/>
          </a:stretch>
        </p:blipFill>
        <p:spPr bwMode="auto">
          <a:xfrm>
            <a:off x="3528184" y="1308332"/>
            <a:ext cx="2339960" cy="3899933"/>
          </a:xfrm>
          <a:prstGeom prst="rect">
            <a:avLst/>
          </a:prstGeom>
          <a:ln w="28575">
            <a:solidFill>
              <a:srgbClr val="92D05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425449857"/>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1027"/>
                                        </p:tgtEl>
                                        <p:attrNameLst>
                                          <p:attrName>style.visibility</p:attrName>
                                        </p:attrNameLst>
                                      </p:cBhvr>
                                      <p:to>
                                        <p:strVal val="visible"/>
                                      </p:to>
                                    </p:set>
                                    <p:animScale>
                                      <p:cBhvr>
                                        <p:cTn decel="50000" dur="1000" fill="hold" id="7">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027"/>
                                        </p:tgtEl>
                                        <p:attrNameLst>
                                          <p:attrName>ppt_x</p:attrName>
                                          <p:attrName>ppt_y</p:attrName>
                                        </p:attrNameLst>
                                      </p:cBhvr>
                                    </p:animMotion>
                                    <p:animEffect filter="fade" transition="in">
                                      <p:cBhvr>
                                        <p:cTn dur="1000" id="9"/>
                                        <p:tgtEl>
                                          <p:spTgt spid="1027"/>
                                        </p:tgtEl>
                                      </p:cBhvr>
                                    </p:animEffect>
                                  </p:childTnLst>
                                </p:cTn>
                              </p:par>
                              <p:par>
                                <p:cTn fill="hold" id="10" nodeType="withEffect" presetClass="entr" presetID="52" presetSubtype="0">
                                  <p:stCondLst>
                                    <p:cond delay="200"/>
                                  </p:stCondLst>
                                  <p:childTnLst>
                                    <p:set>
                                      <p:cBhvr>
                                        <p:cTn dur="1" fill="hold" id="11">
                                          <p:stCondLst>
                                            <p:cond delay="0"/>
                                          </p:stCondLst>
                                        </p:cTn>
                                        <p:tgtEl>
                                          <p:spTgt spid="1028"/>
                                        </p:tgtEl>
                                        <p:attrNameLst>
                                          <p:attrName>style.visibility</p:attrName>
                                        </p:attrNameLst>
                                      </p:cBhvr>
                                      <p:to>
                                        <p:strVal val="visible"/>
                                      </p:to>
                                    </p:set>
                                    <p:animScale>
                                      <p:cBhvr>
                                        <p:cTn decel="50000" dur="1000" fill="hold" id="12">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1028"/>
                                        </p:tgtEl>
                                        <p:attrNameLst>
                                          <p:attrName>ppt_x</p:attrName>
                                          <p:attrName>ppt_y</p:attrName>
                                        </p:attrNameLst>
                                      </p:cBhvr>
                                    </p:animMotion>
                                    <p:animEffect filter="fade" transition="in">
                                      <p:cBhvr>
                                        <p:cTn dur="1000" id="14"/>
                                        <p:tgtEl>
                                          <p:spTgt spid="1028"/>
                                        </p:tgtEl>
                                      </p:cBhvr>
                                    </p:animEffect>
                                  </p:childTnLst>
                                </p:cTn>
                              </p:par>
                              <p:par>
                                <p:cTn fill="hold" id="15" nodeType="withEffect" presetClass="entr" presetID="52" presetSubtype="0">
                                  <p:stCondLst>
                                    <p:cond delay="400"/>
                                  </p:stCondLst>
                                  <p:childTnLst>
                                    <p:set>
                                      <p:cBhvr>
                                        <p:cTn dur="1" fill="hold" id="16">
                                          <p:stCondLst>
                                            <p:cond delay="0"/>
                                          </p:stCondLst>
                                        </p:cTn>
                                        <p:tgtEl>
                                          <p:spTgt spid="1026"/>
                                        </p:tgtEl>
                                        <p:attrNameLst>
                                          <p:attrName>style.visibility</p:attrName>
                                        </p:attrNameLst>
                                      </p:cBhvr>
                                      <p:to>
                                        <p:strVal val="visible"/>
                                      </p:to>
                                    </p:set>
                                    <p:animScale>
                                      <p:cBhvr>
                                        <p:cTn decel="50000" dur="1000" fill="hold" id="17">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1026"/>
                                        </p:tgtEl>
                                        <p:attrNameLst>
                                          <p:attrName>ppt_x</p:attrName>
                                          <p:attrName>ppt_y</p:attrName>
                                        </p:attrNameLst>
                                      </p:cBhvr>
                                    </p:animMotion>
                                    <p:animEffect filter="fade" transition="in">
                                      <p:cBhvr>
                                        <p:cTn dur="1000" id="19"/>
                                        <p:tgtEl>
                                          <p:spTgt spid="1026"/>
                                        </p:tgtEl>
                                      </p:cBhvr>
                                    </p:animEffect>
                                  </p:childTnLst>
                                </p:cTn>
                              </p:par>
                            </p:childTnLst>
                          </p:cTn>
                        </p:par>
                        <p:par>
                          <p:cTn fill="hold" id="20" nodeType="afterGroup">
                            <p:stCondLst>
                              <p:cond delay="1400"/>
                            </p:stCondLst>
                            <p:childTnLst>
                              <p:par>
                                <p:cTn fill="hold" grpId="0" id="21" nodeType="afterEffect" presetClass="entr" presetID="10" presetSubtype="0">
                                  <p:stCondLst>
                                    <p:cond delay="0"/>
                                  </p:stCondLst>
                                  <p:childTnLst>
                                    <p:set>
                                      <p:cBhvr>
                                        <p:cTn dur="1" fill="hold" id="22">
                                          <p:stCondLst>
                                            <p:cond delay="0"/>
                                          </p:stCondLst>
                                        </p:cTn>
                                        <p:tgtEl>
                                          <p:spTgt spid="14"/>
                                        </p:tgtEl>
                                        <p:attrNameLst>
                                          <p:attrName>style.visibility</p:attrName>
                                        </p:attrNameLst>
                                      </p:cBhvr>
                                      <p:to>
                                        <p:strVal val="visible"/>
                                      </p:to>
                                    </p:set>
                                    <p:animEffect filter="fade" transition="in">
                                      <p:cBhvr>
                                        <p:cTn dur="200" id="23"/>
                                        <p:tgtEl>
                                          <p:spTgt spid="14"/>
                                        </p:tgtEl>
                                      </p:cBhvr>
                                    </p:animEffect>
                                  </p:childTnLst>
                                </p:cTn>
                              </p:par>
                              <p:par>
                                <p:cTn fill="hold" grpId="0" id="24" nodeType="withEffect" presetClass="entr" presetID="10" presetSubtype="0">
                                  <p:stCondLst>
                                    <p:cond delay="100"/>
                                  </p:stCondLst>
                                  <p:childTnLst>
                                    <p:set>
                                      <p:cBhvr>
                                        <p:cTn dur="1" fill="hold" id="25">
                                          <p:stCondLst>
                                            <p:cond delay="0"/>
                                          </p:stCondLst>
                                        </p:cTn>
                                        <p:tgtEl>
                                          <p:spTgt spid="13"/>
                                        </p:tgtEl>
                                        <p:attrNameLst>
                                          <p:attrName>style.visibility</p:attrName>
                                        </p:attrNameLst>
                                      </p:cBhvr>
                                      <p:to>
                                        <p:strVal val="visible"/>
                                      </p:to>
                                    </p:set>
                                    <p:animEffect filter="fade" transition="in">
                                      <p:cBhvr>
                                        <p:cTn dur="200" id="26"/>
                                        <p:tgtEl>
                                          <p:spTgt spid="13"/>
                                        </p:tgtEl>
                                      </p:cBhvr>
                                    </p:animEffect>
                                  </p:childTnLst>
                                </p:cTn>
                              </p:par>
                              <p:par>
                                <p:cTn fill="hold" grpId="0" id="27" nodeType="withEffect" presetClass="entr" presetID="10" presetSubtype="0">
                                  <p:stCondLst>
                                    <p:cond delay="200"/>
                                  </p:stCondLst>
                                  <p:childTnLst>
                                    <p:set>
                                      <p:cBhvr>
                                        <p:cTn dur="1" fill="hold" id="28">
                                          <p:stCondLst>
                                            <p:cond delay="0"/>
                                          </p:stCondLst>
                                        </p:cTn>
                                        <p:tgtEl>
                                          <p:spTgt spid="15"/>
                                        </p:tgtEl>
                                        <p:attrNameLst>
                                          <p:attrName>style.visibility</p:attrName>
                                        </p:attrNameLst>
                                      </p:cBhvr>
                                      <p:to>
                                        <p:strVal val="visible"/>
                                      </p:to>
                                    </p:set>
                                    <p:animEffect filter="fade" transition="in">
                                      <p:cBhvr>
                                        <p:cTn dur="200" id="2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a:latin charset="-122" pitchFamily="34" typeface="Arial Unicode MS"/>
                <a:ea charset="-122" pitchFamily="34" typeface="Arial Unicode MS"/>
                <a:cs charset="-122" pitchFamily="34" typeface="Arial Unicode MS"/>
              </a:rPr>
              <a:t>4</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该怎样学习 </a:t>
            </a:r>
          </a:p>
        </p:txBody>
      </p:sp>
      <p:grpSp>
        <p:nvGrpSpPr>
          <p:cNvPr id="36" name="组合 35"/>
          <p:cNvGrpSpPr/>
          <p:nvPr/>
        </p:nvGrpSpPr>
        <p:grpSpPr>
          <a:xfrm>
            <a:off x="59734" y="5277458"/>
            <a:ext cx="4800298" cy="1569660"/>
            <a:chOff x="8628686" y="5243102"/>
            <a:chExt cx="4800298" cy="1569660"/>
          </a:xfrm>
        </p:grpSpPr>
        <p:sp>
          <p:nvSpPr>
            <p:cNvPr id="37" name="TextBox 36"/>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38" name="组合 37"/>
            <p:cNvGrpSpPr/>
            <p:nvPr/>
          </p:nvGrpSpPr>
          <p:grpSpPr>
            <a:xfrm>
              <a:off x="8748464" y="5629533"/>
              <a:ext cx="3168352" cy="1080120"/>
              <a:chOff x="8748464" y="5629533"/>
              <a:chExt cx="3168352" cy="1080120"/>
            </a:xfrm>
          </p:grpSpPr>
          <p:cxnSp>
            <p:nvCxnSpPr>
              <p:cNvPr id="40" name="直接连接符 39"/>
              <p:cNvCxnSpPr/>
              <p:nvPr/>
            </p:nvCxnSpPr>
            <p:spPr>
              <a:xfrm>
                <a:off x="8748464" y="6525344"/>
                <a:ext cx="316835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41" name="直接连接符 40"/>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grpSp>
        <p:sp>
          <p:nvSpPr>
            <p:cNvPr id="39" name="矩形 38"/>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smtClean="0">
                  <a:solidFill>
                    <a:srgbClr val="00B0F0"/>
                  </a:solidFill>
                  <a:latin charset="-122" pitchFamily="34" typeface="微软雅黑"/>
                  <a:ea charset="-122" pitchFamily="34" typeface="微软雅黑"/>
                </a:rPr>
                <a:t>空杯心态</a:t>
              </a:r>
            </a:p>
          </p:txBody>
        </p:sp>
      </p:grpSp>
      <p:pic>
        <p:nvPicPr>
          <p:cNvPr descr="C:\Users\user\Desktop\xpic1963.jpg" id="23554" name="Picture 2"/>
          <p:cNvPicPr>
            <a:picLocks noChangeArrowheads="1" noChangeAspect="1"/>
          </p:cNvPicPr>
          <p:nvPr/>
        </p:nvPicPr>
        <p:blipFill>
          <a:blip r:embed="rId2">
            <a:extLst>
              <a:ext uri="{28A0092B-C50C-407E-A947-70E740481C1C}">
                <a14:useLocalDpi/>
              </a:ext>
            </a:extLst>
          </a:blip>
          <a:stretch>
            <a:fillRect/>
          </a:stretch>
        </p:blipFill>
        <p:spPr bwMode="auto">
          <a:xfrm>
            <a:off x="4932040" y="1473958"/>
            <a:ext cx="3852000" cy="5100258"/>
          </a:xfrm>
          <a:prstGeom prst="rect">
            <a:avLst/>
          </a:prstGeom>
          <a:ln w="28575">
            <a:solidFill>
              <a:srgbClr val="00B0F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26" name="Text Box 44"/>
          <p:cNvSpPr txBox="1">
            <a:spLocks noChangeArrowheads="1"/>
          </p:cNvSpPr>
          <p:nvPr/>
        </p:nvSpPr>
        <p:spPr bwMode="auto">
          <a:xfrm>
            <a:off x="395536" y="1484784"/>
            <a:ext cx="4248472"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空杯心态，最直接的含义就是一个装满水的杯子很难接纳新东西。其引申含义就是：随时对自己所拥有的知识和技能进行重整，清空过时的知识、技能或经验，为新知识、新技能的进入留出空间，保证自己的知识与技能总是最新的。</a:t>
            </a:r>
          </a:p>
        </p:txBody>
      </p:sp>
      <p:sp>
        <p:nvSpPr>
          <p:cNvPr id="27" name="Text Box 44"/>
          <p:cNvSpPr txBox="1">
            <a:spLocks noChangeArrowheads="1"/>
          </p:cNvSpPr>
          <p:nvPr/>
        </p:nvSpPr>
        <p:spPr bwMode="auto">
          <a:xfrm>
            <a:off x="395536" y="4005064"/>
            <a:ext cx="4248472" cy="74980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b="1" lang="zh-CN">
                <a:solidFill>
                  <a:srgbClr val="00B0F0"/>
                </a:solidFill>
              </a:rPr>
              <a:t>因此，要经常掏空自己，放弃过去的旧包袱，以空杯清零的心态去学习。</a:t>
            </a:r>
          </a:p>
        </p:txBody>
      </p:sp>
    </p:spTree>
    <p:extLst>
      <p:ext uri="{BB962C8B-B14F-4D97-AF65-F5344CB8AC3E}">
        <p14:creationId val="39557762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100" fill="hold" id="7"/>
                                        <p:tgtEl>
                                          <p:spTgt spid="36"/>
                                        </p:tgtEl>
                                        <p:attrNameLst>
                                          <p:attrName>ppt_x</p:attrName>
                                        </p:attrNameLst>
                                      </p:cBhvr>
                                      <p:tavLst>
                                        <p:tav tm="0">
                                          <p:val>
                                            <p:strVal val="1+#ppt_w/2"/>
                                          </p:val>
                                        </p:tav>
                                        <p:tav tm="100000">
                                          <p:val>
                                            <p:strVal val="#ppt_x"/>
                                          </p:val>
                                        </p:tav>
                                      </p:tavLst>
                                    </p:anim>
                                    <p:anim calcmode="lin" valueType="num">
                                      <p:cBhvr additive="base">
                                        <p:cTn dur="100" fill="hold" id="8"/>
                                        <p:tgtEl>
                                          <p:spTgt spid="36"/>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42" presetSubtype="0">
                                  <p:stCondLst>
                                    <p:cond delay="0"/>
                                  </p:stCondLst>
                                  <p:childTnLst>
                                    <p:set>
                                      <p:cBhvr>
                                        <p:cTn dur="1" fill="hold" id="12">
                                          <p:stCondLst>
                                            <p:cond delay="0"/>
                                          </p:stCondLst>
                                        </p:cTn>
                                        <p:tgtEl>
                                          <p:spTgt spid="26"/>
                                        </p:tgtEl>
                                        <p:attrNameLst>
                                          <p:attrName>style.visibility</p:attrName>
                                        </p:attrNameLst>
                                      </p:cBhvr>
                                      <p:to>
                                        <p:strVal val="visible"/>
                                      </p:to>
                                    </p:set>
                                    <p:animEffect filter="fade" transition="in">
                                      <p:cBhvr>
                                        <p:cTn dur="1000" id="13"/>
                                        <p:tgtEl>
                                          <p:spTgt spid="26"/>
                                        </p:tgtEl>
                                      </p:cBhvr>
                                    </p:animEffect>
                                    <p:anim calcmode="lin" valueType="num">
                                      <p:cBhvr>
                                        <p:cTn dur="1000" fill="hold" id="14"/>
                                        <p:tgtEl>
                                          <p:spTgt spid="26"/>
                                        </p:tgtEl>
                                        <p:attrNameLst>
                                          <p:attrName>ppt_x</p:attrName>
                                        </p:attrNameLst>
                                      </p:cBhvr>
                                      <p:tavLst>
                                        <p:tav tm="0">
                                          <p:val>
                                            <p:strVal val="#ppt_x"/>
                                          </p:val>
                                        </p:tav>
                                        <p:tav tm="100000">
                                          <p:val>
                                            <p:strVal val="#ppt_x"/>
                                          </p:val>
                                        </p:tav>
                                      </p:tavLst>
                                    </p:anim>
                                    <p:anim calcmode="lin" valueType="num">
                                      <p:cBhvr>
                                        <p:cTn dur="1000" fill="hold" id="15"/>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27"/>
                                        </p:tgtEl>
                                        <p:attrNameLst>
                                          <p:attrName>style.visibility</p:attrName>
                                        </p:attrNameLst>
                                      </p:cBhvr>
                                      <p:to>
                                        <p:strVal val="visible"/>
                                      </p:to>
                                    </p:set>
                                    <p:animEffect filter="fade" transition="in">
                                      <p:cBhvr>
                                        <p:cTn dur="1000" id="20"/>
                                        <p:tgtEl>
                                          <p:spTgt spid="27"/>
                                        </p:tgtEl>
                                      </p:cBhvr>
                                    </p:animEffect>
                                    <p:anim calcmode="lin" valueType="num">
                                      <p:cBhvr>
                                        <p:cTn dur="1000" fill="hold" id="21"/>
                                        <p:tgtEl>
                                          <p:spTgt spid="27"/>
                                        </p:tgtEl>
                                        <p:attrNameLst>
                                          <p:attrName>ppt_x</p:attrName>
                                        </p:attrNameLst>
                                      </p:cBhvr>
                                      <p:tavLst>
                                        <p:tav tm="0">
                                          <p:val>
                                            <p:strVal val="#ppt_x"/>
                                          </p:val>
                                        </p:tav>
                                        <p:tav tm="100000">
                                          <p:val>
                                            <p:strVal val="#ppt_x"/>
                                          </p:val>
                                        </p:tav>
                                      </p:tavLst>
                                    </p:anim>
                                    <p:anim calcmode="lin" valueType="num">
                                      <p:cBhvr>
                                        <p:cTn dur="1000" fill="hold" id="22"/>
                                        <p:tgtEl>
                                          <p:spTgt spid="27"/>
                                        </p:tgtEl>
                                        <p:attrNameLst>
                                          <p:attrName>ppt_y</p:attrName>
                                        </p:attrNameLst>
                                      </p:cBhvr>
                                      <p:tavLst>
                                        <p:tav tm="0">
                                          <p:val>
                                            <p:strVal val="#ppt_y+.1"/>
                                          </p:val>
                                        </p:tav>
                                        <p:tav tm="100000">
                                          <p:val>
                                            <p:strVal val="#ppt_y"/>
                                          </p:val>
                                        </p:tav>
                                      </p:tavLst>
                                    </p:anim>
                                  </p:childTnLst>
                                </p:cTn>
                              </p:par>
                              <p:par>
                                <p:cTn fill="hold" id="23" nodeType="withEffect" presetClass="entr" presetID="47" presetSubtype="0">
                                  <p:stCondLst>
                                    <p:cond delay="0"/>
                                  </p:stCondLst>
                                  <p:childTnLst>
                                    <p:set>
                                      <p:cBhvr>
                                        <p:cTn dur="1" fill="hold" id="24">
                                          <p:stCondLst>
                                            <p:cond delay="0"/>
                                          </p:stCondLst>
                                        </p:cTn>
                                        <p:tgtEl>
                                          <p:spTgt spid="23554"/>
                                        </p:tgtEl>
                                        <p:attrNameLst>
                                          <p:attrName>style.visibility</p:attrName>
                                        </p:attrNameLst>
                                      </p:cBhvr>
                                      <p:to>
                                        <p:strVal val="visible"/>
                                      </p:to>
                                    </p:set>
                                    <p:animEffect filter="fade" transition="in">
                                      <p:cBhvr>
                                        <p:cTn dur="1000" id="25"/>
                                        <p:tgtEl>
                                          <p:spTgt spid="23554"/>
                                        </p:tgtEl>
                                      </p:cBhvr>
                                    </p:animEffect>
                                    <p:anim calcmode="lin" valueType="num">
                                      <p:cBhvr>
                                        <p:cTn dur="1000" fill="hold" id="26"/>
                                        <p:tgtEl>
                                          <p:spTgt spid="23554"/>
                                        </p:tgtEl>
                                        <p:attrNameLst>
                                          <p:attrName>ppt_x</p:attrName>
                                        </p:attrNameLst>
                                      </p:cBhvr>
                                      <p:tavLst>
                                        <p:tav tm="0">
                                          <p:val>
                                            <p:strVal val="#ppt_x"/>
                                          </p:val>
                                        </p:tav>
                                        <p:tav tm="100000">
                                          <p:val>
                                            <p:strVal val="#ppt_x"/>
                                          </p:val>
                                        </p:tav>
                                      </p:tavLst>
                                    </p:anim>
                                    <p:anim calcmode="lin" valueType="num">
                                      <p:cBhvr>
                                        <p:cTn dur="1000" fill="hold" id="27"/>
                                        <p:tgtEl>
                                          <p:spTgt spid="23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a:latin charset="-122" pitchFamily="34" typeface="Arial Unicode MS"/>
                <a:ea charset="-122" pitchFamily="34" typeface="Arial Unicode MS"/>
                <a:cs charset="-122" pitchFamily="34" typeface="Arial Unicode MS"/>
              </a:rPr>
              <a:t>4</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该怎样学习 </a:t>
            </a:r>
          </a:p>
        </p:txBody>
      </p:sp>
      <p:grpSp>
        <p:nvGrpSpPr>
          <p:cNvPr id="36" name="组合 35"/>
          <p:cNvGrpSpPr/>
          <p:nvPr/>
        </p:nvGrpSpPr>
        <p:grpSpPr>
          <a:xfrm>
            <a:off x="59734" y="5277458"/>
            <a:ext cx="4800298" cy="1569660"/>
            <a:chOff x="8628686" y="5243102"/>
            <a:chExt cx="4800298" cy="1569660"/>
          </a:xfrm>
        </p:grpSpPr>
        <p:sp>
          <p:nvSpPr>
            <p:cNvPr id="37" name="TextBox 36"/>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38" name="组合 37"/>
            <p:cNvGrpSpPr/>
            <p:nvPr/>
          </p:nvGrpSpPr>
          <p:grpSpPr>
            <a:xfrm>
              <a:off x="8748464" y="5629533"/>
              <a:ext cx="3168352" cy="1080120"/>
              <a:chOff x="8748464" y="5629533"/>
              <a:chExt cx="3168352" cy="1080120"/>
            </a:xfrm>
          </p:grpSpPr>
          <p:cxnSp>
            <p:nvCxnSpPr>
              <p:cNvPr id="40" name="直接连接符 39"/>
              <p:cNvCxnSpPr/>
              <p:nvPr/>
            </p:nvCxnSpPr>
            <p:spPr>
              <a:xfrm>
                <a:off x="8748464" y="6525344"/>
                <a:ext cx="316835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41" name="直接连接符 40"/>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grpSp>
        <p:sp>
          <p:nvSpPr>
            <p:cNvPr id="39" name="矩形 38"/>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00B0F0"/>
                  </a:solidFill>
                  <a:latin charset="-122" pitchFamily="34" typeface="微软雅黑"/>
                  <a:ea charset="-122" pitchFamily="34" typeface="微软雅黑"/>
                </a:rPr>
                <a:t>培养兴趣</a:t>
              </a:r>
            </a:p>
          </p:txBody>
        </p:sp>
      </p:grpSp>
      <p:sp>
        <p:nvSpPr>
          <p:cNvPr id="26" name="Text Box 44"/>
          <p:cNvSpPr txBox="1">
            <a:spLocks noChangeArrowheads="1"/>
          </p:cNvSpPr>
          <p:nvPr/>
        </p:nvSpPr>
        <p:spPr bwMode="auto">
          <a:xfrm>
            <a:off x="2843808" y="5507823"/>
            <a:ext cx="5832648"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孔子说“知之者不如好之者，好之者不如乐之者”。说的就是学习兴趣的三重境界：知道学习的不如爱好学习的；爱好学习的不如以学习为乐趣的。</a:t>
            </a:r>
          </a:p>
        </p:txBody>
      </p:sp>
      <p:pic>
        <p:nvPicPr>
          <p:cNvPr descr="C:\Users\user\Desktop\xpic4381.jpg" id="24578" name="Picture 2"/>
          <p:cNvPicPr>
            <a:picLocks noChangeArrowheads="1" noChangeAspect="1"/>
          </p:cNvPicPr>
          <p:nvPr/>
        </p:nvPicPr>
        <p:blipFill>
          <a:blip r:embed="rId2">
            <a:extLst>
              <a:ext uri="{28A0092B-C50C-407E-A947-70E740481C1C}">
                <a14:useLocalDpi/>
              </a:ext>
            </a:extLst>
          </a:blip>
          <a:stretch>
            <a:fillRect/>
          </a:stretch>
        </p:blipFill>
        <p:spPr bwMode="auto">
          <a:xfrm>
            <a:off x="2879850" y="1412776"/>
            <a:ext cx="5796606" cy="3864404"/>
          </a:xfrm>
          <a:prstGeom prst="rect">
            <a:avLst/>
          </a:prstGeom>
          <a:ln w="28575">
            <a:solidFill>
              <a:srgbClr val="00B0F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354067000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100" fill="hold" id="7"/>
                                        <p:tgtEl>
                                          <p:spTgt spid="36"/>
                                        </p:tgtEl>
                                        <p:attrNameLst>
                                          <p:attrName>ppt_x</p:attrName>
                                        </p:attrNameLst>
                                      </p:cBhvr>
                                      <p:tavLst>
                                        <p:tav tm="0">
                                          <p:val>
                                            <p:strVal val="1+#ppt_w/2"/>
                                          </p:val>
                                        </p:tav>
                                        <p:tav tm="100000">
                                          <p:val>
                                            <p:strVal val="#ppt_x"/>
                                          </p:val>
                                        </p:tav>
                                      </p:tavLst>
                                    </p:anim>
                                    <p:anim calcmode="lin" valueType="num">
                                      <p:cBhvr additive="base">
                                        <p:cTn dur="100" fill="hold" id="8"/>
                                        <p:tgtEl>
                                          <p:spTgt spid="36"/>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id="11" nodeType="clickEffect" presetClass="entr" presetID="42" presetSubtype="0">
                                  <p:stCondLst>
                                    <p:cond delay="0"/>
                                  </p:stCondLst>
                                  <p:childTnLst>
                                    <p:set>
                                      <p:cBhvr>
                                        <p:cTn dur="1" fill="hold" id="12">
                                          <p:stCondLst>
                                            <p:cond delay="0"/>
                                          </p:stCondLst>
                                        </p:cTn>
                                        <p:tgtEl>
                                          <p:spTgt spid="24578"/>
                                        </p:tgtEl>
                                        <p:attrNameLst>
                                          <p:attrName>style.visibility</p:attrName>
                                        </p:attrNameLst>
                                      </p:cBhvr>
                                      <p:to>
                                        <p:strVal val="visible"/>
                                      </p:to>
                                    </p:set>
                                    <p:animEffect filter="fade" transition="in">
                                      <p:cBhvr>
                                        <p:cTn dur="1000" id="13"/>
                                        <p:tgtEl>
                                          <p:spTgt spid="24578"/>
                                        </p:tgtEl>
                                      </p:cBhvr>
                                    </p:animEffect>
                                    <p:anim calcmode="lin" valueType="num">
                                      <p:cBhvr>
                                        <p:cTn dur="1000" fill="hold" id="14"/>
                                        <p:tgtEl>
                                          <p:spTgt spid="24578"/>
                                        </p:tgtEl>
                                        <p:attrNameLst>
                                          <p:attrName>ppt_x</p:attrName>
                                        </p:attrNameLst>
                                      </p:cBhvr>
                                      <p:tavLst>
                                        <p:tav tm="0">
                                          <p:val>
                                            <p:strVal val="#ppt_x"/>
                                          </p:val>
                                        </p:tav>
                                        <p:tav tm="100000">
                                          <p:val>
                                            <p:strVal val="#ppt_x"/>
                                          </p:val>
                                        </p:tav>
                                      </p:tavLst>
                                    </p:anim>
                                    <p:anim calcmode="lin" valueType="num">
                                      <p:cBhvr>
                                        <p:cTn dur="1000" fill="hold" id="15"/>
                                        <p:tgtEl>
                                          <p:spTgt spid="24578"/>
                                        </p:tgtEl>
                                        <p:attrNameLst>
                                          <p:attrName>ppt_y</p:attrName>
                                        </p:attrNameLst>
                                      </p:cBhvr>
                                      <p:tavLst>
                                        <p:tav tm="0">
                                          <p:val>
                                            <p:strVal val="#ppt_y+.1"/>
                                          </p:val>
                                        </p:tav>
                                        <p:tav tm="100000">
                                          <p:val>
                                            <p:strVal val="#ppt_y"/>
                                          </p:val>
                                        </p:tav>
                                      </p:tavLst>
                                    </p:anim>
                                  </p:childTnLst>
                                </p:cTn>
                              </p:par>
                              <p:par>
                                <p:cTn fill="hold" grpId="0" id="16" nodeType="withEffect" presetClass="entr" presetID="47" presetSubtype="0">
                                  <p:stCondLst>
                                    <p:cond delay="0"/>
                                  </p:stCondLst>
                                  <p:childTnLst>
                                    <p:set>
                                      <p:cBhvr>
                                        <p:cTn dur="1" fill="hold" id="17">
                                          <p:stCondLst>
                                            <p:cond delay="0"/>
                                          </p:stCondLst>
                                        </p:cTn>
                                        <p:tgtEl>
                                          <p:spTgt spid="26"/>
                                        </p:tgtEl>
                                        <p:attrNameLst>
                                          <p:attrName>style.visibility</p:attrName>
                                        </p:attrNameLst>
                                      </p:cBhvr>
                                      <p:to>
                                        <p:strVal val="visible"/>
                                      </p:to>
                                    </p:set>
                                    <p:animEffect filter="fade" transition="in">
                                      <p:cBhvr>
                                        <p:cTn dur="1000" id="18"/>
                                        <p:tgtEl>
                                          <p:spTgt spid="26"/>
                                        </p:tgtEl>
                                      </p:cBhvr>
                                    </p:animEffect>
                                    <p:anim calcmode="lin" valueType="num">
                                      <p:cBhvr>
                                        <p:cTn dur="1000" fill="hold" id="19"/>
                                        <p:tgtEl>
                                          <p:spTgt spid="26"/>
                                        </p:tgtEl>
                                        <p:attrNameLst>
                                          <p:attrName>ppt_x</p:attrName>
                                        </p:attrNameLst>
                                      </p:cBhvr>
                                      <p:tavLst>
                                        <p:tav tm="0">
                                          <p:val>
                                            <p:strVal val="#ppt_x"/>
                                          </p:val>
                                        </p:tav>
                                        <p:tav tm="100000">
                                          <p:val>
                                            <p:strVal val="#ppt_x"/>
                                          </p:val>
                                        </p:tav>
                                      </p:tavLst>
                                    </p:anim>
                                    <p:anim calcmode="lin" valueType="num">
                                      <p:cBhvr>
                                        <p:cTn dur="1000" fill="hold" id="20"/>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a:latin charset="-122" pitchFamily="34" typeface="Arial Unicode MS"/>
                <a:ea charset="-122" pitchFamily="34" typeface="Arial Unicode MS"/>
                <a:cs charset="-122" pitchFamily="34" typeface="Arial Unicode MS"/>
              </a:rPr>
              <a:t>4</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该怎样学习 </a:t>
            </a:r>
          </a:p>
        </p:txBody>
      </p:sp>
      <p:grpSp>
        <p:nvGrpSpPr>
          <p:cNvPr id="36" name="组合 35"/>
          <p:cNvGrpSpPr/>
          <p:nvPr/>
        </p:nvGrpSpPr>
        <p:grpSpPr>
          <a:xfrm>
            <a:off x="59734" y="5277458"/>
            <a:ext cx="4800298" cy="1569660"/>
            <a:chOff x="8628686" y="5243102"/>
            <a:chExt cx="4800298" cy="1569660"/>
          </a:xfrm>
        </p:grpSpPr>
        <p:sp>
          <p:nvSpPr>
            <p:cNvPr id="37" name="TextBox 36"/>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38" name="组合 37"/>
            <p:cNvGrpSpPr/>
            <p:nvPr/>
          </p:nvGrpSpPr>
          <p:grpSpPr>
            <a:xfrm>
              <a:off x="8748464" y="5629533"/>
              <a:ext cx="3168352" cy="1080120"/>
              <a:chOff x="8748464" y="5629533"/>
              <a:chExt cx="3168352" cy="1080120"/>
            </a:xfrm>
          </p:grpSpPr>
          <p:cxnSp>
            <p:nvCxnSpPr>
              <p:cNvPr id="40" name="直接连接符 39"/>
              <p:cNvCxnSpPr/>
              <p:nvPr/>
            </p:nvCxnSpPr>
            <p:spPr>
              <a:xfrm>
                <a:off x="8748464" y="6525344"/>
                <a:ext cx="316835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41" name="直接连接符 40"/>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grpSp>
        <p:sp>
          <p:nvSpPr>
            <p:cNvPr id="39" name="矩形 38"/>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00B0F0"/>
                  </a:solidFill>
                  <a:latin charset="-122" pitchFamily="34" typeface="微软雅黑"/>
                  <a:ea charset="-122" pitchFamily="34" typeface="微软雅黑"/>
                </a:rPr>
                <a:t>培养兴趣</a:t>
              </a:r>
            </a:p>
          </p:txBody>
        </p:sp>
      </p:grpSp>
      <p:sp>
        <p:nvSpPr>
          <p:cNvPr id="64" name="AutoShape 6"/>
          <p:cNvSpPr>
            <a:spLocks noChangeArrowheads="1"/>
          </p:cNvSpPr>
          <p:nvPr/>
        </p:nvSpPr>
        <p:spPr bwMode="auto">
          <a:xfrm rot="10800000">
            <a:off x="1115516" y="5603775"/>
            <a:ext cx="7200900" cy="417512"/>
          </a:xfrm>
          <a:custGeom>
            <a:gdLst>
              <a:gd fmla="*/ 2147483647 w 21600" name="T0"/>
              <a:gd fmla="*/ 4035099 h 21600" name="T1"/>
              <a:gd fmla="*/ 1200300019 w 21600" name="T2"/>
              <a:gd fmla="*/ 8070198 h 21600" name="T3"/>
              <a:gd fmla="*/ 59570445 w 21600" name="T4"/>
              <a:gd fmla="*/ 4035099 h 21600" name="T5"/>
              <a:gd fmla="*/ 1200300019 w 21600" name="T6"/>
              <a:gd fmla="*/ 0 h 21600" name="T7"/>
              <a:gd fmla="*/ 0 60000 65536" name="T8"/>
              <a:gd fmla="*/ 0 60000 65536" name="T9"/>
              <a:gd fmla="*/ 0 60000 65536" name="T10"/>
              <a:gd fmla="*/ 0 60000 65536" name="T11"/>
              <a:gd fmla="*/ 2336 w 21600" name="T12"/>
              <a:gd fmla="*/ 2336 h 21600" name="T13"/>
              <a:gd fmla="*/ 19264 w 21600" name="T14"/>
              <a:gd fmla="*/ 19264 h 21600" name="T15"/>
            </a:gdLst>
            <a:cxnLst>
              <a:cxn ang="T8">
                <a:pos x="T0" y="T1"/>
              </a:cxn>
              <a:cxn ang="T9">
                <a:pos x="T2" y="T3"/>
              </a:cxn>
              <a:cxn ang="T10">
                <a:pos x="T4" y="T5"/>
              </a:cxn>
              <a:cxn ang="T11">
                <a:pos x="T6" y="T7"/>
              </a:cxn>
            </a:cxnLst>
            <a:rect b="T15" l="T12" r="T14" t="T13"/>
            <a:pathLst>
              <a:path h="21600" w="21600">
                <a:moveTo>
                  <a:pt x="0" y="0"/>
                </a:moveTo>
                <a:lnTo>
                  <a:pt x="1072" y="21600"/>
                </a:lnTo>
                <a:lnTo>
                  <a:pt x="20528" y="21600"/>
                </a:lnTo>
                <a:lnTo>
                  <a:pt x="21600" y="0"/>
                </a:lnTo>
                <a:lnTo>
                  <a:pt x="0" y="0"/>
                </a:lnTo>
                <a:close/>
              </a:path>
            </a:pathLst>
          </a:custGeom>
          <a:gradFill rotWithShape="1">
            <a:gsLst>
              <a:gs pos="0">
                <a:srgbClr val="FFFFFF">
                  <a:alpha val="0"/>
                </a:srgbClr>
              </a:gs>
              <a:gs pos="100000">
                <a:srgbClr val="EAEAEA"/>
              </a:gs>
            </a:gsLst>
            <a:lin ang="5400000" scaled="1"/>
          </a:gradFill>
          <a:ln>
            <a:noFill/>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grpSp>
        <p:nvGrpSpPr>
          <p:cNvPr id="80" name="组合 79"/>
          <p:cNvGrpSpPr/>
          <p:nvPr/>
        </p:nvGrpSpPr>
        <p:grpSpPr>
          <a:xfrm>
            <a:off x="3635896" y="3913087"/>
            <a:ext cx="2162175" cy="1689100"/>
            <a:chOff x="3418955" y="8278936"/>
            <a:chExt cx="2162175" cy="1689100"/>
          </a:xfrm>
        </p:grpSpPr>
        <p:sp>
          <p:nvSpPr>
            <p:cNvPr id="81" name="Rectangle 8"/>
            <p:cNvSpPr>
              <a:spLocks noChangeArrowheads="1"/>
            </p:cNvSpPr>
            <p:nvPr/>
          </p:nvSpPr>
          <p:spPr bwMode="auto">
            <a:xfrm rot="10800000">
              <a:off x="3418955" y="8555161"/>
              <a:ext cx="2162175" cy="1412875"/>
            </a:xfrm>
            <a:prstGeom prst="rect">
              <a:avLst/>
            </a:prstGeom>
            <a:gradFill rotWithShape="1">
              <a:gsLst>
                <a:gs pos="0">
                  <a:srgbClr val="2676FF">
                    <a:lumMod val="75000"/>
                  </a:srgbClr>
                </a:gs>
                <a:gs pos="100000">
                  <a:srgbClr val="2676FF"/>
                </a:gs>
              </a:gsLst>
              <a:lin ang="2700000" scaled="1"/>
            </a:gradFill>
            <a:ln>
              <a:noFill/>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sp>
          <p:nvSpPr>
            <p:cNvPr id="82" name="AutoShape 9"/>
            <p:cNvSpPr>
              <a:spLocks noChangeArrowheads="1"/>
            </p:cNvSpPr>
            <p:nvPr/>
          </p:nvSpPr>
          <p:spPr bwMode="auto">
            <a:xfrm rot="10800000">
              <a:off x="3418955" y="8278936"/>
              <a:ext cx="2162175" cy="266700"/>
            </a:xfrm>
            <a:custGeom>
              <a:gdLst>
                <a:gd fmla="*/ 193629378 w 21600" name="T0"/>
                <a:gd fmla="*/ 1646502 h 21600" name="T1"/>
                <a:gd fmla="*/ 108217660 w 21600" name="T2"/>
                <a:gd fmla="*/ 3293004 h 21600" name="T3"/>
                <a:gd fmla="*/ 22805841 w 21600" name="T4"/>
                <a:gd fmla="*/ 1646502 h 21600" name="T5"/>
                <a:gd fmla="*/ 108217660 w 21600" name="T6"/>
                <a:gd fmla="*/ 0 h 21600" name="T7"/>
                <a:gd fmla="*/ 0 60000 65536" name="T8"/>
                <a:gd fmla="*/ 0 60000 65536" name="T9"/>
                <a:gd fmla="*/ 0 60000 65536" name="T10"/>
                <a:gd fmla="*/ 0 60000 65536" name="T11"/>
                <a:gd fmla="*/ 4076 w 21600" name="T12"/>
                <a:gd fmla="*/ 4076 h 21600" name="T13"/>
                <a:gd fmla="*/ 17524 w 21600" name="T14"/>
                <a:gd fmla="*/ 17524 h 21600" name="T15"/>
              </a:gdLst>
              <a:cxnLst>
                <a:cxn ang="T8">
                  <a:pos x="T0" y="T1"/>
                </a:cxn>
                <a:cxn ang="T9">
                  <a:pos x="T2" y="T3"/>
                </a:cxn>
                <a:cxn ang="T10">
                  <a:pos x="T4" y="T5"/>
                </a:cxn>
                <a:cxn ang="T11">
                  <a:pos x="T6" y="T7"/>
                </a:cxn>
              </a:cxnLst>
              <a:rect b="T15" l="T12" r="T14" t="T13"/>
              <a:pathLst>
                <a:path h="21600" w="21600">
                  <a:moveTo>
                    <a:pt x="0" y="0"/>
                  </a:moveTo>
                  <a:lnTo>
                    <a:pt x="4551" y="21600"/>
                  </a:lnTo>
                  <a:lnTo>
                    <a:pt x="17049" y="21600"/>
                  </a:lnTo>
                  <a:lnTo>
                    <a:pt x="21600" y="0"/>
                  </a:lnTo>
                  <a:lnTo>
                    <a:pt x="0" y="0"/>
                  </a:lnTo>
                  <a:close/>
                </a:path>
              </a:pathLst>
            </a:custGeom>
            <a:gradFill rotWithShape="1">
              <a:gsLst>
                <a:gs pos="0">
                  <a:srgbClr val="2676FF">
                    <a:alpha val="50000"/>
                  </a:srgbClr>
                </a:gs>
                <a:gs pos="100000">
                  <a:srgbClr val="FFFFFF">
                    <a:alpha val="0"/>
                  </a:srgbClr>
                </a:gs>
              </a:gsLst>
              <a:lin ang="5400000" scaled="1"/>
            </a:gradFill>
            <a:ln>
              <a:noFill/>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sp>
          <p:nvSpPr>
            <p:cNvPr id="83" name="WordArt 12"/>
            <p:cNvSpPr>
              <a:spLocks noChangeArrowheads="1" noChangeShapeType="1"/>
            </p:cNvSpPr>
            <p:nvPr/>
          </p:nvSpPr>
          <p:spPr bwMode="auto">
            <a:xfrm>
              <a:off x="3959131" y="9018985"/>
              <a:ext cx="1044000" cy="288000"/>
            </a:xfrm>
            <a:prstGeom prst="rect">
              <a:avLst/>
            </a:prstGeom>
          </p:spPr>
          <p:txBody>
            <a:bodyPr fromWordArt="1" wrap="none">
              <a:prstTxWarp prst="textPlain">
                <a:avLst>
                  <a:gd fmla="val 50000" name="adj"/>
                </a:avLst>
              </a:prstTxWarp>
            </a:bodyPr>
            <a:lstStyle/>
            <a:p>
              <a:pPr algn="ctr" lvl="0">
                <a:defRPr/>
              </a:pPr>
              <a:r>
                <a:rPr altLang="en-US" kern="10" lang="zh-CN" sz="2400">
                  <a:ln w="9525">
                    <a:noFill/>
                    <a:round/>
                  </a:ln>
                  <a:solidFill>
                    <a:srgbClr val="FFFFFF"/>
                  </a:solidFill>
                  <a:latin charset="-122" pitchFamily="34" typeface="微软雅黑"/>
                  <a:ea charset="-122" pitchFamily="34" typeface="微软雅黑"/>
                </a:rPr>
                <a:t>“乐之者”</a:t>
              </a:r>
            </a:p>
          </p:txBody>
        </p:sp>
      </p:grpSp>
      <p:grpSp>
        <p:nvGrpSpPr>
          <p:cNvPr id="84" name="组合 83"/>
          <p:cNvGrpSpPr/>
          <p:nvPr/>
        </p:nvGrpSpPr>
        <p:grpSpPr>
          <a:xfrm>
            <a:off x="1473721" y="4613175"/>
            <a:ext cx="2162175" cy="989012"/>
            <a:chOff x="1258367" y="8979024"/>
            <a:chExt cx="2162175" cy="989012"/>
          </a:xfrm>
        </p:grpSpPr>
        <p:sp>
          <p:nvSpPr>
            <p:cNvPr id="85" name="AutoShape 4"/>
            <p:cNvSpPr>
              <a:spLocks noChangeArrowheads="1"/>
            </p:cNvSpPr>
            <p:nvPr/>
          </p:nvSpPr>
          <p:spPr bwMode="auto">
            <a:xfrm rot="10800000">
              <a:off x="1258367" y="8979024"/>
              <a:ext cx="2162175" cy="209550"/>
            </a:xfrm>
            <a:custGeom>
              <a:gdLst>
                <a:gd fmla="*/ 202296797 w 21600" name="T0"/>
                <a:gd fmla="*/ 1016463 h 21600" name="T1"/>
                <a:gd fmla="*/ 108217660 w 21600" name="T2"/>
                <a:gd fmla="*/ 2032926 h 21600" name="T3"/>
                <a:gd fmla="*/ 14138422 w 21600" name="T4"/>
                <a:gd fmla="*/ 1016463 h 21600" name="T5"/>
                <a:gd fmla="*/ 108217660 w 21600" name="T6"/>
                <a:gd fmla="*/ 0 h 21600" name="T7"/>
                <a:gd fmla="*/ 0 60000 65536" name="T8"/>
                <a:gd fmla="*/ 0 60000 65536" name="T9"/>
                <a:gd fmla="*/ 0 60000 65536" name="T10"/>
                <a:gd fmla="*/ 0 60000 65536" name="T11"/>
                <a:gd fmla="*/ 3211 w 21600" name="T12"/>
                <a:gd fmla="*/ 3211 h 21600" name="T13"/>
                <a:gd fmla="*/ 18389 w 21600" name="T14"/>
                <a:gd fmla="*/ 18389 h 21600" name="T15"/>
              </a:gdLst>
              <a:cxnLst>
                <a:cxn ang="T8">
                  <a:pos x="T0" y="T1"/>
                </a:cxn>
                <a:cxn ang="T9">
                  <a:pos x="T2" y="T3"/>
                </a:cxn>
                <a:cxn ang="T10">
                  <a:pos x="T4" y="T5"/>
                </a:cxn>
                <a:cxn ang="T11">
                  <a:pos x="T6" y="T7"/>
                </a:cxn>
              </a:cxnLst>
              <a:rect b="T15" l="T12" r="T14" t="T13"/>
              <a:pathLst>
                <a:path h="21600" w="21600">
                  <a:moveTo>
                    <a:pt x="0" y="0"/>
                  </a:moveTo>
                  <a:lnTo>
                    <a:pt x="2822" y="21600"/>
                  </a:lnTo>
                  <a:lnTo>
                    <a:pt x="18778" y="21600"/>
                  </a:lnTo>
                  <a:lnTo>
                    <a:pt x="21600" y="0"/>
                  </a:lnTo>
                  <a:lnTo>
                    <a:pt x="0" y="0"/>
                  </a:lnTo>
                  <a:close/>
                </a:path>
              </a:pathLst>
            </a:custGeom>
            <a:gradFill rotWithShape="1">
              <a:gsLst>
                <a:gs pos="0">
                  <a:srgbClr val="2676FF">
                    <a:alpha val="50000"/>
                  </a:srgbClr>
                </a:gs>
                <a:gs pos="100000">
                  <a:srgbClr val="FFFFFF">
                    <a:alpha val="0"/>
                  </a:srgbClr>
                </a:gs>
              </a:gsLst>
              <a:lin ang="5400000" scaled="1"/>
            </a:gradFill>
            <a:ln>
              <a:noFill/>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itchFamily="34" typeface="微软雅黑"/>
              </a:endParaRPr>
            </a:p>
          </p:txBody>
        </p:sp>
        <p:sp>
          <p:nvSpPr>
            <p:cNvPr id="86" name="Rectangle 7"/>
            <p:cNvSpPr>
              <a:spLocks noChangeArrowheads="1"/>
            </p:cNvSpPr>
            <p:nvPr/>
          </p:nvSpPr>
          <p:spPr bwMode="auto">
            <a:xfrm rot="10800000">
              <a:off x="1258367" y="9196511"/>
              <a:ext cx="2162175" cy="771525"/>
            </a:xfrm>
            <a:prstGeom prst="rect">
              <a:avLst/>
            </a:prstGeom>
            <a:gradFill rotWithShape="1">
              <a:gsLst>
                <a:gs pos="0">
                  <a:srgbClr val="2676FF">
                    <a:lumMod val="75000"/>
                  </a:srgbClr>
                </a:gs>
                <a:gs pos="100000">
                  <a:srgbClr val="2676FF"/>
                </a:gs>
              </a:gsLst>
              <a:lin ang="2700000" scaled="1"/>
            </a:gradFill>
            <a:ln>
              <a:noFill/>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itchFamily="34" typeface="微软雅黑"/>
              </a:endParaRPr>
            </a:p>
          </p:txBody>
        </p:sp>
        <p:sp>
          <p:nvSpPr>
            <p:cNvPr id="87" name="WordArt 13"/>
            <p:cNvSpPr>
              <a:spLocks noChangeArrowheads="1" noChangeShapeType="1"/>
            </p:cNvSpPr>
            <p:nvPr/>
          </p:nvSpPr>
          <p:spPr bwMode="auto">
            <a:xfrm>
              <a:off x="1764358" y="9437241"/>
              <a:ext cx="1044000" cy="288000"/>
            </a:xfrm>
            <a:prstGeom prst="rect">
              <a:avLst/>
            </a:prstGeom>
          </p:spPr>
          <p:txBody>
            <a:bodyPr fromWordArt="1" wrap="none">
              <a:prstTxWarp prst="textPlain">
                <a:avLst>
                  <a:gd fmla="val 50000" name="adj"/>
                </a:avLst>
              </a:prstTxWarp>
            </a:bodyPr>
            <a:lstStyle/>
            <a:p>
              <a:pPr algn="ctr" lvl="0">
                <a:defRPr/>
              </a:pPr>
              <a:r>
                <a:rPr altLang="en-US" kern="10" lang="zh-CN" sz="2400">
                  <a:ln w="9525">
                    <a:noFill/>
                    <a:round/>
                  </a:ln>
                  <a:solidFill>
                    <a:srgbClr val="FFFFFF"/>
                  </a:solidFill>
                  <a:latin charset="-122" pitchFamily="34" typeface="微软雅黑"/>
                  <a:ea charset="-122" pitchFamily="34" typeface="微软雅黑"/>
                </a:rPr>
                <a:t>“知之者”</a:t>
              </a:r>
            </a:p>
          </p:txBody>
        </p:sp>
      </p:grpSp>
      <p:grpSp>
        <p:nvGrpSpPr>
          <p:cNvPr id="88" name="组合 87"/>
          <p:cNvGrpSpPr/>
          <p:nvPr/>
        </p:nvGrpSpPr>
        <p:grpSpPr>
          <a:xfrm>
            <a:off x="5796136" y="4449662"/>
            <a:ext cx="2162175" cy="1152525"/>
            <a:chOff x="5579542" y="8815511"/>
            <a:chExt cx="2162175" cy="1152525"/>
          </a:xfrm>
        </p:grpSpPr>
        <p:sp>
          <p:nvSpPr>
            <p:cNvPr id="89" name="Rectangle 10"/>
            <p:cNvSpPr>
              <a:spLocks noChangeArrowheads="1"/>
            </p:cNvSpPr>
            <p:nvPr/>
          </p:nvSpPr>
          <p:spPr bwMode="auto">
            <a:xfrm rot="10800000">
              <a:off x="5579542" y="9037761"/>
              <a:ext cx="2162175" cy="930275"/>
            </a:xfrm>
            <a:prstGeom prst="rect">
              <a:avLst/>
            </a:prstGeom>
            <a:gradFill rotWithShape="1">
              <a:gsLst>
                <a:gs pos="0">
                  <a:srgbClr val="2676FF">
                    <a:lumMod val="75000"/>
                  </a:srgbClr>
                </a:gs>
                <a:gs pos="100000">
                  <a:srgbClr val="2676FF"/>
                </a:gs>
              </a:gsLst>
              <a:lin ang="2700000" scaled="1"/>
            </a:gradFill>
            <a:ln>
              <a:noFill/>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itchFamily="34" typeface="微软雅黑"/>
              </a:endParaRPr>
            </a:p>
          </p:txBody>
        </p:sp>
        <p:sp>
          <p:nvSpPr>
            <p:cNvPr id="90" name="AutoShape 11"/>
            <p:cNvSpPr>
              <a:spLocks noChangeArrowheads="1"/>
            </p:cNvSpPr>
            <p:nvPr/>
          </p:nvSpPr>
          <p:spPr bwMode="auto">
            <a:xfrm rot="10800000">
              <a:off x="5579542" y="8815511"/>
              <a:ext cx="2162175" cy="209550"/>
            </a:xfrm>
            <a:custGeom>
              <a:gdLst>
                <a:gd fmla="*/ 198479156 w 21600" name="T0"/>
                <a:gd fmla="*/ 1016463 h 21600" name="T1"/>
                <a:gd fmla="*/ 108217660 w 21600" name="T2"/>
                <a:gd fmla="*/ 2032926 h 21600" name="T3"/>
                <a:gd fmla="*/ 17956063 w 21600" name="T4"/>
                <a:gd fmla="*/ 1016463 h 21600" name="T5"/>
                <a:gd fmla="*/ 108217660 w 21600" name="T6"/>
                <a:gd fmla="*/ 0 h 21600" name="T7"/>
                <a:gd fmla="*/ 0 60000 65536" name="T8"/>
                <a:gd fmla="*/ 0 60000 65536" name="T9"/>
                <a:gd fmla="*/ 0 60000 65536" name="T10"/>
                <a:gd fmla="*/ 0 60000 65536" name="T11"/>
                <a:gd fmla="*/ 3592 w 21600" name="T12"/>
                <a:gd fmla="*/ 3592 h 21600" name="T13"/>
                <a:gd fmla="*/ 18008 w 21600" name="T14"/>
                <a:gd fmla="*/ 18008 h 21600" name="T15"/>
              </a:gdLst>
              <a:cxnLst>
                <a:cxn ang="T8">
                  <a:pos x="T0" y="T1"/>
                </a:cxn>
                <a:cxn ang="T9">
                  <a:pos x="T2" y="T3"/>
                </a:cxn>
                <a:cxn ang="T10">
                  <a:pos x="T4" y="T5"/>
                </a:cxn>
                <a:cxn ang="T11">
                  <a:pos x="T6" y="T7"/>
                </a:cxn>
              </a:cxnLst>
              <a:rect b="T15" l="T12" r="T14" t="T13"/>
              <a:pathLst>
                <a:path h="21600" w="21600">
                  <a:moveTo>
                    <a:pt x="0" y="0"/>
                  </a:moveTo>
                  <a:lnTo>
                    <a:pt x="3584" y="21600"/>
                  </a:lnTo>
                  <a:lnTo>
                    <a:pt x="18016" y="21600"/>
                  </a:lnTo>
                  <a:lnTo>
                    <a:pt x="21600" y="0"/>
                  </a:lnTo>
                  <a:lnTo>
                    <a:pt x="0" y="0"/>
                  </a:lnTo>
                  <a:close/>
                </a:path>
              </a:pathLst>
            </a:custGeom>
            <a:gradFill rotWithShape="1">
              <a:gsLst>
                <a:gs pos="0">
                  <a:srgbClr val="2676FF">
                    <a:alpha val="50000"/>
                  </a:srgbClr>
                </a:gs>
                <a:gs pos="100000">
                  <a:srgbClr val="FFFFFF">
                    <a:alpha val="0"/>
                  </a:srgbClr>
                </a:gs>
              </a:gsLst>
              <a:lin ang="5400000" scaled="1"/>
            </a:gradFill>
            <a:ln>
              <a:noFill/>
            </a:ln>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itchFamily="34" typeface="微软雅黑"/>
              </a:endParaRPr>
            </a:p>
          </p:txBody>
        </p:sp>
        <p:sp>
          <p:nvSpPr>
            <p:cNvPr id="91" name="WordArt 14"/>
            <p:cNvSpPr>
              <a:spLocks noChangeArrowheads="1" noChangeShapeType="1"/>
            </p:cNvSpPr>
            <p:nvPr/>
          </p:nvSpPr>
          <p:spPr bwMode="auto">
            <a:xfrm>
              <a:off x="6119718" y="9307049"/>
              <a:ext cx="1044000" cy="288000"/>
            </a:xfrm>
            <a:prstGeom prst="rect">
              <a:avLst/>
            </a:prstGeom>
          </p:spPr>
          <p:txBody>
            <a:bodyPr fromWordArt="1" wrap="none">
              <a:prstTxWarp prst="textPlain">
                <a:avLst>
                  <a:gd fmla="val 50000" name="adj"/>
                </a:avLst>
              </a:prstTxWarp>
            </a:bodyPr>
            <a:lstStyle/>
            <a:p>
              <a:pPr algn="ctr" lvl="0">
                <a:defRPr/>
              </a:pPr>
              <a:r>
                <a:rPr altLang="en-US" kern="10" lang="zh-CN" sz="2000">
                  <a:ln w="9525">
                    <a:noFill/>
                    <a:round/>
                  </a:ln>
                  <a:solidFill>
                    <a:srgbClr val="FFFFFF"/>
                  </a:solidFill>
                  <a:latin charset="-122" pitchFamily="34" typeface="微软雅黑"/>
                  <a:ea charset="-122" pitchFamily="34" typeface="微软雅黑"/>
                </a:rPr>
                <a:t>“好之者”</a:t>
              </a:r>
            </a:p>
          </p:txBody>
        </p:sp>
      </p:grpSp>
      <p:grpSp>
        <p:nvGrpSpPr>
          <p:cNvPr id="20" name="组合 19"/>
          <p:cNvGrpSpPr/>
          <p:nvPr/>
        </p:nvGrpSpPr>
        <p:grpSpPr>
          <a:xfrm>
            <a:off x="1547316" y="2041425"/>
            <a:ext cx="2019300" cy="2559050"/>
            <a:chOff x="1547316" y="2041425"/>
            <a:chExt cx="2019300" cy="2559050"/>
          </a:xfrm>
        </p:grpSpPr>
        <p:sp>
          <p:nvSpPr>
            <p:cNvPr id="92" name="Rectangle 15"/>
            <p:cNvSpPr>
              <a:spLocks noChangeArrowheads="1"/>
            </p:cNvSpPr>
            <p:nvPr/>
          </p:nvSpPr>
          <p:spPr bwMode="auto">
            <a:xfrm>
              <a:off x="1547316" y="2041425"/>
              <a:ext cx="2019300" cy="2559050"/>
            </a:xfrm>
            <a:prstGeom prst="rect">
              <a:avLst/>
            </a:prstGeom>
            <a:gradFill rotWithShape="1">
              <a:gsLst>
                <a:gs pos="0">
                  <a:srgbClr val="2676FF"/>
                </a:gs>
                <a:gs pos="100000">
                  <a:srgbClr val="FFFFFF"/>
                </a:gs>
              </a:gsLst>
              <a:lin ang="5400000" scaled="1"/>
            </a:gradFill>
            <a:ln>
              <a:noFill/>
            </a:ln>
            <a:extLst/>
          </p:spPr>
          <p:txBody>
            <a:bodyPr anchor="t" wrap="none"/>
            <a:lstStyle/>
            <a:p>
              <a:pPr algn="ctr" defTabSz="914400" eaLnBrk="1" fontAlgn="auto" hangingPunct="1"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200" u="none">
                <a:ln>
                  <a:noFill/>
                </a:ln>
                <a:solidFill>
                  <a:srgbClr val="FFFFFF"/>
                </a:solidFill>
                <a:effectLst/>
                <a:uLnTx/>
                <a:uFillTx/>
                <a:ea charset="-122" pitchFamily="34" typeface="微软雅黑"/>
              </a:endParaRPr>
            </a:p>
          </p:txBody>
        </p:sp>
        <p:sp>
          <p:nvSpPr>
            <p:cNvPr id="93" name="Text Box 44"/>
            <p:cNvSpPr txBox="1">
              <a:spLocks noChangeArrowheads="1"/>
            </p:cNvSpPr>
            <p:nvPr/>
          </p:nvSpPr>
          <p:spPr bwMode="auto">
            <a:xfrm>
              <a:off x="1547316" y="2060848"/>
              <a:ext cx="2019300" cy="169164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25000"/>
                </a:lnSpc>
              </a:pPr>
              <a:r>
                <a:rPr altLang="en-US" lang="zh-CN" smtClean="0" sz="1400">
                  <a:solidFill>
                    <a:schemeClr val="bg1"/>
                  </a:solidFill>
                </a:rPr>
                <a:t>“小嘛小儿郎，背着那书包上学堂，不怕太阳晒，也不怕那风雨狂，只怕先生骂我懒，没有学问哪，无脸见爹娘……”</a:t>
              </a:r>
            </a:p>
          </p:txBody>
        </p:sp>
      </p:grpSp>
      <p:grpSp>
        <p:nvGrpSpPr>
          <p:cNvPr id="21" name="组合 20"/>
          <p:cNvGrpSpPr/>
          <p:nvPr/>
        </p:nvGrpSpPr>
        <p:grpSpPr>
          <a:xfrm>
            <a:off x="3704828" y="1393725"/>
            <a:ext cx="2019300" cy="2559050"/>
            <a:chOff x="3704828" y="1393725"/>
            <a:chExt cx="2019300" cy="2559050"/>
          </a:xfrm>
        </p:grpSpPr>
        <p:sp>
          <p:nvSpPr>
            <p:cNvPr id="78" name="Rectangle 3"/>
            <p:cNvSpPr>
              <a:spLocks noChangeArrowheads="1"/>
            </p:cNvSpPr>
            <p:nvPr/>
          </p:nvSpPr>
          <p:spPr bwMode="auto">
            <a:xfrm>
              <a:off x="3704828" y="1393725"/>
              <a:ext cx="2019300" cy="2559050"/>
            </a:xfrm>
            <a:prstGeom prst="rect">
              <a:avLst/>
            </a:prstGeom>
            <a:gradFill rotWithShape="1">
              <a:gsLst>
                <a:gs pos="0">
                  <a:srgbClr val="2676FF"/>
                </a:gs>
                <a:gs pos="100000">
                  <a:srgbClr val="FFFFFF"/>
                </a:gs>
              </a:gsLst>
              <a:lin ang="5400000" scaled="1"/>
            </a:gradFill>
            <a:ln>
              <a:noFill/>
            </a:ln>
          </p:spPr>
          <p:txBody>
            <a:bodyPr anchor="t" wrap="none"/>
            <a:lstStyle/>
            <a:p>
              <a:pPr algn="ctr" defTabSz="914400" eaLnBrk="1" fontAlgn="auto" hangingPunct="1"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200" u="none">
                <a:ln>
                  <a:noFill/>
                </a:ln>
                <a:solidFill>
                  <a:srgbClr val="FFFFFF"/>
                </a:solidFill>
                <a:effectLst/>
                <a:uLnTx/>
                <a:uFillTx/>
                <a:ea charset="-122" pitchFamily="34" typeface="微软雅黑"/>
              </a:endParaRPr>
            </a:p>
          </p:txBody>
        </p:sp>
        <p:sp>
          <p:nvSpPr>
            <p:cNvPr id="94" name="Text Box 44"/>
            <p:cNvSpPr txBox="1">
              <a:spLocks noChangeArrowheads="1"/>
            </p:cNvSpPr>
            <p:nvPr/>
          </p:nvSpPr>
          <p:spPr bwMode="auto">
            <a:xfrm>
              <a:off x="3704828" y="1412776"/>
              <a:ext cx="2019300" cy="169164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25000"/>
                </a:lnSpc>
              </a:pPr>
              <a:r>
                <a:rPr altLang="en-US" lang="zh-CN" smtClean="0" sz="1400">
                  <a:solidFill>
                    <a:schemeClr val="bg1"/>
                  </a:solidFill>
                </a:rPr>
                <a:t>你是否曾经沉浸在读小说、玩游戏中而不能自拔？全神贯注，心醉神迷，废寝忘食，如痴如醉，恨不能此生只做这一件事！</a:t>
              </a:r>
            </a:p>
          </p:txBody>
        </p:sp>
      </p:grpSp>
      <p:grpSp>
        <p:nvGrpSpPr>
          <p:cNvPr id="22" name="组合 21"/>
          <p:cNvGrpSpPr/>
          <p:nvPr/>
        </p:nvGrpSpPr>
        <p:grpSpPr>
          <a:xfrm>
            <a:off x="5868144" y="1896962"/>
            <a:ext cx="2019300" cy="2559050"/>
            <a:chOff x="5868144" y="1896962"/>
            <a:chExt cx="2019300" cy="2559050"/>
          </a:xfrm>
        </p:grpSpPr>
        <p:sp>
          <p:nvSpPr>
            <p:cNvPr id="79" name="Rectangle 5"/>
            <p:cNvSpPr>
              <a:spLocks noChangeArrowheads="1"/>
            </p:cNvSpPr>
            <p:nvPr/>
          </p:nvSpPr>
          <p:spPr bwMode="auto">
            <a:xfrm>
              <a:off x="5868144" y="1896962"/>
              <a:ext cx="2019300" cy="2559050"/>
            </a:xfrm>
            <a:prstGeom prst="rect">
              <a:avLst/>
            </a:prstGeom>
            <a:gradFill rotWithShape="1">
              <a:gsLst>
                <a:gs pos="0">
                  <a:srgbClr val="2676FF"/>
                </a:gs>
                <a:gs pos="100000">
                  <a:srgbClr val="FFFFFF"/>
                </a:gs>
              </a:gsLst>
              <a:lin ang="5400000" scaled="1"/>
            </a:gradFill>
            <a:ln>
              <a:noFill/>
            </a:ln>
            <a:extLst/>
          </p:spPr>
          <p:txBody>
            <a:bodyPr anchor="t" wrap="none"/>
            <a:lstStyle/>
            <a:p>
              <a:pPr algn="ctr" defTabSz="914400" eaLnBrk="1" fontAlgn="auto" hangingPunct="1" indent="0" latinLnBrk="0" lvl="0" marL="0" marR="0">
                <a:lnSpc>
                  <a:spcPct val="150000"/>
                </a:lnSpc>
                <a:spcBef>
                  <a:spcPct val="0"/>
                </a:spcBef>
                <a:spcAft>
                  <a:spcPct val="0"/>
                </a:spcAft>
                <a:buClrTx/>
                <a:buSzTx/>
                <a:buFontTx/>
                <a:buNone/>
                <a:defRPr/>
              </a:pPr>
              <a:endParaRPr altLang="en-US" b="0" baseline="0" cap="none" i="0" kern="0" kumimoji="0" lang="zh-CN" noProof="0" normalizeH="0" spc="0" strike="noStrike" sz="1200" u="none">
                <a:ln>
                  <a:noFill/>
                </a:ln>
                <a:solidFill>
                  <a:srgbClr val="FFFFFF"/>
                </a:solidFill>
                <a:effectLst/>
                <a:uLnTx/>
                <a:uFillTx/>
                <a:ea charset="-122" pitchFamily="34" typeface="微软雅黑"/>
              </a:endParaRPr>
            </a:p>
          </p:txBody>
        </p:sp>
        <p:sp>
          <p:nvSpPr>
            <p:cNvPr id="95" name="Text Box 44"/>
            <p:cNvSpPr txBox="1">
              <a:spLocks noChangeArrowheads="1"/>
            </p:cNvSpPr>
            <p:nvPr/>
          </p:nvSpPr>
          <p:spPr bwMode="auto">
            <a:xfrm>
              <a:off x="5868144" y="1916832"/>
              <a:ext cx="2019300" cy="169164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lnSpc>
                  <a:spcPct val="125000"/>
                </a:lnSpc>
              </a:pPr>
              <a:r>
                <a:rPr altLang="en-US" lang="zh-CN" sz="1400">
                  <a:solidFill>
                    <a:schemeClr val="bg1"/>
                  </a:solidFill>
                </a:rPr>
                <a:t>坐在地铁和轻轨上，捧着书在读、塞着耳机在听英语的“好之者”。贾岛是这个境界的榜样。“鸟宿池边树，僧推月下门。” </a:t>
              </a:r>
            </a:p>
          </p:txBody>
        </p:sp>
      </p:grpSp>
    </p:spTree>
    <p:extLst>
      <p:ext uri="{BB962C8B-B14F-4D97-AF65-F5344CB8AC3E}">
        <p14:creationId val="129538931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4"/>
                                        </p:tgtEl>
                                        <p:attrNameLst>
                                          <p:attrName>style.visibility</p:attrName>
                                        </p:attrNameLst>
                                      </p:cBhvr>
                                      <p:to>
                                        <p:strVal val="visible"/>
                                      </p:to>
                                    </p:set>
                                    <p:anim calcmode="lin" valueType="num">
                                      <p:cBhvr>
                                        <p:cTn dur="500" fill="hold" id="7"/>
                                        <p:tgtEl>
                                          <p:spTgt spid="84"/>
                                        </p:tgtEl>
                                        <p:attrNameLst>
                                          <p:attrName>ppt_w</p:attrName>
                                        </p:attrNameLst>
                                      </p:cBhvr>
                                      <p:tavLst>
                                        <p:tav tm="0">
                                          <p:val>
                                            <p:fltVal val="0"/>
                                          </p:val>
                                        </p:tav>
                                        <p:tav tm="100000">
                                          <p:val>
                                            <p:strVal val="#ppt_w"/>
                                          </p:val>
                                        </p:tav>
                                      </p:tavLst>
                                    </p:anim>
                                    <p:anim calcmode="lin" valueType="num">
                                      <p:cBhvr>
                                        <p:cTn dur="500" fill="hold" id="8"/>
                                        <p:tgtEl>
                                          <p:spTgt spid="84"/>
                                        </p:tgtEl>
                                        <p:attrNameLst>
                                          <p:attrName>ppt_h</p:attrName>
                                        </p:attrNameLst>
                                      </p:cBhvr>
                                      <p:tavLst>
                                        <p:tav tm="0">
                                          <p:val>
                                            <p:fltVal val="0"/>
                                          </p:val>
                                        </p:tav>
                                        <p:tav tm="100000">
                                          <p:val>
                                            <p:strVal val="#ppt_h"/>
                                          </p:val>
                                        </p:tav>
                                      </p:tavLst>
                                    </p:anim>
                                    <p:animEffect filter="fade" transition="in">
                                      <p:cBhvr>
                                        <p:cTn dur="500" id="9"/>
                                        <p:tgtEl>
                                          <p:spTgt spid="84"/>
                                        </p:tgtEl>
                                      </p:cBhvr>
                                    </p:animEffect>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20"/>
                                        </p:tgtEl>
                                        <p:attrNameLst>
                                          <p:attrName>style.visibility</p:attrName>
                                        </p:attrNameLst>
                                      </p:cBhvr>
                                      <p:to>
                                        <p:strVal val="visible"/>
                                      </p:to>
                                    </p:set>
                                    <p:animEffect filter="wipe(down)" transition="in">
                                      <p:cBhvr>
                                        <p:cTn dur="500" id="13"/>
                                        <p:tgtEl>
                                          <p:spTgt spid="20"/>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88"/>
                                        </p:tgtEl>
                                        <p:attrNameLst>
                                          <p:attrName>style.visibility</p:attrName>
                                        </p:attrNameLst>
                                      </p:cBhvr>
                                      <p:to>
                                        <p:strVal val="visible"/>
                                      </p:to>
                                    </p:set>
                                    <p:anim calcmode="lin" valueType="num">
                                      <p:cBhvr>
                                        <p:cTn dur="500" fill="hold" id="17"/>
                                        <p:tgtEl>
                                          <p:spTgt spid="88"/>
                                        </p:tgtEl>
                                        <p:attrNameLst>
                                          <p:attrName>ppt_w</p:attrName>
                                        </p:attrNameLst>
                                      </p:cBhvr>
                                      <p:tavLst>
                                        <p:tav tm="0">
                                          <p:val>
                                            <p:fltVal val="0"/>
                                          </p:val>
                                        </p:tav>
                                        <p:tav tm="100000">
                                          <p:val>
                                            <p:strVal val="#ppt_w"/>
                                          </p:val>
                                        </p:tav>
                                      </p:tavLst>
                                    </p:anim>
                                    <p:anim calcmode="lin" valueType="num">
                                      <p:cBhvr>
                                        <p:cTn dur="500" fill="hold" id="18"/>
                                        <p:tgtEl>
                                          <p:spTgt spid="88"/>
                                        </p:tgtEl>
                                        <p:attrNameLst>
                                          <p:attrName>ppt_h</p:attrName>
                                        </p:attrNameLst>
                                      </p:cBhvr>
                                      <p:tavLst>
                                        <p:tav tm="0">
                                          <p:val>
                                            <p:fltVal val="0"/>
                                          </p:val>
                                        </p:tav>
                                        <p:tav tm="100000">
                                          <p:val>
                                            <p:strVal val="#ppt_h"/>
                                          </p:val>
                                        </p:tav>
                                      </p:tavLst>
                                    </p:anim>
                                    <p:animEffect filter="fade" transition="in">
                                      <p:cBhvr>
                                        <p:cTn dur="500" id="19"/>
                                        <p:tgtEl>
                                          <p:spTgt spid="88"/>
                                        </p:tgtEl>
                                      </p:cBhvr>
                                    </p:animEffect>
                                  </p:childTnLst>
                                </p:cTn>
                              </p:par>
                            </p:childTnLst>
                          </p:cTn>
                        </p:par>
                        <p:par>
                          <p:cTn fill="hold" id="20" nodeType="afterGroup">
                            <p:stCondLst>
                              <p:cond delay="1500"/>
                            </p:stCondLst>
                            <p:childTnLst>
                              <p:par>
                                <p:cTn fill="hold" id="21" nodeType="afterEffect" presetClass="entr" presetID="22" presetSubtype="4">
                                  <p:stCondLst>
                                    <p:cond delay="0"/>
                                  </p:stCondLst>
                                  <p:childTnLst>
                                    <p:set>
                                      <p:cBhvr>
                                        <p:cTn dur="1" fill="hold" id="22">
                                          <p:stCondLst>
                                            <p:cond delay="0"/>
                                          </p:stCondLst>
                                        </p:cTn>
                                        <p:tgtEl>
                                          <p:spTgt spid="22"/>
                                        </p:tgtEl>
                                        <p:attrNameLst>
                                          <p:attrName>style.visibility</p:attrName>
                                        </p:attrNameLst>
                                      </p:cBhvr>
                                      <p:to>
                                        <p:strVal val="visible"/>
                                      </p:to>
                                    </p:set>
                                    <p:animEffect filter="wipe(down)" transition="in">
                                      <p:cBhvr>
                                        <p:cTn dur="500" id="23"/>
                                        <p:tgtEl>
                                          <p:spTgt spid="22"/>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80"/>
                                        </p:tgtEl>
                                        <p:attrNameLst>
                                          <p:attrName>style.visibility</p:attrName>
                                        </p:attrNameLst>
                                      </p:cBhvr>
                                      <p:to>
                                        <p:strVal val="visible"/>
                                      </p:to>
                                    </p:set>
                                    <p:anim calcmode="lin" valueType="num">
                                      <p:cBhvr>
                                        <p:cTn dur="500" fill="hold" id="27"/>
                                        <p:tgtEl>
                                          <p:spTgt spid="80"/>
                                        </p:tgtEl>
                                        <p:attrNameLst>
                                          <p:attrName>ppt_w</p:attrName>
                                        </p:attrNameLst>
                                      </p:cBhvr>
                                      <p:tavLst>
                                        <p:tav tm="0">
                                          <p:val>
                                            <p:fltVal val="0"/>
                                          </p:val>
                                        </p:tav>
                                        <p:tav tm="100000">
                                          <p:val>
                                            <p:strVal val="#ppt_w"/>
                                          </p:val>
                                        </p:tav>
                                      </p:tavLst>
                                    </p:anim>
                                    <p:anim calcmode="lin" valueType="num">
                                      <p:cBhvr>
                                        <p:cTn dur="500" fill="hold" id="28"/>
                                        <p:tgtEl>
                                          <p:spTgt spid="80"/>
                                        </p:tgtEl>
                                        <p:attrNameLst>
                                          <p:attrName>ppt_h</p:attrName>
                                        </p:attrNameLst>
                                      </p:cBhvr>
                                      <p:tavLst>
                                        <p:tav tm="0">
                                          <p:val>
                                            <p:fltVal val="0"/>
                                          </p:val>
                                        </p:tav>
                                        <p:tav tm="100000">
                                          <p:val>
                                            <p:strVal val="#ppt_h"/>
                                          </p:val>
                                        </p:tav>
                                      </p:tavLst>
                                    </p:anim>
                                    <p:animEffect filter="fade" transition="in">
                                      <p:cBhvr>
                                        <p:cTn dur="500" id="29"/>
                                        <p:tgtEl>
                                          <p:spTgt spid="80"/>
                                        </p:tgtEl>
                                      </p:cBhvr>
                                    </p:animEffect>
                                  </p:childTnLst>
                                </p:cTn>
                              </p:par>
                            </p:childTnLst>
                          </p:cTn>
                        </p:par>
                        <p:par>
                          <p:cTn fill="hold" id="30" nodeType="afterGroup">
                            <p:stCondLst>
                              <p:cond delay="2500"/>
                            </p:stCondLst>
                            <p:childTnLst>
                              <p:par>
                                <p:cTn fill="hold" id="31" nodeType="afterEffect" presetClass="entr" presetID="22" presetSubtype="4">
                                  <p:stCondLst>
                                    <p:cond delay="0"/>
                                  </p:stCondLst>
                                  <p:childTnLst>
                                    <p:set>
                                      <p:cBhvr>
                                        <p:cTn dur="1" fill="hold" id="32">
                                          <p:stCondLst>
                                            <p:cond delay="0"/>
                                          </p:stCondLst>
                                        </p:cTn>
                                        <p:tgtEl>
                                          <p:spTgt spid="21"/>
                                        </p:tgtEl>
                                        <p:attrNameLst>
                                          <p:attrName>style.visibility</p:attrName>
                                        </p:attrNameLst>
                                      </p:cBhvr>
                                      <p:to>
                                        <p:strVal val="visible"/>
                                      </p:to>
                                    </p:set>
                                    <p:animEffect filter="wipe(down)" transition="in">
                                      <p:cBhvr>
                                        <p:cTn dur="500" id="3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a:latin charset="-122" pitchFamily="34" typeface="Arial Unicode MS"/>
                <a:ea charset="-122" pitchFamily="34" typeface="Arial Unicode MS"/>
                <a:cs charset="-122" pitchFamily="34" typeface="Arial Unicode MS"/>
              </a:rPr>
              <a:t>4</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该怎样学习 </a:t>
            </a:r>
          </a:p>
        </p:txBody>
      </p:sp>
      <p:grpSp>
        <p:nvGrpSpPr>
          <p:cNvPr id="36" name="组合 35"/>
          <p:cNvGrpSpPr/>
          <p:nvPr/>
        </p:nvGrpSpPr>
        <p:grpSpPr>
          <a:xfrm>
            <a:off x="59734" y="5277458"/>
            <a:ext cx="4800298" cy="1569660"/>
            <a:chOff x="8628686" y="5243102"/>
            <a:chExt cx="4800298" cy="1569660"/>
          </a:xfrm>
        </p:grpSpPr>
        <p:sp>
          <p:nvSpPr>
            <p:cNvPr id="37" name="TextBox 36"/>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4</a:t>
              </a:r>
            </a:p>
          </p:txBody>
        </p:sp>
        <p:grpSp>
          <p:nvGrpSpPr>
            <p:cNvPr id="38" name="组合 37"/>
            <p:cNvGrpSpPr/>
            <p:nvPr/>
          </p:nvGrpSpPr>
          <p:grpSpPr>
            <a:xfrm>
              <a:off x="8748464" y="5629533"/>
              <a:ext cx="3168352" cy="1080120"/>
              <a:chOff x="8748464" y="5629533"/>
              <a:chExt cx="3168352" cy="1080120"/>
            </a:xfrm>
          </p:grpSpPr>
          <p:cxnSp>
            <p:nvCxnSpPr>
              <p:cNvPr id="40" name="直接连接符 39"/>
              <p:cNvCxnSpPr/>
              <p:nvPr/>
            </p:nvCxnSpPr>
            <p:spPr>
              <a:xfrm>
                <a:off x="8748464" y="6525344"/>
                <a:ext cx="316835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41" name="直接连接符 40"/>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grpSp>
        <p:sp>
          <p:nvSpPr>
            <p:cNvPr id="39" name="矩形 38"/>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00B0F0"/>
                  </a:solidFill>
                  <a:latin charset="-122" pitchFamily="34" typeface="微软雅黑"/>
                  <a:ea charset="-122" pitchFamily="34" typeface="微软雅黑"/>
                </a:rPr>
                <a:t>采百家花，酿自己蜜</a:t>
              </a:r>
            </a:p>
          </p:txBody>
        </p:sp>
      </p:grpSp>
      <p:sp>
        <p:nvSpPr>
          <p:cNvPr id="28" name="Text Box 44"/>
          <p:cNvSpPr txBox="1">
            <a:spLocks noChangeArrowheads="1"/>
          </p:cNvSpPr>
          <p:nvPr/>
        </p:nvSpPr>
        <p:spPr bwMode="auto">
          <a:xfrm>
            <a:off x="369010" y="1556792"/>
            <a:ext cx="4275000"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日本企业在20世纪七十年代初，曾周游列国考察学习，然后集中模仿各国的优点，改进自己的产品与生产过程，使本国的生产效率大大超过了被模仿的国家。</a:t>
            </a:r>
          </a:p>
        </p:txBody>
      </p:sp>
      <p:sp>
        <p:nvSpPr>
          <p:cNvPr id="29" name="Text Box 44"/>
          <p:cNvSpPr txBox="1">
            <a:spLocks noChangeArrowheads="1"/>
          </p:cNvSpPr>
          <p:nvPr/>
        </p:nvSpPr>
        <p:spPr bwMode="auto">
          <a:xfrm>
            <a:off x="369009" y="1556792"/>
            <a:ext cx="4275000"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defTabSz="720725" eaLnBrk="0" hangingPunct="0">
              <a:defRPr sz="1600">
                <a:solidFill>
                  <a:schemeClr val="tx1"/>
                </a:solidFill>
                <a:latin charset="0" pitchFamily="34" typeface="Arial"/>
                <a:ea charset="-122" pitchFamily="2" typeface="宋体"/>
              </a:defRPr>
            </a:lvl1pPr>
            <a:lvl2pPr defTabSz="720725" eaLnBrk="0" hangingPunct="0">
              <a:defRPr sz="1600">
                <a:solidFill>
                  <a:schemeClr val="tx1"/>
                </a:solidFill>
                <a:latin charset="0" pitchFamily="34" typeface="Arial"/>
                <a:ea charset="-122" pitchFamily="2" typeface="宋体"/>
              </a:defRPr>
            </a:lvl2pPr>
            <a:lvl3pPr defTabSz="720725" eaLnBrk="0" hangingPunct="0">
              <a:defRPr sz="1600">
                <a:solidFill>
                  <a:schemeClr val="tx1"/>
                </a:solidFill>
                <a:latin charset="0" pitchFamily="34" typeface="Arial"/>
                <a:ea charset="-122" pitchFamily="2" typeface="宋体"/>
              </a:defRPr>
            </a:lvl3pPr>
            <a:lvl4pPr defTabSz="720725" eaLnBrk="0" hangingPunct="0">
              <a:defRPr sz="1600">
                <a:solidFill>
                  <a:schemeClr val="tx1"/>
                </a:solidFill>
                <a:latin charset="0" pitchFamily="34" typeface="Arial"/>
                <a:ea charset="-122" pitchFamily="2" typeface="宋体"/>
              </a:defRPr>
            </a:lvl4pPr>
            <a:lvl5pPr defTabSz="720725" eaLnBrk="0" hangingPunct="0">
              <a:defRPr sz="1600">
                <a:solidFill>
                  <a:schemeClr val="tx1"/>
                </a:solidFill>
                <a:latin charset="0" pitchFamily="34" typeface="Arial"/>
                <a:ea charset="-122" pitchFamily="2" typeface="宋体"/>
              </a:defRPr>
            </a:lvl5pPr>
            <a:lvl6pPr defTabSz="720725" eaLnBrk="0" fontAlgn="base" hangingPunct="0">
              <a:spcBef>
                <a:spcPct val="0"/>
              </a:spcBef>
              <a:spcAft>
                <a:spcPct val="0"/>
              </a:spcAft>
              <a:defRPr sz="1600">
                <a:solidFill>
                  <a:schemeClr val="tx1"/>
                </a:solidFill>
                <a:latin charset="0" pitchFamily="34" typeface="Arial"/>
                <a:ea charset="-122" pitchFamily="2" typeface="宋体"/>
              </a:defRPr>
            </a:lvl6pPr>
            <a:lvl7pPr defTabSz="720725" eaLnBrk="0" fontAlgn="base" hangingPunct="0">
              <a:spcBef>
                <a:spcPct val="0"/>
              </a:spcBef>
              <a:spcAft>
                <a:spcPct val="0"/>
              </a:spcAft>
              <a:defRPr sz="1600">
                <a:solidFill>
                  <a:schemeClr val="tx1"/>
                </a:solidFill>
                <a:latin charset="0" pitchFamily="34" typeface="Arial"/>
                <a:ea charset="-122" pitchFamily="2" typeface="宋体"/>
              </a:defRPr>
            </a:lvl7pPr>
            <a:lvl8pPr defTabSz="720725" eaLnBrk="0" fontAlgn="base" hangingPunct="0">
              <a:spcBef>
                <a:spcPct val="0"/>
              </a:spcBef>
              <a:spcAft>
                <a:spcPct val="0"/>
              </a:spcAft>
              <a:defRPr sz="1600">
                <a:solidFill>
                  <a:schemeClr val="tx1"/>
                </a:solidFill>
                <a:latin charset="0" pitchFamily="34" typeface="Arial"/>
                <a:ea charset="-122" pitchFamily="2" typeface="宋体"/>
              </a:defRPr>
            </a:lvl8pPr>
            <a:lvl9pPr defTabSz="720725" eaLnBrk="0" fontAlgn="base" hangingPunct="0">
              <a:spcBef>
                <a:spcPct val="0"/>
              </a:spcBef>
              <a:spcAft>
                <a:spcPct val="0"/>
              </a:spcAft>
              <a:defRPr sz="1600">
                <a:solidFill>
                  <a:schemeClr val="tx1"/>
                </a:solidFill>
                <a:latin charset="0" pitchFamily="34" typeface="Arial"/>
                <a:ea charset="-122" pitchFamily="2" typeface="宋体"/>
              </a:defRPr>
            </a:lvl9pPr>
          </a:lstStyle>
          <a:p>
            <a:pPr eaLnBrk="1" hangingPunct="1" indent="457200">
              <a:lnSpc>
                <a:spcPct val="135000"/>
              </a:lnSpc>
            </a:pPr>
            <a:r>
              <a:rPr altLang="en-US" lang="zh-CN">
                <a:solidFill>
                  <a:schemeClr val="bg1">
                    <a:lumMod val="50000"/>
                  </a:schemeClr>
                </a:solidFill>
                <a:latin charset="-122" pitchFamily="34" typeface="微软雅黑"/>
                <a:ea charset="-122" pitchFamily="34" typeface="微软雅黑"/>
              </a:rPr>
              <a:t>学习要像蜜蜂，“采百家花，酿自己蜜”。而不要像蚂蚁，“只会获取现存的东西。”或是蜘蛛“只满足于自己肚子里已有的东西”。采百家花，很重要的一点就是要多读书。阅读成就伟大人生。</a:t>
            </a:r>
          </a:p>
        </p:txBody>
      </p:sp>
      <p:sp>
        <p:nvSpPr>
          <p:cNvPr id="30" name="Text Box 44"/>
          <p:cNvSpPr txBox="1">
            <a:spLocks noChangeArrowheads="1"/>
          </p:cNvSpPr>
          <p:nvPr/>
        </p:nvSpPr>
        <p:spPr bwMode="auto">
          <a:xfrm>
            <a:off x="369009" y="3512642"/>
            <a:ext cx="4275001"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读书与学习能力有着密切的关系，越是喜欢读书的人，掌握的知识面越广，其学习能力也越强。另外，唯有阅读能培养形象思维能力和逻辑思维能力相结合的认知模式。</a:t>
            </a:r>
          </a:p>
        </p:txBody>
      </p:sp>
      <p:sp>
        <p:nvSpPr>
          <p:cNvPr id="31" name="Text Box 44"/>
          <p:cNvSpPr txBox="1">
            <a:spLocks noChangeArrowheads="1"/>
          </p:cNvSpPr>
          <p:nvPr/>
        </p:nvSpPr>
        <p:spPr bwMode="auto">
          <a:xfrm>
            <a:off x="369008" y="3851639"/>
            <a:ext cx="4275002"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defTabSz="720725" eaLnBrk="0" hangingPunct="0">
              <a:defRPr sz="1600">
                <a:solidFill>
                  <a:schemeClr val="tx1"/>
                </a:solidFill>
                <a:latin charset="0" pitchFamily="34" typeface="Arial"/>
                <a:ea charset="-122" pitchFamily="2" typeface="宋体"/>
              </a:defRPr>
            </a:lvl1pPr>
            <a:lvl2pPr defTabSz="720725" eaLnBrk="0" hangingPunct="0">
              <a:defRPr sz="1600">
                <a:solidFill>
                  <a:schemeClr val="tx1"/>
                </a:solidFill>
                <a:latin charset="0" pitchFamily="34" typeface="Arial"/>
                <a:ea charset="-122" pitchFamily="2" typeface="宋体"/>
              </a:defRPr>
            </a:lvl2pPr>
            <a:lvl3pPr defTabSz="720725" eaLnBrk="0" hangingPunct="0">
              <a:defRPr sz="1600">
                <a:solidFill>
                  <a:schemeClr val="tx1"/>
                </a:solidFill>
                <a:latin charset="0" pitchFamily="34" typeface="Arial"/>
                <a:ea charset="-122" pitchFamily="2" typeface="宋体"/>
              </a:defRPr>
            </a:lvl3pPr>
            <a:lvl4pPr defTabSz="720725" eaLnBrk="0" hangingPunct="0">
              <a:defRPr sz="1600">
                <a:solidFill>
                  <a:schemeClr val="tx1"/>
                </a:solidFill>
                <a:latin charset="0" pitchFamily="34" typeface="Arial"/>
                <a:ea charset="-122" pitchFamily="2" typeface="宋体"/>
              </a:defRPr>
            </a:lvl4pPr>
            <a:lvl5pPr defTabSz="720725" eaLnBrk="0" hangingPunct="0">
              <a:defRPr sz="1600">
                <a:solidFill>
                  <a:schemeClr val="tx1"/>
                </a:solidFill>
                <a:latin charset="0" pitchFamily="34" typeface="Arial"/>
                <a:ea charset="-122" pitchFamily="2" typeface="宋体"/>
              </a:defRPr>
            </a:lvl5pPr>
            <a:lvl6pPr defTabSz="720725" eaLnBrk="0" fontAlgn="base" hangingPunct="0">
              <a:spcBef>
                <a:spcPct val="0"/>
              </a:spcBef>
              <a:spcAft>
                <a:spcPct val="0"/>
              </a:spcAft>
              <a:defRPr sz="1600">
                <a:solidFill>
                  <a:schemeClr val="tx1"/>
                </a:solidFill>
                <a:latin charset="0" pitchFamily="34" typeface="Arial"/>
                <a:ea charset="-122" pitchFamily="2" typeface="宋体"/>
              </a:defRPr>
            </a:lvl6pPr>
            <a:lvl7pPr defTabSz="720725" eaLnBrk="0" fontAlgn="base" hangingPunct="0">
              <a:spcBef>
                <a:spcPct val="0"/>
              </a:spcBef>
              <a:spcAft>
                <a:spcPct val="0"/>
              </a:spcAft>
              <a:defRPr sz="1600">
                <a:solidFill>
                  <a:schemeClr val="tx1"/>
                </a:solidFill>
                <a:latin charset="0" pitchFamily="34" typeface="Arial"/>
                <a:ea charset="-122" pitchFamily="2" typeface="宋体"/>
              </a:defRPr>
            </a:lvl7pPr>
            <a:lvl8pPr defTabSz="720725" eaLnBrk="0" fontAlgn="base" hangingPunct="0">
              <a:spcBef>
                <a:spcPct val="0"/>
              </a:spcBef>
              <a:spcAft>
                <a:spcPct val="0"/>
              </a:spcAft>
              <a:defRPr sz="1600">
                <a:solidFill>
                  <a:schemeClr val="tx1"/>
                </a:solidFill>
                <a:latin charset="0" pitchFamily="34" typeface="Arial"/>
                <a:ea charset="-122" pitchFamily="2" typeface="宋体"/>
              </a:defRPr>
            </a:lvl8pPr>
            <a:lvl9pPr defTabSz="720725" eaLnBrk="0" fontAlgn="base" hangingPunct="0">
              <a:spcBef>
                <a:spcPct val="0"/>
              </a:spcBef>
              <a:spcAft>
                <a:spcPct val="0"/>
              </a:spcAft>
              <a:defRPr sz="1600">
                <a:solidFill>
                  <a:schemeClr val="tx1"/>
                </a:solidFill>
                <a:latin charset="0" pitchFamily="34" typeface="Arial"/>
                <a:ea charset="-122" pitchFamily="2" typeface="宋体"/>
              </a:defRPr>
            </a:lvl9pPr>
          </a:lstStyle>
          <a:p>
            <a:pPr eaLnBrk="1" hangingPunct="1" indent="457200">
              <a:lnSpc>
                <a:spcPct val="135000"/>
              </a:lnSpc>
            </a:pPr>
            <a:r>
              <a:rPr altLang="en-US" lang="zh-CN">
                <a:solidFill>
                  <a:schemeClr val="bg1">
                    <a:lumMod val="50000"/>
                  </a:schemeClr>
                </a:solidFill>
                <a:latin charset="-122" pitchFamily="34" typeface="微软雅黑"/>
                <a:ea charset="-122" pitchFamily="34" typeface="微软雅黑"/>
              </a:rPr>
              <a:t>哈佛大学文理学院院长W•C•Kirby：大凡有所成就的人，在他们的一生中，都有一个贪婪地阅读大量书籍的时期。</a:t>
            </a:r>
          </a:p>
        </p:txBody>
      </p:sp>
      <p:pic>
        <p:nvPicPr>
          <p:cNvPr descr="http://4.bp.blogspot.com/-ndwcpKnFnNs/TaRNnasRVJI/AAAAAAAAASI/21u__bHDSSU/s1600/abeja.jpg" id="25602" name="Picture 2"/>
          <p:cNvPicPr>
            <a:picLocks noChangeArrowheads="1" noChangeAspect="1"/>
          </p:cNvPicPr>
          <p:nvPr/>
        </p:nvPicPr>
        <p:blipFill>
          <a:blip r:embed="rId2">
            <a:extLst>
              <a:ext uri="{28A0092B-C50C-407E-A947-70E740481C1C}">
                <a14:useLocalDpi/>
              </a:ext>
            </a:extLst>
          </a:blip>
          <a:stretch>
            <a:fillRect/>
          </a:stretch>
        </p:blipFill>
        <p:spPr bwMode="auto">
          <a:xfrm>
            <a:off x="4932040" y="1556792"/>
            <a:ext cx="3902104" cy="5002908"/>
          </a:xfrm>
          <a:prstGeom prst="rect">
            <a:avLst/>
          </a:prstGeom>
          <a:ln w="28575">
            <a:solidFill>
              <a:srgbClr val="00B0F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86154806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100" fill="hold" id="7"/>
                                        <p:tgtEl>
                                          <p:spTgt spid="36"/>
                                        </p:tgtEl>
                                        <p:attrNameLst>
                                          <p:attrName>ppt_x</p:attrName>
                                        </p:attrNameLst>
                                      </p:cBhvr>
                                      <p:tavLst>
                                        <p:tav tm="0">
                                          <p:val>
                                            <p:strVal val="1+#ppt_w/2"/>
                                          </p:val>
                                        </p:tav>
                                        <p:tav tm="100000">
                                          <p:val>
                                            <p:strVal val="#ppt_x"/>
                                          </p:val>
                                        </p:tav>
                                      </p:tavLst>
                                    </p:anim>
                                    <p:anim calcmode="lin" valueType="num">
                                      <p:cBhvr additive="base">
                                        <p:cTn dur="100" fill="hold" id="8"/>
                                        <p:tgtEl>
                                          <p:spTgt spid="36"/>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23" presetSubtype="528">
                                  <p:stCondLst>
                                    <p:cond delay="0"/>
                                  </p:stCondLst>
                                  <p:childTnLst>
                                    <p:set>
                                      <p:cBhvr>
                                        <p:cTn dur="1" fill="hold" id="12">
                                          <p:stCondLst>
                                            <p:cond delay="0"/>
                                          </p:stCondLst>
                                        </p:cTn>
                                        <p:tgtEl>
                                          <p:spTgt spid="28"/>
                                        </p:tgtEl>
                                        <p:attrNameLst>
                                          <p:attrName>style.visibility</p:attrName>
                                        </p:attrNameLst>
                                      </p:cBhvr>
                                      <p:to>
                                        <p:strVal val="visible"/>
                                      </p:to>
                                    </p:set>
                                    <p:anim calcmode="lin" valueType="num">
                                      <p:cBhvr>
                                        <p:cTn dur="500" fill="hold" id="13"/>
                                        <p:tgtEl>
                                          <p:spTgt spid="28"/>
                                        </p:tgtEl>
                                        <p:attrNameLst>
                                          <p:attrName>ppt_w</p:attrName>
                                        </p:attrNameLst>
                                      </p:cBhvr>
                                      <p:tavLst>
                                        <p:tav tm="0">
                                          <p:val>
                                            <p:fltVal val="0"/>
                                          </p:val>
                                        </p:tav>
                                        <p:tav tm="100000">
                                          <p:val>
                                            <p:strVal val="#ppt_w"/>
                                          </p:val>
                                        </p:tav>
                                      </p:tavLst>
                                    </p:anim>
                                    <p:anim calcmode="lin" valueType="num">
                                      <p:cBhvr>
                                        <p:cTn dur="500" fill="hold" id="14"/>
                                        <p:tgtEl>
                                          <p:spTgt spid="28"/>
                                        </p:tgtEl>
                                        <p:attrNameLst>
                                          <p:attrName>ppt_h</p:attrName>
                                        </p:attrNameLst>
                                      </p:cBhvr>
                                      <p:tavLst>
                                        <p:tav tm="0">
                                          <p:val>
                                            <p:fltVal val="0"/>
                                          </p:val>
                                        </p:tav>
                                        <p:tav tm="100000">
                                          <p:val>
                                            <p:strVal val="#ppt_h"/>
                                          </p:val>
                                        </p:tav>
                                      </p:tavLst>
                                    </p:anim>
                                    <p:anim calcmode="lin" valueType="num">
                                      <p:cBhvr>
                                        <p:cTn dur="500" fill="hold" id="15"/>
                                        <p:tgtEl>
                                          <p:spTgt spid="28"/>
                                        </p:tgtEl>
                                        <p:attrNameLst>
                                          <p:attrName>ppt_x</p:attrName>
                                        </p:attrNameLst>
                                      </p:cBhvr>
                                      <p:tavLst>
                                        <p:tav tm="0">
                                          <p:val>
                                            <p:fltVal val="0.5"/>
                                          </p:val>
                                        </p:tav>
                                        <p:tav tm="100000">
                                          <p:val>
                                            <p:strVal val="#ppt_x"/>
                                          </p:val>
                                        </p:tav>
                                      </p:tavLst>
                                    </p:anim>
                                    <p:anim calcmode="lin" valueType="num">
                                      <p:cBhvr>
                                        <p:cTn dur="500" fill="hold" id="16"/>
                                        <p:tgtEl>
                                          <p:spTgt spid="28"/>
                                        </p:tgtEl>
                                        <p:attrNameLst>
                                          <p:attrName>ppt_y</p:attrName>
                                        </p:attrNameLst>
                                      </p:cBhvr>
                                      <p:tavLst>
                                        <p:tav tm="0">
                                          <p:val>
                                            <p:fltVal val="0.5"/>
                                          </p:val>
                                        </p:tav>
                                        <p:tav tm="100000">
                                          <p:val>
                                            <p:strVal val="#ppt_y"/>
                                          </p:val>
                                        </p:tav>
                                      </p:tavLst>
                                    </p:anim>
                                  </p:childTnLst>
                                </p:cTn>
                              </p:par>
                              <p:par>
                                <p:cTn autoRev="1" fill="hold" grpId="1" id="17" nodeType="withEffect" presetClass="emph" presetID="6" presetSubtype="0">
                                  <p:stCondLst>
                                    <p:cond delay="500"/>
                                  </p:stCondLst>
                                  <p:childTnLst>
                                    <p:animScale>
                                      <p:cBhvr>
                                        <p:cTn dur="150" fill="hold" id="18"/>
                                        <p:tgtEl>
                                          <p:spTgt spid="28"/>
                                        </p:tgtEl>
                                      </p:cBhvr>
                                      <p:by x="108000" y="108000"/>
                                    </p:animScale>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2" id="21" nodeType="clickEffect" presetClass="exit" presetID="9" presetSubtype="0">
                                  <p:stCondLst>
                                    <p:cond delay="0"/>
                                  </p:stCondLst>
                                  <p:childTnLst>
                                    <p:animEffect filter="dissolve" transition="out">
                                      <p:cBhvr>
                                        <p:cTn dur="200" id="22"/>
                                        <p:tgtEl>
                                          <p:spTgt spid="28"/>
                                        </p:tgtEl>
                                      </p:cBhvr>
                                    </p:animEffect>
                                    <p:set>
                                      <p:cBhvr>
                                        <p:cTn dur="1" fill="hold" id="23">
                                          <p:stCondLst>
                                            <p:cond delay="199"/>
                                          </p:stCondLst>
                                        </p:cTn>
                                        <p:tgtEl>
                                          <p:spTgt spid="28"/>
                                        </p:tgtEl>
                                        <p:attrNameLst>
                                          <p:attrName>style.visibility</p:attrName>
                                        </p:attrNameLst>
                                      </p:cBhvr>
                                      <p:to>
                                        <p:strVal val="hidden"/>
                                      </p:to>
                                    </p:set>
                                  </p:childTnLst>
                                </p:cTn>
                              </p:par>
                              <p:par>
                                <p:cTn fill="hold" grpId="3" id="24" nodeType="withEffect" presetClass="exit" presetID="23" presetSubtype="32">
                                  <p:stCondLst>
                                    <p:cond delay="0"/>
                                  </p:stCondLst>
                                  <p:childTnLst>
                                    <p:anim calcmode="lin" valueType="num">
                                      <p:cBhvr>
                                        <p:cTn dur="200" id="25"/>
                                        <p:tgtEl>
                                          <p:spTgt spid="28"/>
                                        </p:tgtEl>
                                        <p:attrNameLst>
                                          <p:attrName>ppt_w</p:attrName>
                                        </p:attrNameLst>
                                      </p:cBhvr>
                                      <p:tavLst>
                                        <p:tav tm="0">
                                          <p:val>
                                            <p:strVal val="ppt_w"/>
                                          </p:val>
                                        </p:tav>
                                        <p:tav tm="100000">
                                          <p:val>
                                            <p:fltVal val="0"/>
                                          </p:val>
                                        </p:tav>
                                      </p:tavLst>
                                    </p:anim>
                                    <p:anim calcmode="lin" valueType="num">
                                      <p:cBhvr>
                                        <p:cTn dur="200" id="26"/>
                                        <p:tgtEl>
                                          <p:spTgt spid="28"/>
                                        </p:tgtEl>
                                        <p:attrNameLst>
                                          <p:attrName>ppt_h</p:attrName>
                                        </p:attrNameLst>
                                      </p:cBhvr>
                                      <p:tavLst>
                                        <p:tav tm="0">
                                          <p:val>
                                            <p:strVal val="ppt_h"/>
                                          </p:val>
                                        </p:tav>
                                        <p:tav tm="100000">
                                          <p:val>
                                            <p:fltVal val="0"/>
                                          </p:val>
                                        </p:tav>
                                      </p:tavLst>
                                    </p:anim>
                                    <p:set>
                                      <p:cBhvr>
                                        <p:cTn dur="1" fill="hold" id="27">
                                          <p:stCondLst>
                                            <p:cond delay="199"/>
                                          </p:stCondLst>
                                        </p:cTn>
                                        <p:tgtEl>
                                          <p:spTgt spid="28"/>
                                        </p:tgtEl>
                                        <p:attrNameLst>
                                          <p:attrName>style.visibility</p:attrName>
                                        </p:attrNameLst>
                                      </p:cBhvr>
                                      <p:to>
                                        <p:strVal val="hidden"/>
                                      </p:to>
                                    </p:set>
                                  </p:childTnLst>
                                </p:cTn>
                              </p:par>
                              <p:par>
                                <p:cTn fill="hold" grpId="0" id="28" nodeType="withEffect" presetClass="entr" presetID="42" presetSubtype="0">
                                  <p:stCondLst>
                                    <p:cond delay="0"/>
                                  </p:stCondLst>
                                  <p:childTnLst>
                                    <p:set>
                                      <p:cBhvr>
                                        <p:cTn dur="1" fill="hold" id="29">
                                          <p:stCondLst>
                                            <p:cond delay="0"/>
                                          </p:stCondLst>
                                        </p:cTn>
                                        <p:tgtEl>
                                          <p:spTgt spid="29"/>
                                        </p:tgtEl>
                                        <p:attrNameLst>
                                          <p:attrName>style.visibility</p:attrName>
                                        </p:attrNameLst>
                                      </p:cBhvr>
                                      <p:to>
                                        <p:strVal val="visible"/>
                                      </p:to>
                                    </p:set>
                                    <p:animEffect filter="fade" transition="in">
                                      <p:cBhvr>
                                        <p:cTn dur="1000" id="30"/>
                                        <p:tgtEl>
                                          <p:spTgt spid="29"/>
                                        </p:tgtEl>
                                      </p:cBhvr>
                                    </p:animEffect>
                                    <p:anim calcmode="lin" valueType="num">
                                      <p:cBhvr>
                                        <p:cTn dur="1000" fill="hold" id="31"/>
                                        <p:tgtEl>
                                          <p:spTgt spid="29"/>
                                        </p:tgtEl>
                                        <p:attrNameLst>
                                          <p:attrName>ppt_x</p:attrName>
                                        </p:attrNameLst>
                                      </p:cBhvr>
                                      <p:tavLst>
                                        <p:tav tm="0">
                                          <p:val>
                                            <p:strVal val="#ppt_x"/>
                                          </p:val>
                                        </p:tav>
                                        <p:tav tm="100000">
                                          <p:val>
                                            <p:strVal val="#ppt_x"/>
                                          </p:val>
                                        </p:tav>
                                      </p:tavLst>
                                    </p:anim>
                                    <p:anim calcmode="lin" valueType="num">
                                      <p:cBhvr>
                                        <p:cTn dur="1000" fill="hold" id="32"/>
                                        <p:tgtEl>
                                          <p:spTgt spid="29"/>
                                        </p:tgtEl>
                                        <p:attrNameLst>
                                          <p:attrName>ppt_y</p:attrName>
                                        </p:attrNameLst>
                                      </p:cBhvr>
                                      <p:tavLst>
                                        <p:tav tm="0">
                                          <p:val>
                                            <p:strVal val="#ppt_y+.1"/>
                                          </p:val>
                                        </p:tav>
                                        <p:tav tm="100000">
                                          <p:val>
                                            <p:strVal val="#ppt_y"/>
                                          </p:val>
                                        </p:tav>
                                      </p:tavLst>
                                    </p:anim>
                                  </p:childTnLst>
                                </p:cTn>
                              </p:par>
                              <p:par>
                                <p:cTn fill="hold" id="33" nodeType="withEffect" presetClass="entr" presetID="47" presetSubtype="0">
                                  <p:stCondLst>
                                    <p:cond delay="0"/>
                                  </p:stCondLst>
                                  <p:childTnLst>
                                    <p:set>
                                      <p:cBhvr>
                                        <p:cTn dur="1" fill="hold" id="34">
                                          <p:stCondLst>
                                            <p:cond delay="0"/>
                                          </p:stCondLst>
                                        </p:cTn>
                                        <p:tgtEl>
                                          <p:spTgt spid="25602"/>
                                        </p:tgtEl>
                                        <p:attrNameLst>
                                          <p:attrName>style.visibility</p:attrName>
                                        </p:attrNameLst>
                                      </p:cBhvr>
                                      <p:to>
                                        <p:strVal val="visible"/>
                                      </p:to>
                                    </p:set>
                                    <p:animEffect filter="fade" transition="in">
                                      <p:cBhvr>
                                        <p:cTn dur="1000" id="35"/>
                                        <p:tgtEl>
                                          <p:spTgt spid="25602"/>
                                        </p:tgtEl>
                                      </p:cBhvr>
                                    </p:animEffect>
                                    <p:anim calcmode="lin" valueType="num">
                                      <p:cBhvr>
                                        <p:cTn dur="1000" fill="hold" id="36"/>
                                        <p:tgtEl>
                                          <p:spTgt spid="25602"/>
                                        </p:tgtEl>
                                        <p:attrNameLst>
                                          <p:attrName>ppt_x</p:attrName>
                                        </p:attrNameLst>
                                      </p:cBhvr>
                                      <p:tavLst>
                                        <p:tav tm="0">
                                          <p:val>
                                            <p:strVal val="#ppt_x"/>
                                          </p:val>
                                        </p:tav>
                                        <p:tav tm="100000">
                                          <p:val>
                                            <p:strVal val="#ppt_x"/>
                                          </p:val>
                                        </p:tav>
                                      </p:tavLst>
                                    </p:anim>
                                    <p:anim calcmode="lin" valueType="num">
                                      <p:cBhvr>
                                        <p:cTn dur="1000" fill="hold" id="37"/>
                                        <p:tgtEl>
                                          <p:spTgt spid="25602"/>
                                        </p:tgtEl>
                                        <p:attrNameLst>
                                          <p:attrName>ppt_y</p:attrName>
                                        </p:attrNameLst>
                                      </p:cBhvr>
                                      <p:tavLst>
                                        <p:tav tm="0">
                                          <p:val>
                                            <p:strVal val="#ppt_y-.1"/>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23" presetSubtype="528">
                                  <p:stCondLst>
                                    <p:cond delay="0"/>
                                  </p:stCondLst>
                                  <p:childTnLst>
                                    <p:set>
                                      <p:cBhvr>
                                        <p:cTn dur="1" fill="hold" id="41">
                                          <p:stCondLst>
                                            <p:cond delay="0"/>
                                          </p:stCondLst>
                                        </p:cTn>
                                        <p:tgtEl>
                                          <p:spTgt spid="30"/>
                                        </p:tgtEl>
                                        <p:attrNameLst>
                                          <p:attrName>style.visibility</p:attrName>
                                        </p:attrNameLst>
                                      </p:cBhvr>
                                      <p:to>
                                        <p:strVal val="visible"/>
                                      </p:to>
                                    </p:set>
                                    <p:anim calcmode="lin" valueType="num">
                                      <p:cBhvr>
                                        <p:cTn dur="500" fill="hold" id="42"/>
                                        <p:tgtEl>
                                          <p:spTgt spid="30"/>
                                        </p:tgtEl>
                                        <p:attrNameLst>
                                          <p:attrName>ppt_w</p:attrName>
                                        </p:attrNameLst>
                                      </p:cBhvr>
                                      <p:tavLst>
                                        <p:tav tm="0">
                                          <p:val>
                                            <p:fltVal val="0"/>
                                          </p:val>
                                        </p:tav>
                                        <p:tav tm="100000">
                                          <p:val>
                                            <p:strVal val="#ppt_w"/>
                                          </p:val>
                                        </p:tav>
                                      </p:tavLst>
                                    </p:anim>
                                    <p:anim calcmode="lin" valueType="num">
                                      <p:cBhvr>
                                        <p:cTn dur="500" fill="hold" id="43"/>
                                        <p:tgtEl>
                                          <p:spTgt spid="30"/>
                                        </p:tgtEl>
                                        <p:attrNameLst>
                                          <p:attrName>ppt_h</p:attrName>
                                        </p:attrNameLst>
                                      </p:cBhvr>
                                      <p:tavLst>
                                        <p:tav tm="0">
                                          <p:val>
                                            <p:fltVal val="0"/>
                                          </p:val>
                                        </p:tav>
                                        <p:tav tm="100000">
                                          <p:val>
                                            <p:strVal val="#ppt_h"/>
                                          </p:val>
                                        </p:tav>
                                      </p:tavLst>
                                    </p:anim>
                                    <p:anim calcmode="lin" valueType="num">
                                      <p:cBhvr>
                                        <p:cTn dur="500" fill="hold" id="44"/>
                                        <p:tgtEl>
                                          <p:spTgt spid="30"/>
                                        </p:tgtEl>
                                        <p:attrNameLst>
                                          <p:attrName>ppt_x</p:attrName>
                                        </p:attrNameLst>
                                      </p:cBhvr>
                                      <p:tavLst>
                                        <p:tav tm="0">
                                          <p:val>
                                            <p:fltVal val="0.5"/>
                                          </p:val>
                                        </p:tav>
                                        <p:tav tm="100000">
                                          <p:val>
                                            <p:strVal val="#ppt_x"/>
                                          </p:val>
                                        </p:tav>
                                      </p:tavLst>
                                    </p:anim>
                                    <p:anim calcmode="lin" valueType="num">
                                      <p:cBhvr>
                                        <p:cTn dur="500" fill="hold" id="45"/>
                                        <p:tgtEl>
                                          <p:spTgt spid="30"/>
                                        </p:tgtEl>
                                        <p:attrNameLst>
                                          <p:attrName>ppt_y</p:attrName>
                                        </p:attrNameLst>
                                      </p:cBhvr>
                                      <p:tavLst>
                                        <p:tav tm="0">
                                          <p:val>
                                            <p:fltVal val="0.5"/>
                                          </p:val>
                                        </p:tav>
                                        <p:tav tm="100000">
                                          <p:val>
                                            <p:strVal val="#ppt_y"/>
                                          </p:val>
                                        </p:tav>
                                      </p:tavLst>
                                    </p:anim>
                                  </p:childTnLst>
                                </p:cTn>
                              </p:par>
                              <p:par>
                                <p:cTn autoRev="1" fill="hold" grpId="1" id="46" nodeType="withEffect" presetClass="emph" presetID="6" presetSubtype="0">
                                  <p:stCondLst>
                                    <p:cond delay="500"/>
                                  </p:stCondLst>
                                  <p:childTnLst>
                                    <p:animScale>
                                      <p:cBhvr>
                                        <p:cTn dur="150" fill="hold" id="47"/>
                                        <p:tgtEl>
                                          <p:spTgt spid="30"/>
                                        </p:tgtEl>
                                      </p:cBhvr>
                                      <p:by x="108000" y="108000"/>
                                    </p:animScale>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2" id="50" nodeType="clickEffect" presetClass="exit" presetID="9" presetSubtype="0">
                                  <p:stCondLst>
                                    <p:cond delay="0"/>
                                  </p:stCondLst>
                                  <p:childTnLst>
                                    <p:animEffect filter="dissolve" transition="out">
                                      <p:cBhvr>
                                        <p:cTn dur="200" id="51"/>
                                        <p:tgtEl>
                                          <p:spTgt spid="30"/>
                                        </p:tgtEl>
                                      </p:cBhvr>
                                    </p:animEffect>
                                    <p:set>
                                      <p:cBhvr>
                                        <p:cTn dur="1" fill="hold" id="52">
                                          <p:stCondLst>
                                            <p:cond delay="199"/>
                                          </p:stCondLst>
                                        </p:cTn>
                                        <p:tgtEl>
                                          <p:spTgt spid="30"/>
                                        </p:tgtEl>
                                        <p:attrNameLst>
                                          <p:attrName>style.visibility</p:attrName>
                                        </p:attrNameLst>
                                      </p:cBhvr>
                                      <p:to>
                                        <p:strVal val="hidden"/>
                                      </p:to>
                                    </p:set>
                                  </p:childTnLst>
                                </p:cTn>
                              </p:par>
                              <p:par>
                                <p:cTn fill="hold" grpId="3" id="53" nodeType="withEffect" presetClass="exit" presetID="23" presetSubtype="32">
                                  <p:stCondLst>
                                    <p:cond delay="0"/>
                                  </p:stCondLst>
                                  <p:childTnLst>
                                    <p:anim calcmode="lin" valueType="num">
                                      <p:cBhvr>
                                        <p:cTn dur="200" id="54"/>
                                        <p:tgtEl>
                                          <p:spTgt spid="30"/>
                                        </p:tgtEl>
                                        <p:attrNameLst>
                                          <p:attrName>ppt_w</p:attrName>
                                        </p:attrNameLst>
                                      </p:cBhvr>
                                      <p:tavLst>
                                        <p:tav tm="0">
                                          <p:val>
                                            <p:strVal val="ppt_w"/>
                                          </p:val>
                                        </p:tav>
                                        <p:tav tm="100000">
                                          <p:val>
                                            <p:fltVal val="0"/>
                                          </p:val>
                                        </p:tav>
                                      </p:tavLst>
                                    </p:anim>
                                    <p:anim calcmode="lin" valueType="num">
                                      <p:cBhvr>
                                        <p:cTn dur="200" id="55"/>
                                        <p:tgtEl>
                                          <p:spTgt spid="30"/>
                                        </p:tgtEl>
                                        <p:attrNameLst>
                                          <p:attrName>ppt_h</p:attrName>
                                        </p:attrNameLst>
                                      </p:cBhvr>
                                      <p:tavLst>
                                        <p:tav tm="0">
                                          <p:val>
                                            <p:strVal val="ppt_h"/>
                                          </p:val>
                                        </p:tav>
                                        <p:tav tm="100000">
                                          <p:val>
                                            <p:fltVal val="0"/>
                                          </p:val>
                                        </p:tav>
                                      </p:tavLst>
                                    </p:anim>
                                    <p:set>
                                      <p:cBhvr>
                                        <p:cTn dur="1" fill="hold" id="56">
                                          <p:stCondLst>
                                            <p:cond delay="199"/>
                                          </p:stCondLst>
                                        </p:cTn>
                                        <p:tgtEl>
                                          <p:spTgt spid="30"/>
                                        </p:tgtEl>
                                        <p:attrNameLst>
                                          <p:attrName>style.visibility</p:attrName>
                                        </p:attrNameLst>
                                      </p:cBhvr>
                                      <p:to>
                                        <p:strVal val="hidden"/>
                                      </p:to>
                                    </p:set>
                                  </p:childTnLst>
                                </p:cTn>
                              </p:par>
                              <p:par>
                                <p:cTn fill="hold" grpId="0" id="57" nodeType="withEffect" presetClass="entr" presetID="42" presetSubtype="0">
                                  <p:stCondLst>
                                    <p:cond delay="0"/>
                                  </p:stCondLst>
                                  <p:childTnLst>
                                    <p:set>
                                      <p:cBhvr>
                                        <p:cTn dur="1" fill="hold" id="58">
                                          <p:stCondLst>
                                            <p:cond delay="0"/>
                                          </p:stCondLst>
                                        </p:cTn>
                                        <p:tgtEl>
                                          <p:spTgt spid="31"/>
                                        </p:tgtEl>
                                        <p:attrNameLst>
                                          <p:attrName>style.visibility</p:attrName>
                                        </p:attrNameLst>
                                      </p:cBhvr>
                                      <p:to>
                                        <p:strVal val="visible"/>
                                      </p:to>
                                    </p:set>
                                    <p:animEffect filter="fade" transition="in">
                                      <p:cBhvr>
                                        <p:cTn dur="1000" id="59"/>
                                        <p:tgtEl>
                                          <p:spTgt spid="31"/>
                                        </p:tgtEl>
                                      </p:cBhvr>
                                    </p:animEffect>
                                    <p:anim calcmode="lin" valueType="num">
                                      <p:cBhvr>
                                        <p:cTn dur="1000" fill="hold" id="60"/>
                                        <p:tgtEl>
                                          <p:spTgt spid="31"/>
                                        </p:tgtEl>
                                        <p:attrNameLst>
                                          <p:attrName>ppt_x</p:attrName>
                                        </p:attrNameLst>
                                      </p:cBhvr>
                                      <p:tavLst>
                                        <p:tav tm="0">
                                          <p:val>
                                            <p:strVal val="#ppt_x"/>
                                          </p:val>
                                        </p:tav>
                                        <p:tav tm="100000">
                                          <p:val>
                                            <p:strVal val="#ppt_x"/>
                                          </p:val>
                                        </p:tav>
                                      </p:tavLst>
                                    </p:anim>
                                    <p:anim calcmode="lin" valueType="num">
                                      <p:cBhvr>
                                        <p:cTn dur="1000" fill="hold" id="61"/>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2" spid="28"/>
      <p:bldP grpId="3" spid="28"/>
      <p:bldP grpId="0" spid="29"/>
      <p:bldP grpId="0" spid="30"/>
      <p:bldP grpId="1" spid="30"/>
      <p:bldP grpId="2" spid="30"/>
      <p:bldP grpId="3" spid="30"/>
      <p:bldP grpId="0" spid="3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a:latin charset="-122" pitchFamily="34" typeface="Arial Unicode MS"/>
                <a:ea charset="-122" pitchFamily="34" typeface="Arial Unicode MS"/>
                <a:cs charset="-122" pitchFamily="34" typeface="Arial Unicode MS"/>
              </a:rPr>
              <a:t>4</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该怎样学习 </a:t>
            </a:r>
          </a:p>
        </p:txBody>
      </p:sp>
      <p:grpSp>
        <p:nvGrpSpPr>
          <p:cNvPr id="36" name="组合 35"/>
          <p:cNvGrpSpPr/>
          <p:nvPr/>
        </p:nvGrpSpPr>
        <p:grpSpPr>
          <a:xfrm>
            <a:off x="59734" y="5277458"/>
            <a:ext cx="4800298" cy="1569660"/>
            <a:chOff x="8628686" y="5243102"/>
            <a:chExt cx="4800298" cy="1569660"/>
          </a:xfrm>
        </p:grpSpPr>
        <p:sp>
          <p:nvSpPr>
            <p:cNvPr id="37" name="TextBox 36"/>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5</a:t>
              </a:r>
            </a:p>
          </p:txBody>
        </p:sp>
        <p:grpSp>
          <p:nvGrpSpPr>
            <p:cNvPr id="38" name="组合 37"/>
            <p:cNvGrpSpPr/>
            <p:nvPr/>
          </p:nvGrpSpPr>
          <p:grpSpPr>
            <a:xfrm>
              <a:off x="8748464" y="5629533"/>
              <a:ext cx="3168352" cy="1080120"/>
              <a:chOff x="8748464" y="5629533"/>
              <a:chExt cx="3168352" cy="1080120"/>
            </a:xfrm>
          </p:grpSpPr>
          <p:cxnSp>
            <p:nvCxnSpPr>
              <p:cNvPr id="40" name="直接连接符 39"/>
              <p:cNvCxnSpPr/>
              <p:nvPr/>
            </p:nvCxnSpPr>
            <p:spPr>
              <a:xfrm>
                <a:off x="8748464" y="6525344"/>
                <a:ext cx="316835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41" name="直接连接符 40"/>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grpSp>
        <p:sp>
          <p:nvSpPr>
            <p:cNvPr id="39" name="矩形 38"/>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00B0F0"/>
                  </a:solidFill>
                  <a:latin charset="-122" pitchFamily="34" typeface="微软雅黑"/>
                  <a:ea charset="-122" pitchFamily="34" typeface="微软雅黑"/>
                </a:rPr>
                <a:t>培训别人</a:t>
              </a:r>
            </a:p>
          </p:txBody>
        </p:sp>
      </p:grpSp>
      <p:sp>
        <p:nvSpPr>
          <p:cNvPr id="32" name="Text Box 44"/>
          <p:cNvSpPr txBox="1">
            <a:spLocks noChangeArrowheads="1"/>
          </p:cNvSpPr>
          <p:nvPr/>
        </p:nvSpPr>
        <p:spPr bwMode="auto">
          <a:xfrm>
            <a:off x="2843808" y="5507823"/>
            <a:ext cx="5832648"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接受培训是效率最低的学习方式之一，而培训别人才是效率最高的学习方式。主动把知识拿出来给别人分享，在互动中学习，效果会更佳。</a:t>
            </a:r>
          </a:p>
        </p:txBody>
      </p:sp>
      <p:pic>
        <p:nvPicPr>
          <p:cNvPr descr="C:\Users\user\Desktop\233847552011120151049481.jpg" id="29698" name="Picture 2"/>
          <p:cNvPicPr>
            <a:picLocks noChangeArrowheads="1" noChangeAspect="1"/>
          </p:cNvPicPr>
          <p:nvPr/>
        </p:nvPicPr>
        <p:blipFill>
          <a:blip r:embed="rId2">
            <a:extLst>
              <a:ext uri="{28A0092B-C50C-407E-A947-70E740481C1C}">
                <a14:useLocalDpi/>
              </a:ext>
            </a:extLst>
          </a:blip>
          <a:stretch>
            <a:fillRect/>
          </a:stretch>
        </p:blipFill>
        <p:spPr bwMode="auto">
          <a:xfrm>
            <a:off x="2843808" y="1494505"/>
            <a:ext cx="5832648" cy="3878711"/>
          </a:xfrm>
          <a:prstGeom prst="rect">
            <a:avLst/>
          </a:prstGeom>
          <a:ln w="28575">
            <a:solidFill>
              <a:srgbClr val="00B0F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18644308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100" fill="hold" id="7"/>
                                        <p:tgtEl>
                                          <p:spTgt spid="36"/>
                                        </p:tgtEl>
                                        <p:attrNameLst>
                                          <p:attrName>ppt_x</p:attrName>
                                        </p:attrNameLst>
                                      </p:cBhvr>
                                      <p:tavLst>
                                        <p:tav tm="0">
                                          <p:val>
                                            <p:strVal val="1+#ppt_w/2"/>
                                          </p:val>
                                        </p:tav>
                                        <p:tav tm="100000">
                                          <p:val>
                                            <p:strVal val="#ppt_x"/>
                                          </p:val>
                                        </p:tav>
                                      </p:tavLst>
                                    </p:anim>
                                    <p:anim calcmode="lin" valueType="num">
                                      <p:cBhvr additive="base">
                                        <p:cTn dur="100" fill="hold" id="8"/>
                                        <p:tgtEl>
                                          <p:spTgt spid="36"/>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47" presetSubtype="0">
                                  <p:stCondLst>
                                    <p:cond delay="0"/>
                                  </p:stCondLst>
                                  <p:childTnLst>
                                    <p:set>
                                      <p:cBhvr>
                                        <p:cTn dur="1" fill="hold" id="12">
                                          <p:stCondLst>
                                            <p:cond delay="0"/>
                                          </p:stCondLst>
                                        </p:cTn>
                                        <p:tgtEl>
                                          <p:spTgt spid="32"/>
                                        </p:tgtEl>
                                        <p:attrNameLst>
                                          <p:attrName>style.visibility</p:attrName>
                                        </p:attrNameLst>
                                      </p:cBhvr>
                                      <p:to>
                                        <p:strVal val="visible"/>
                                      </p:to>
                                    </p:set>
                                    <p:animEffect filter="fade" transition="in">
                                      <p:cBhvr>
                                        <p:cTn dur="1000" id="13"/>
                                        <p:tgtEl>
                                          <p:spTgt spid="32"/>
                                        </p:tgtEl>
                                      </p:cBhvr>
                                    </p:animEffect>
                                    <p:anim calcmode="lin" valueType="num">
                                      <p:cBhvr>
                                        <p:cTn dur="1000" fill="hold" id="14"/>
                                        <p:tgtEl>
                                          <p:spTgt spid="32"/>
                                        </p:tgtEl>
                                        <p:attrNameLst>
                                          <p:attrName>ppt_x</p:attrName>
                                        </p:attrNameLst>
                                      </p:cBhvr>
                                      <p:tavLst>
                                        <p:tav tm="0">
                                          <p:val>
                                            <p:strVal val="#ppt_x"/>
                                          </p:val>
                                        </p:tav>
                                        <p:tav tm="100000">
                                          <p:val>
                                            <p:strVal val="#ppt_x"/>
                                          </p:val>
                                        </p:tav>
                                      </p:tavLst>
                                    </p:anim>
                                    <p:anim calcmode="lin" valueType="num">
                                      <p:cBhvr>
                                        <p:cTn dur="1000" fill="hold" id="15"/>
                                        <p:tgtEl>
                                          <p:spTgt spid="32"/>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29698"/>
                                        </p:tgtEl>
                                        <p:attrNameLst>
                                          <p:attrName>style.visibility</p:attrName>
                                        </p:attrNameLst>
                                      </p:cBhvr>
                                      <p:to>
                                        <p:strVal val="visible"/>
                                      </p:to>
                                    </p:set>
                                    <p:animEffect filter="fade" transition="in">
                                      <p:cBhvr>
                                        <p:cTn dur="1000" id="18"/>
                                        <p:tgtEl>
                                          <p:spTgt spid="29698"/>
                                        </p:tgtEl>
                                      </p:cBhvr>
                                    </p:animEffect>
                                    <p:anim calcmode="lin" valueType="num">
                                      <p:cBhvr>
                                        <p:cTn dur="1000" fill="hold" id="19"/>
                                        <p:tgtEl>
                                          <p:spTgt spid="29698"/>
                                        </p:tgtEl>
                                        <p:attrNameLst>
                                          <p:attrName>ppt_x</p:attrName>
                                        </p:attrNameLst>
                                      </p:cBhvr>
                                      <p:tavLst>
                                        <p:tav tm="0">
                                          <p:val>
                                            <p:strVal val="#ppt_x"/>
                                          </p:val>
                                        </p:tav>
                                        <p:tav tm="100000">
                                          <p:val>
                                            <p:strVal val="#ppt_x"/>
                                          </p:val>
                                        </p:tav>
                                      </p:tavLst>
                                    </p:anim>
                                    <p:anim calcmode="lin" valueType="num">
                                      <p:cBhvr>
                                        <p:cTn dur="1000" fill="hold" id="20"/>
                                        <p:tgtEl>
                                          <p:spTgt spid="2969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user\Desktop\xpic794.jpg" id="30722" name="Picture 2"/>
          <p:cNvPicPr>
            <a:picLocks noChangeArrowheads="1" noChangeAspect="1"/>
          </p:cNvPicPr>
          <p:nvPr/>
        </p:nvPicPr>
        <p:blipFill>
          <a:blip r:embed="rId2">
            <a:extLst>
              <a:ext uri="{28A0092B-C50C-407E-A947-70E740481C1C}">
                <a14:useLocalDpi/>
              </a:ext>
            </a:extLst>
          </a:blip>
          <a:stretch>
            <a:fillRect/>
          </a:stretch>
        </p:blipFill>
        <p:spPr bwMode="auto">
          <a:xfrm>
            <a:off x="2854751" y="1494505"/>
            <a:ext cx="5821705" cy="3878711"/>
          </a:xfrm>
          <a:prstGeom prst="rect">
            <a:avLst/>
          </a:prstGeom>
          <a:ln w="28575">
            <a:solidFill>
              <a:srgbClr val="00B0F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a:latin charset="-122" pitchFamily="34" typeface="Arial Unicode MS"/>
                <a:ea charset="-122" pitchFamily="34" typeface="Arial Unicode MS"/>
                <a:cs charset="-122" pitchFamily="34" typeface="Arial Unicode MS"/>
              </a:rPr>
              <a:t>4</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该怎样学习 </a:t>
            </a:r>
          </a:p>
        </p:txBody>
      </p:sp>
      <p:grpSp>
        <p:nvGrpSpPr>
          <p:cNvPr id="36" name="组合 35"/>
          <p:cNvGrpSpPr/>
          <p:nvPr/>
        </p:nvGrpSpPr>
        <p:grpSpPr>
          <a:xfrm>
            <a:off x="59734" y="5277458"/>
            <a:ext cx="4800298" cy="1569660"/>
            <a:chOff x="8628686" y="5243102"/>
            <a:chExt cx="4800298" cy="1569660"/>
          </a:xfrm>
        </p:grpSpPr>
        <p:sp>
          <p:nvSpPr>
            <p:cNvPr id="37" name="TextBox 36"/>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6</a:t>
              </a:r>
            </a:p>
          </p:txBody>
        </p:sp>
        <p:grpSp>
          <p:nvGrpSpPr>
            <p:cNvPr id="38" name="组合 37"/>
            <p:cNvGrpSpPr/>
            <p:nvPr/>
          </p:nvGrpSpPr>
          <p:grpSpPr>
            <a:xfrm>
              <a:off x="8748464" y="5629533"/>
              <a:ext cx="3168352" cy="1080120"/>
              <a:chOff x="8748464" y="5629533"/>
              <a:chExt cx="3168352" cy="1080120"/>
            </a:xfrm>
          </p:grpSpPr>
          <p:cxnSp>
            <p:nvCxnSpPr>
              <p:cNvPr id="40" name="直接连接符 39"/>
              <p:cNvCxnSpPr/>
              <p:nvPr/>
            </p:nvCxnSpPr>
            <p:spPr>
              <a:xfrm>
                <a:off x="8748464" y="6525344"/>
                <a:ext cx="316835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41" name="直接连接符 40"/>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grpSp>
        <p:sp>
          <p:nvSpPr>
            <p:cNvPr id="39" name="矩形 38"/>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00B0F0"/>
                  </a:solidFill>
                  <a:latin charset="-122" pitchFamily="34" typeface="微软雅黑"/>
                  <a:ea charset="-122" pitchFamily="34" typeface="微软雅黑"/>
                </a:rPr>
                <a:t>学以致用</a:t>
              </a:r>
            </a:p>
          </p:txBody>
        </p:sp>
      </p:grpSp>
      <p:sp>
        <p:nvSpPr>
          <p:cNvPr id="32" name="Text Box 44"/>
          <p:cNvSpPr txBox="1">
            <a:spLocks noChangeArrowheads="1"/>
          </p:cNvSpPr>
          <p:nvPr/>
        </p:nvSpPr>
        <p:spPr bwMode="auto">
          <a:xfrm>
            <a:off x="2843808" y="5507823"/>
            <a:ext cx="5832648" cy="74980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运用比知道重要。西方名谚：“听过的我会忘记，看过的我能记得，做过的我才理解”。</a:t>
            </a:r>
          </a:p>
        </p:txBody>
      </p:sp>
    </p:spTree>
    <p:extLst>
      <p:ext uri="{BB962C8B-B14F-4D97-AF65-F5344CB8AC3E}">
        <p14:creationId val="321015655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100" fill="hold" id="7"/>
                                        <p:tgtEl>
                                          <p:spTgt spid="36"/>
                                        </p:tgtEl>
                                        <p:attrNameLst>
                                          <p:attrName>ppt_x</p:attrName>
                                        </p:attrNameLst>
                                      </p:cBhvr>
                                      <p:tavLst>
                                        <p:tav tm="0">
                                          <p:val>
                                            <p:strVal val="1+#ppt_w/2"/>
                                          </p:val>
                                        </p:tav>
                                        <p:tav tm="100000">
                                          <p:val>
                                            <p:strVal val="#ppt_x"/>
                                          </p:val>
                                        </p:tav>
                                      </p:tavLst>
                                    </p:anim>
                                    <p:anim calcmode="lin" valueType="num">
                                      <p:cBhvr additive="base">
                                        <p:cTn dur="100" fill="hold" id="8"/>
                                        <p:tgtEl>
                                          <p:spTgt spid="36"/>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47" presetSubtype="0">
                                  <p:stCondLst>
                                    <p:cond delay="0"/>
                                  </p:stCondLst>
                                  <p:childTnLst>
                                    <p:set>
                                      <p:cBhvr>
                                        <p:cTn dur="1" fill="hold" id="12">
                                          <p:stCondLst>
                                            <p:cond delay="0"/>
                                          </p:stCondLst>
                                        </p:cTn>
                                        <p:tgtEl>
                                          <p:spTgt spid="32"/>
                                        </p:tgtEl>
                                        <p:attrNameLst>
                                          <p:attrName>style.visibility</p:attrName>
                                        </p:attrNameLst>
                                      </p:cBhvr>
                                      <p:to>
                                        <p:strVal val="visible"/>
                                      </p:to>
                                    </p:set>
                                    <p:animEffect filter="fade" transition="in">
                                      <p:cBhvr>
                                        <p:cTn dur="1000" id="13"/>
                                        <p:tgtEl>
                                          <p:spTgt spid="32"/>
                                        </p:tgtEl>
                                      </p:cBhvr>
                                    </p:animEffect>
                                    <p:anim calcmode="lin" valueType="num">
                                      <p:cBhvr>
                                        <p:cTn dur="1000" fill="hold" id="14"/>
                                        <p:tgtEl>
                                          <p:spTgt spid="32"/>
                                        </p:tgtEl>
                                        <p:attrNameLst>
                                          <p:attrName>ppt_x</p:attrName>
                                        </p:attrNameLst>
                                      </p:cBhvr>
                                      <p:tavLst>
                                        <p:tav tm="0">
                                          <p:val>
                                            <p:strVal val="#ppt_x"/>
                                          </p:val>
                                        </p:tav>
                                        <p:tav tm="100000">
                                          <p:val>
                                            <p:strVal val="#ppt_x"/>
                                          </p:val>
                                        </p:tav>
                                      </p:tavLst>
                                    </p:anim>
                                    <p:anim calcmode="lin" valueType="num">
                                      <p:cBhvr>
                                        <p:cTn dur="1000" fill="hold" id="15"/>
                                        <p:tgtEl>
                                          <p:spTgt spid="32"/>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30722"/>
                                        </p:tgtEl>
                                        <p:attrNameLst>
                                          <p:attrName>style.visibility</p:attrName>
                                        </p:attrNameLst>
                                      </p:cBhvr>
                                      <p:to>
                                        <p:strVal val="visible"/>
                                      </p:to>
                                    </p:set>
                                    <p:animEffect filter="fade" transition="in">
                                      <p:cBhvr>
                                        <p:cTn dur="1000" id="18"/>
                                        <p:tgtEl>
                                          <p:spTgt spid="30722"/>
                                        </p:tgtEl>
                                      </p:cBhvr>
                                    </p:animEffect>
                                    <p:anim calcmode="lin" valueType="num">
                                      <p:cBhvr>
                                        <p:cTn dur="1000" fill="hold" id="19"/>
                                        <p:tgtEl>
                                          <p:spTgt spid="30722"/>
                                        </p:tgtEl>
                                        <p:attrNameLst>
                                          <p:attrName>ppt_x</p:attrName>
                                        </p:attrNameLst>
                                      </p:cBhvr>
                                      <p:tavLst>
                                        <p:tav tm="0">
                                          <p:val>
                                            <p:strVal val="#ppt_x"/>
                                          </p:val>
                                        </p:tav>
                                        <p:tav tm="100000">
                                          <p:val>
                                            <p:strVal val="#ppt_x"/>
                                          </p:val>
                                        </p:tav>
                                      </p:tavLst>
                                    </p:anim>
                                    <p:anim calcmode="lin" valueType="num">
                                      <p:cBhvr>
                                        <p:cTn dur="1000" fill="hold" id="20"/>
                                        <p:tgtEl>
                                          <p:spTgt spid="307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斜纹 10"/>
          <p:cNvSpPr/>
          <p:nvPr/>
        </p:nvSpPr>
        <p:spPr>
          <a:xfrm rot="10800000">
            <a:off x="8135937" y="5849937"/>
            <a:ext cx="1008063" cy="1008063"/>
          </a:xfrm>
          <a:prstGeom prst="diagStripe">
            <a:avLst/>
          </a:prstGeom>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endParaRPr altLang="en-US" kern="0" lang="zh-CN" sz="1800">
              <a:solidFill>
                <a:sysClr lastClr="000000" val="windowText"/>
              </a:solidFill>
              <a:ea typeface="微软雅黑"/>
            </a:endParaRPr>
          </a:p>
        </p:txBody>
      </p:sp>
      <p:sp>
        <p:nvSpPr>
          <p:cNvPr id="12" name="TextBox 11"/>
          <p:cNvSpPr txBox="1"/>
          <p:nvPr/>
        </p:nvSpPr>
        <p:spPr>
          <a:xfrm rot="18928564">
            <a:off x="8385743" y="6335334"/>
            <a:ext cx="792480" cy="335280"/>
          </a:xfrm>
          <a:prstGeom prst="rect">
            <a:avLst/>
          </a:prstGeom>
          <a:noFill/>
        </p:spPr>
        <p:txBody>
          <a:bodyPr rtlCol="0" wrap="none">
            <a:spAutoFit/>
          </a:bodyPr>
          <a:lstStyle/>
          <a:p>
            <a:r>
              <a:rPr altLang="en-US" lang="zh-CN" sz="1600">
                <a:solidFill>
                  <a:prstClr val="white"/>
                </a:solidFill>
                <a:latin charset="-122" pitchFamily="34" typeface="微软雅黑"/>
                <a:ea charset="-122" pitchFamily="34" typeface="微软雅黑"/>
              </a:rPr>
              <a:t>过渡页</a:t>
            </a:r>
          </a:p>
        </p:txBody>
      </p:sp>
      <p:sp>
        <p:nvSpPr>
          <p:cNvPr id="13" name="Freeform 7"/>
          <p:cNvSpPr/>
          <p:nvPr/>
        </p:nvSpPr>
        <p:spPr bwMode="auto">
          <a:xfrm>
            <a:off x="3203848" y="5409271"/>
            <a:ext cx="2700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管理概述</a:t>
            </a:r>
          </a:p>
        </p:txBody>
      </p:sp>
      <p:sp>
        <p:nvSpPr>
          <p:cNvPr id="14" name="Freeform 7"/>
          <p:cNvSpPr/>
          <p:nvPr/>
        </p:nvSpPr>
        <p:spPr bwMode="auto">
          <a:xfrm>
            <a:off x="539552" y="5409271"/>
            <a:ext cx="2700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15" name="Freeform 7"/>
          <p:cNvSpPr/>
          <p:nvPr/>
        </p:nvSpPr>
        <p:spPr bwMode="auto">
          <a:xfrm>
            <a:off x="5904448" y="5409272"/>
            <a:ext cx="2700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pic>
        <p:nvPicPr>
          <p:cNvPr descr="D:\Teliss_Tong\Doing\new\MX1.jpg" id="1026" name="Picture 2"/>
          <p:cNvPicPr>
            <a:picLocks noChangeArrowheads="1" noChangeAspect="1"/>
          </p:cNvPicPr>
          <p:nvPr/>
        </p:nvPicPr>
        <p:blipFill>
          <a:blip r:embed="rId2">
            <a:extLst>
              <a:ext uri="{BEBA8EAE-BF5A-486C-A8C5-ECC9F3942E4B}">
                <a14:imgProps>
                  <a14:imgLayer r:embed="rId3">
                    <a14:imgEffect>
                      <a14:saturation sat="0"/>
                    </a14:imgEffect>
                  </a14:imgLayer>
                </a14:imgProps>
              </a:ext>
              <a:ext uri="{28A0092B-C50C-407E-A947-70E740481C1C}">
                <a14:useLocalDpi/>
              </a:ext>
            </a:extLst>
          </a:blip>
          <a:stretch>
            <a:fillRect/>
          </a:stretch>
        </p:blipFill>
        <p:spPr bwMode="auto">
          <a:xfrm>
            <a:off x="6228184" y="1308332"/>
            <a:ext cx="2339960" cy="3899934"/>
          </a:xfrm>
          <a:prstGeom prst="rect">
            <a:avLst/>
          </a:prstGeom>
          <a:ln w="28575">
            <a:solidFill>
              <a:schemeClr val="bg1">
                <a:lumMod val="95000"/>
              </a:schemeClr>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Users\user\Desktop\xpic2196.jpg" id="1027" name="Picture 3"/>
          <p:cNvPicPr>
            <a:picLocks noChangeArrowheads="1" noChangeAspect="1"/>
          </p:cNvPicPr>
          <p:nvPr/>
        </p:nvPicPr>
        <p:blipFill>
          <a:blip r:embed="rId4">
            <a:extLst>
              <a:ext uri="{BEBA8EAE-BF5A-486C-A8C5-ECC9F3942E4B}">
                <a14:imgProps>
                  <a14:imgLayer r:embed="rId5">
                    <a14:imgEffect>
                      <a14:saturation sat="0"/>
                    </a14:imgEffect>
                  </a14:imgLayer>
                </a14:imgProps>
              </a:ext>
              <a:ext uri="{28A0092B-C50C-407E-A947-70E740481C1C}">
                <a14:useLocalDpi/>
              </a:ext>
            </a:extLst>
          </a:blip>
          <a:stretch>
            <a:fillRect/>
          </a:stretch>
        </p:blipFill>
        <p:spPr bwMode="auto">
          <a:xfrm>
            <a:off x="827584" y="1323569"/>
            <a:ext cx="2339960" cy="3899933"/>
          </a:xfrm>
          <a:prstGeom prst="rect">
            <a:avLst/>
          </a:prstGeom>
          <a:ln w="28575">
            <a:solidFill>
              <a:schemeClr val="bg1">
                <a:lumMod val="95000"/>
              </a:schemeClr>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Users\user\Desktop\fotolia_24553331_subscription_xxl.jpg" id="1028" name="Picture 4"/>
          <p:cNvPicPr>
            <a:picLocks noChangeArrowheads="1" noChangeAspect="1"/>
          </p:cNvPicPr>
          <p:nvPr/>
        </p:nvPicPr>
        <p:blipFill>
          <a:blip r:embed="rId6">
            <a:extLst>
              <a:ext uri="{28A0092B-C50C-407E-A947-70E740481C1C}">
                <a14:useLocalDpi/>
              </a:ext>
            </a:extLst>
          </a:blip>
          <a:stretch>
            <a:fillRect/>
          </a:stretch>
        </p:blipFill>
        <p:spPr bwMode="auto">
          <a:xfrm>
            <a:off x="3528184" y="1308332"/>
            <a:ext cx="2339960" cy="3899933"/>
          </a:xfrm>
          <a:prstGeom prst="rect">
            <a:avLst/>
          </a:prstGeom>
          <a:ln w="28575">
            <a:solidFill>
              <a:srgbClr val="92D05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10" name="Freeform 7"/>
          <p:cNvSpPr/>
          <p:nvPr/>
        </p:nvSpPr>
        <p:spPr bwMode="auto">
          <a:xfrm>
            <a:off x="3502832" y="217047"/>
            <a:ext cx="2124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管理概述</a:t>
            </a:r>
          </a:p>
        </p:txBody>
      </p:sp>
      <p:sp>
        <p:nvSpPr>
          <p:cNvPr id="16"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17"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18"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19"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20"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21"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22" name="矩形 21"/>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23"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Tree>
    <p:extLst>
      <p:ext uri="{BB962C8B-B14F-4D97-AF65-F5344CB8AC3E}">
        <p14:creationId val="71285671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decel="50000" fill="hold" id="5" nodeType="clickEffect" presetClass="path" presetID="56" presetSubtype="0">
                                  <p:stCondLst>
                                    <p:cond delay="0"/>
                                  </p:stCondLst>
                                  <p:childTnLst>
                                    <p:animMotion origin="layout" path="M -2.77778E-06 -4.81481E-06 L -0.11215 -0.3449" pathEditMode="relative" ptsTypes="AA" rAng="0">
                                      <p:cBhvr>
                                        <p:cTn dur="500" fill="hold" id="6"/>
                                        <p:tgtEl>
                                          <p:spTgt spid="1027"/>
                                        </p:tgtEl>
                                        <p:attrNameLst>
                                          <p:attrName>ppt_x</p:attrName>
                                          <p:attrName>ppt_y</p:attrName>
                                        </p:attrNameLst>
                                      </p:cBhvr>
                                      <p:rCtr x="-5608" y="-17245"/>
                                    </p:animMotion>
                                  </p:childTnLst>
                                </p:cTn>
                              </p:par>
                              <p:par>
                                <p:cTn fill="hold" id="7" nodeType="withEffect" presetClass="exit" presetID="53" presetSubtype="0">
                                  <p:stCondLst>
                                    <p:cond delay="0"/>
                                  </p:stCondLst>
                                  <p:childTnLst>
                                    <p:anim calcmode="lin" valueType="num">
                                      <p:cBhvr>
                                        <p:cTn dur="500" id="8"/>
                                        <p:tgtEl>
                                          <p:spTgt spid="1027"/>
                                        </p:tgtEl>
                                        <p:attrNameLst>
                                          <p:attrName>ppt_w</p:attrName>
                                        </p:attrNameLst>
                                      </p:cBhvr>
                                      <p:tavLst>
                                        <p:tav tm="0">
                                          <p:val>
                                            <p:strVal val="ppt_w"/>
                                          </p:val>
                                        </p:tav>
                                        <p:tav tm="100000">
                                          <p:val>
                                            <p:fltVal val="0"/>
                                          </p:val>
                                        </p:tav>
                                      </p:tavLst>
                                    </p:anim>
                                    <p:anim calcmode="lin" valueType="num">
                                      <p:cBhvr>
                                        <p:cTn dur="500" id="9"/>
                                        <p:tgtEl>
                                          <p:spTgt spid="1027"/>
                                        </p:tgtEl>
                                        <p:attrNameLst>
                                          <p:attrName>ppt_h</p:attrName>
                                        </p:attrNameLst>
                                      </p:cBhvr>
                                      <p:tavLst>
                                        <p:tav tm="0">
                                          <p:val>
                                            <p:strVal val="ppt_h"/>
                                          </p:val>
                                        </p:tav>
                                        <p:tav tm="100000">
                                          <p:val>
                                            <p:fltVal val="0"/>
                                          </p:val>
                                        </p:tav>
                                      </p:tavLst>
                                    </p:anim>
                                    <p:animEffect filter="fade" transition="out">
                                      <p:cBhvr>
                                        <p:cTn dur="500" id="10"/>
                                        <p:tgtEl>
                                          <p:spTgt spid="1027"/>
                                        </p:tgtEl>
                                      </p:cBhvr>
                                    </p:animEffect>
                                    <p:set>
                                      <p:cBhvr>
                                        <p:cTn dur="1" fill="hold" id="11">
                                          <p:stCondLst>
                                            <p:cond delay="499"/>
                                          </p:stCondLst>
                                        </p:cTn>
                                        <p:tgtEl>
                                          <p:spTgt spid="1027"/>
                                        </p:tgtEl>
                                        <p:attrNameLst>
                                          <p:attrName>style.visibility</p:attrName>
                                        </p:attrNameLst>
                                      </p:cBhvr>
                                      <p:to>
                                        <p:strVal val="hidden"/>
                                      </p:to>
                                    </p:set>
                                  </p:childTnLst>
                                </p:cTn>
                              </p:par>
                              <p:par>
                                <p:cTn accel="50000" decel="50000" fill="hold" id="12" nodeType="withEffect" presetClass="path" presetID="56" presetSubtype="0">
                                  <p:stCondLst>
                                    <p:cond delay="0"/>
                                  </p:stCondLst>
                                  <p:childTnLst>
                                    <p:animMotion origin="layout" path="M 4.72222E-06 0 L -0.41528 -0.34259" pathEditMode="relative" ptsTypes="AA" rAng="0">
                                      <p:cBhvr>
                                        <p:cTn dur="500" fill="hold" id="13"/>
                                        <p:tgtEl>
                                          <p:spTgt spid="1028"/>
                                        </p:tgtEl>
                                        <p:attrNameLst>
                                          <p:attrName>ppt_x</p:attrName>
                                          <p:attrName>ppt_y</p:attrName>
                                        </p:attrNameLst>
                                      </p:cBhvr>
                                      <p:rCtr x="-20764" y="-17130"/>
                                    </p:animMotion>
                                  </p:childTnLst>
                                </p:cTn>
                              </p:par>
                              <p:par>
                                <p:cTn fill="hold" id="14" nodeType="withEffect" presetClass="exit" presetID="53" presetSubtype="0">
                                  <p:stCondLst>
                                    <p:cond delay="100"/>
                                  </p:stCondLst>
                                  <p:childTnLst>
                                    <p:anim calcmode="lin" valueType="num">
                                      <p:cBhvr>
                                        <p:cTn dur="500" id="15"/>
                                        <p:tgtEl>
                                          <p:spTgt spid="1028"/>
                                        </p:tgtEl>
                                        <p:attrNameLst>
                                          <p:attrName>ppt_w</p:attrName>
                                        </p:attrNameLst>
                                      </p:cBhvr>
                                      <p:tavLst>
                                        <p:tav tm="0">
                                          <p:val>
                                            <p:strVal val="ppt_w"/>
                                          </p:val>
                                        </p:tav>
                                        <p:tav tm="100000">
                                          <p:val>
                                            <p:fltVal val="0"/>
                                          </p:val>
                                        </p:tav>
                                      </p:tavLst>
                                    </p:anim>
                                    <p:anim calcmode="lin" valueType="num">
                                      <p:cBhvr>
                                        <p:cTn dur="500" id="16"/>
                                        <p:tgtEl>
                                          <p:spTgt spid="1028"/>
                                        </p:tgtEl>
                                        <p:attrNameLst>
                                          <p:attrName>ppt_h</p:attrName>
                                        </p:attrNameLst>
                                      </p:cBhvr>
                                      <p:tavLst>
                                        <p:tav tm="0">
                                          <p:val>
                                            <p:strVal val="ppt_h"/>
                                          </p:val>
                                        </p:tav>
                                        <p:tav tm="100000">
                                          <p:val>
                                            <p:fltVal val="0"/>
                                          </p:val>
                                        </p:tav>
                                      </p:tavLst>
                                    </p:anim>
                                    <p:animEffect filter="fade" transition="out">
                                      <p:cBhvr>
                                        <p:cTn dur="500" id="17"/>
                                        <p:tgtEl>
                                          <p:spTgt spid="1028"/>
                                        </p:tgtEl>
                                      </p:cBhvr>
                                    </p:animEffect>
                                    <p:set>
                                      <p:cBhvr>
                                        <p:cTn dur="1" fill="hold" id="18">
                                          <p:stCondLst>
                                            <p:cond delay="499"/>
                                          </p:stCondLst>
                                        </p:cTn>
                                        <p:tgtEl>
                                          <p:spTgt spid="1028"/>
                                        </p:tgtEl>
                                        <p:attrNameLst>
                                          <p:attrName>style.visibility</p:attrName>
                                        </p:attrNameLst>
                                      </p:cBhvr>
                                      <p:to>
                                        <p:strVal val="hidden"/>
                                      </p:to>
                                    </p:set>
                                  </p:childTnLst>
                                </p:cTn>
                              </p:par>
                              <p:par>
                                <p:cTn accel="50000" decel="50000" fill="hold" id="19" nodeType="withEffect" presetClass="path" presetID="56" presetSubtype="0">
                                  <p:stCondLst>
                                    <p:cond delay="100"/>
                                  </p:stCondLst>
                                  <p:childTnLst>
                                    <p:animMotion origin="layout" path="M 2.22222E-06 0 L -0.71858 -0.33194" pathEditMode="relative" ptsTypes="AA" rAng="0">
                                      <p:cBhvr>
                                        <p:cTn dur="500" fill="hold" id="20"/>
                                        <p:tgtEl>
                                          <p:spTgt spid="1026"/>
                                        </p:tgtEl>
                                        <p:attrNameLst>
                                          <p:attrName>ppt_x</p:attrName>
                                          <p:attrName>ppt_y</p:attrName>
                                        </p:attrNameLst>
                                      </p:cBhvr>
                                      <p:rCtr x="-35938" y="-16597"/>
                                    </p:animMotion>
                                  </p:childTnLst>
                                </p:cTn>
                              </p:par>
                              <p:par>
                                <p:cTn fill="hold" id="21" nodeType="withEffect" presetClass="exit" presetID="53" presetSubtype="0">
                                  <p:stCondLst>
                                    <p:cond delay="200"/>
                                  </p:stCondLst>
                                  <p:childTnLst>
                                    <p:anim calcmode="lin" valueType="num">
                                      <p:cBhvr>
                                        <p:cTn dur="500" id="22"/>
                                        <p:tgtEl>
                                          <p:spTgt spid="1026"/>
                                        </p:tgtEl>
                                        <p:attrNameLst>
                                          <p:attrName>ppt_w</p:attrName>
                                        </p:attrNameLst>
                                      </p:cBhvr>
                                      <p:tavLst>
                                        <p:tav tm="0">
                                          <p:val>
                                            <p:strVal val="ppt_w"/>
                                          </p:val>
                                        </p:tav>
                                        <p:tav tm="100000">
                                          <p:val>
                                            <p:fltVal val="0"/>
                                          </p:val>
                                        </p:tav>
                                      </p:tavLst>
                                    </p:anim>
                                    <p:anim calcmode="lin" valueType="num">
                                      <p:cBhvr>
                                        <p:cTn dur="500" id="23"/>
                                        <p:tgtEl>
                                          <p:spTgt spid="1026"/>
                                        </p:tgtEl>
                                        <p:attrNameLst>
                                          <p:attrName>ppt_h</p:attrName>
                                        </p:attrNameLst>
                                      </p:cBhvr>
                                      <p:tavLst>
                                        <p:tav tm="0">
                                          <p:val>
                                            <p:strVal val="ppt_h"/>
                                          </p:val>
                                        </p:tav>
                                        <p:tav tm="100000">
                                          <p:val>
                                            <p:fltVal val="0"/>
                                          </p:val>
                                        </p:tav>
                                      </p:tavLst>
                                    </p:anim>
                                    <p:animEffect filter="fade" transition="out">
                                      <p:cBhvr>
                                        <p:cTn dur="500" id="24"/>
                                        <p:tgtEl>
                                          <p:spTgt spid="1026"/>
                                        </p:tgtEl>
                                      </p:cBhvr>
                                    </p:animEffect>
                                    <p:set>
                                      <p:cBhvr>
                                        <p:cTn dur="1" fill="hold" id="25">
                                          <p:stCondLst>
                                            <p:cond delay="499"/>
                                          </p:stCondLst>
                                        </p:cTn>
                                        <p:tgtEl>
                                          <p:spTgt spid="1026"/>
                                        </p:tgtEl>
                                        <p:attrNameLst>
                                          <p:attrName>style.visibility</p:attrName>
                                        </p:attrNameLst>
                                      </p:cBhvr>
                                      <p:to>
                                        <p:strVal val="hidden"/>
                                      </p:to>
                                    </p:set>
                                  </p:childTnLst>
                                </p:cTn>
                              </p:par>
                              <p:par>
                                <p:cTn accel="50000" decel="50000" fill="hold" grpId="0" id="26" nodeType="withEffect" presetClass="path" presetID="56" presetSubtype="0">
                                  <p:stCondLst>
                                    <p:cond delay="200"/>
                                  </p:stCondLst>
                                  <p:childTnLst>
                                    <p:animMotion origin="layout" path="M 2.77778E-06 4.81481E-06 L -0.10816 -0.7007" pathEditMode="relative" ptsTypes="AA" rAng="0">
                                      <p:cBhvr>
                                        <p:cTn dur="500" fill="hold" id="27"/>
                                        <p:tgtEl>
                                          <p:spTgt spid="14"/>
                                        </p:tgtEl>
                                        <p:attrNameLst>
                                          <p:attrName>ppt_x</p:attrName>
                                          <p:attrName>ppt_y</p:attrName>
                                        </p:attrNameLst>
                                      </p:cBhvr>
                                      <p:rCtr x="-5417" y="-35046"/>
                                    </p:animMotion>
                                  </p:childTnLst>
                                </p:cTn>
                              </p:par>
                              <p:par>
                                <p:cTn fill="hold" grpId="1" id="28" nodeType="withEffect" presetClass="exit" presetID="53" presetSubtype="0">
                                  <p:stCondLst>
                                    <p:cond delay="300"/>
                                  </p:stCondLst>
                                  <p:childTnLst>
                                    <p:anim calcmode="lin" valueType="num">
                                      <p:cBhvr>
                                        <p:cTn dur="500" id="29"/>
                                        <p:tgtEl>
                                          <p:spTgt spid="14"/>
                                        </p:tgtEl>
                                        <p:attrNameLst>
                                          <p:attrName>ppt_w</p:attrName>
                                        </p:attrNameLst>
                                      </p:cBhvr>
                                      <p:tavLst>
                                        <p:tav tm="0">
                                          <p:val>
                                            <p:strVal val="ppt_w"/>
                                          </p:val>
                                        </p:tav>
                                        <p:tav tm="100000">
                                          <p:val>
                                            <p:fltVal val="0"/>
                                          </p:val>
                                        </p:tav>
                                      </p:tavLst>
                                    </p:anim>
                                    <p:anim calcmode="lin" valueType="num">
                                      <p:cBhvr>
                                        <p:cTn dur="500" id="30"/>
                                        <p:tgtEl>
                                          <p:spTgt spid="14"/>
                                        </p:tgtEl>
                                        <p:attrNameLst>
                                          <p:attrName>ppt_h</p:attrName>
                                        </p:attrNameLst>
                                      </p:cBhvr>
                                      <p:tavLst>
                                        <p:tav tm="0">
                                          <p:val>
                                            <p:strVal val="ppt_h"/>
                                          </p:val>
                                        </p:tav>
                                        <p:tav tm="100000">
                                          <p:val>
                                            <p:fltVal val="0"/>
                                          </p:val>
                                        </p:tav>
                                      </p:tavLst>
                                    </p:anim>
                                    <p:animEffect filter="fade" transition="out">
                                      <p:cBhvr>
                                        <p:cTn dur="500" id="31"/>
                                        <p:tgtEl>
                                          <p:spTgt spid="14"/>
                                        </p:tgtEl>
                                      </p:cBhvr>
                                    </p:animEffect>
                                    <p:set>
                                      <p:cBhvr>
                                        <p:cTn dur="1" fill="hold" id="32">
                                          <p:stCondLst>
                                            <p:cond delay="499"/>
                                          </p:stCondLst>
                                        </p:cTn>
                                        <p:tgtEl>
                                          <p:spTgt spid="14"/>
                                        </p:tgtEl>
                                        <p:attrNameLst>
                                          <p:attrName>style.visibility</p:attrName>
                                        </p:attrNameLst>
                                      </p:cBhvr>
                                      <p:to>
                                        <p:strVal val="hidden"/>
                                      </p:to>
                                    </p:set>
                                  </p:childTnLst>
                                </p:cTn>
                              </p:par>
                              <p:par>
                                <p:cTn accel="50000" decel="50000" fill="hold" grpId="0" id="33" nodeType="withEffect" presetClass="path" presetID="56" presetSubtype="0">
                                  <p:stCondLst>
                                    <p:cond delay="300"/>
                                  </p:stCondLst>
                                  <p:childTnLst>
                                    <p:animMotion origin="layout" path="M 3.33333E-06 4.81481E-06 L -0.39167 -0.67963" pathEditMode="relative" ptsTypes="AA" rAng="0">
                                      <p:cBhvr>
                                        <p:cTn dur="500" fill="hold" id="34"/>
                                        <p:tgtEl>
                                          <p:spTgt spid="13"/>
                                        </p:tgtEl>
                                        <p:attrNameLst>
                                          <p:attrName>ppt_x</p:attrName>
                                          <p:attrName>ppt_y</p:attrName>
                                        </p:attrNameLst>
                                      </p:cBhvr>
                                      <p:rCtr x="-19583" y="-33981"/>
                                    </p:animMotion>
                                  </p:childTnLst>
                                </p:cTn>
                              </p:par>
                              <p:par>
                                <p:cTn fill="hold" grpId="1" id="35" nodeType="withEffect" presetClass="exit" presetID="53" presetSubtype="0">
                                  <p:stCondLst>
                                    <p:cond delay="400"/>
                                  </p:stCondLst>
                                  <p:childTnLst>
                                    <p:anim calcmode="lin" valueType="num">
                                      <p:cBhvr>
                                        <p:cTn dur="500" id="36"/>
                                        <p:tgtEl>
                                          <p:spTgt spid="13"/>
                                        </p:tgtEl>
                                        <p:attrNameLst>
                                          <p:attrName>ppt_w</p:attrName>
                                        </p:attrNameLst>
                                      </p:cBhvr>
                                      <p:tavLst>
                                        <p:tav tm="0">
                                          <p:val>
                                            <p:strVal val="ppt_w"/>
                                          </p:val>
                                        </p:tav>
                                        <p:tav tm="100000">
                                          <p:val>
                                            <p:fltVal val="0"/>
                                          </p:val>
                                        </p:tav>
                                      </p:tavLst>
                                    </p:anim>
                                    <p:anim calcmode="lin" valueType="num">
                                      <p:cBhvr>
                                        <p:cTn dur="500" id="37"/>
                                        <p:tgtEl>
                                          <p:spTgt spid="13"/>
                                        </p:tgtEl>
                                        <p:attrNameLst>
                                          <p:attrName>ppt_h</p:attrName>
                                        </p:attrNameLst>
                                      </p:cBhvr>
                                      <p:tavLst>
                                        <p:tav tm="0">
                                          <p:val>
                                            <p:strVal val="ppt_h"/>
                                          </p:val>
                                        </p:tav>
                                        <p:tav tm="100000">
                                          <p:val>
                                            <p:fltVal val="0"/>
                                          </p:val>
                                        </p:tav>
                                      </p:tavLst>
                                    </p:anim>
                                    <p:animEffect filter="fade" transition="out">
                                      <p:cBhvr>
                                        <p:cTn dur="500" id="38"/>
                                        <p:tgtEl>
                                          <p:spTgt spid="13"/>
                                        </p:tgtEl>
                                      </p:cBhvr>
                                    </p:animEffect>
                                    <p:set>
                                      <p:cBhvr>
                                        <p:cTn dur="1" fill="hold" id="39">
                                          <p:stCondLst>
                                            <p:cond delay="499"/>
                                          </p:stCondLst>
                                        </p:cTn>
                                        <p:tgtEl>
                                          <p:spTgt spid="13"/>
                                        </p:tgtEl>
                                        <p:attrNameLst>
                                          <p:attrName>style.visibility</p:attrName>
                                        </p:attrNameLst>
                                      </p:cBhvr>
                                      <p:to>
                                        <p:strVal val="hidden"/>
                                      </p:to>
                                    </p:set>
                                  </p:childTnLst>
                                </p:cTn>
                              </p:par>
                              <p:par>
                                <p:cTn accel="50000" decel="50000" fill="hold" grpId="0" id="40" nodeType="withEffect" presetClass="path" presetID="56" presetSubtype="0">
                                  <p:stCondLst>
                                    <p:cond delay="400"/>
                                  </p:stCondLst>
                                  <p:childTnLst>
                                    <p:animMotion origin="layout" path="M 8.33333E-07 4.81481E-06 L -0.69479 -0.69028" pathEditMode="relative" ptsTypes="AA" rAng="0">
                                      <p:cBhvr>
                                        <p:cTn dur="500" fill="hold" id="41"/>
                                        <p:tgtEl>
                                          <p:spTgt spid="15"/>
                                        </p:tgtEl>
                                        <p:attrNameLst>
                                          <p:attrName>ppt_x</p:attrName>
                                          <p:attrName>ppt_y</p:attrName>
                                        </p:attrNameLst>
                                      </p:cBhvr>
                                      <p:rCtr x="-34740" y="-34514"/>
                                    </p:animMotion>
                                  </p:childTnLst>
                                </p:cTn>
                              </p:par>
                              <p:par>
                                <p:cTn fill="hold" grpId="1" id="42" nodeType="withEffect" presetClass="exit" presetID="53" presetSubtype="0">
                                  <p:stCondLst>
                                    <p:cond delay="500"/>
                                  </p:stCondLst>
                                  <p:childTnLst>
                                    <p:anim calcmode="lin" valueType="num">
                                      <p:cBhvr>
                                        <p:cTn dur="500" id="43"/>
                                        <p:tgtEl>
                                          <p:spTgt spid="15"/>
                                        </p:tgtEl>
                                        <p:attrNameLst>
                                          <p:attrName>ppt_w</p:attrName>
                                        </p:attrNameLst>
                                      </p:cBhvr>
                                      <p:tavLst>
                                        <p:tav tm="0">
                                          <p:val>
                                            <p:strVal val="ppt_w"/>
                                          </p:val>
                                        </p:tav>
                                        <p:tav tm="100000">
                                          <p:val>
                                            <p:fltVal val="0"/>
                                          </p:val>
                                        </p:tav>
                                      </p:tavLst>
                                    </p:anim>
                                    <p:anim calcmode="lin" valueType="num">
                                      <p:cBhvr>
                                        <p:cTn dur="500" id="44"/>
                                        <p:tgtEl>
                                          <p:spTgt spid="15"/>
                                        </p:tgtEl>
                                        <p:attrNameLst>
                                          <p:attrName>ppt_h</p:attrName>
                                        </p:attrNameLst>
                                      </p:cBhvr>
                                      <p:tavLst>
                                        <p:tav tm="0">
                                          <p:val>
                                            <p:strVal val="ppt_h"/>
                                          </p:val>
                                        </p:tav>
                                        <p:tav tm="100000">
                                          <p:val>
                                            <p:fltVal val="0"/>
                                          </p:val>
                                        </p:tav>
                                      </p:tavLst>
                                    </p:anim>
                                    <p:animEffect filter="fade" transition="out">
                                      <p:cBhvr>
                                        <p:cTn dur="500" id="45"/>
                                        <p:tgtEl>
                                          <p:spTgt spid="15"/>
                                        </p:tgtEl>
                                      </p:cBhvr>
                                    </p:animEffect>
                                    <p:set>
                                      <p:cBhvr>
                                        <p:cTn dur="1" fill="hold" id="46">
                                          <p:stCondLst>
                                            <p:cond delay="499"/>
                                          </p:stCondLst>
                                        </p:cTn>
                                        <p:tgtEl>
                                          <p:spTgt spid="15"/>
                                        </p:tgtEl>
                                        <p:attrNameLst>
                                          <p:attrName>style.visibility</p:attrName>
                                        </p:attrNameLst>
                                      </p:cBhvr>
                                      <p:to>
                                        <p:strVal val="hidden"/>
                                      </p:to>
                                    </p:set>
                                  </p:childTnLst>
                                </p:cTn>
                              </p:par>
                            </p:childTnLst>
                          </p:cTn>
                        </p:par>
                        <p:par>
                          <p:cTn fill="hold" id="47" nodeType="afterGroup">
                            <p:stCondLst>
                              <p:cond delay="1000"/>
                            </p:stCondLst>
                            <p:childTnLst>
                              <p:par>
                                <p:cTn fill="hold" grpId="0" id="48" nodeType="afterEffect" presetClass="entr" presetID="10" presetSubtype="0">
                                  <p:stCondLst>
                                    <p:cond delay="0"/>
                                  </p:stCondLst>
                                  <p:childTnLst>
                                    <p:set>
                                      <p:cBhvr>
                                        <p:cTn dur="1" fill="hold" id="49">
                                          <p:stCondLst>
                                            <p:cond delay="0"/>
                                          </p:stCondLst>
                                        </p:cTn>
                                        <p:tgtEl>
                                          <p:spTgt spid="22"/>
                                        </p:tgtEl>
                                        <p:attrNameLst>
                                          <p:attrName>style.visibility</p:attrName>
                                        </p:attrNameLst>
                                      </p:cBhvr>
                                      <p:to>
                                        <p:strVal val="visible"/>
                                      </p:to>
                                    </p:set>
                                    <p:animEffect filter="fade" transition="in">
                                      <p:cBhvr>
                                        <p:cTn dur="200" id="50"/>
                                        <p:tgtEl>
                                          <p:spTgt spid="22"/>
                                        </p:tgtEl>
                                      </p:cBhvr>
                                    </p:animEffect>
                                  </p:childTnLst>
                                </p:cTn>
                              </p:par>
                              <p:par>
                                <p:cTn fill="hold" grpId="0" id="51" nodeType="withEffect" presetClass="entr" presetID="10" presetSubtype="0">
                                  <p:stCondLst>
                                    <p:cond delay="100"/>
                                  </p:stCondLst>
                                  <p:childTnLst>
                                    <p:set>
                                      <p:cBhvr>
                                        <p:cTn dur="1" fill="hold" id="52">
                                          <p:stCondLst>
                                            <p:cond delay="0"/>
                                          </p:stCondLst>
                                        </p:cTn>
                                        <p:tgtEl>
                                          <p:spTgt spid="21"/>
                                        </p:tgtEl>
                                        <p:attrNameLst>
                                          <p:attrName>style.visibility</p:attrName>
                                        </p:attrNameLst>
                                      </p:cBhvr>
                                      <p:to>
                                        <p:strVal val="visible"/>
                                      </p:to>
                                    </p:set>
                                    <p:animEffect filter="fade" transition="in">
                                      <p:cBhvr>
                                        <p:cTn dur="200" id="53"/>
                                        <p:tgtEl>
                                          <p:spTgt spid="21"/>
                                        </p:tgtEl>
                                      </p:cBhvr>
                                    </p:animEffect>
                                  </p:childTnLst>
                                </p:cTn>
                              </p:par>
                              <p:par>
                                <p:cTn fill="hold" grpId="0" id="54" nodeType="withEffect" presetClass="entr" presetID="10" presetSubtype="0">
                                  <p:stCondLst>
                                    <p:cond delay="200"/>
                                  </p:stCondLst>
                                  <p:childTnLst>
                                    <p:set>
                                      <p:cBhvr>
                                        <p:cTn dur="1" fill="hold" id="55">
                                          <p:stCondLst>
                                            <p:cond delay="0"/>
                                          </p:stCondLst>
                                        </p:cTn>
                                        <p:tgtEl>
                                          <p:spTgt spid="18"/>
                                        </p:tgtEl>
                                        <p:attrNameLst>
                                          <p:attrName>style.visibility</p:attrName>
                                        </p:attrNameLst>
                                      </p:cBhvr>
                                      <p:to>
                                        <p:strVal val="visible"/>
                                      </p:to>
                                    </p:set>
                                    <p:animEffect filter="fade" transition="in">
                                      <p:cBhvr>
                                        <p:cTn dur="200" id="56"/>
                                        <p:tgtEl>
                                          <p:spTgt spid="18"/>
                                        </p:tgtEl>
                                      </p:cBhvr>
                                    </p:animEffect>
                                  </p:childTnLst>
                                </p:cTn>
                              </p:par>
                              <p:par>
                                <p:cTn fill="hold" grpId="0" id="57" nodeType="withEffect" presetClass="entr" presetID="10" presetSubtype="0">
                                  <p:stCondLst>
                                    <p:cond delay="300"/>
                                  </p:stCondLst>
                                  <p:childTnLst>
                                    <p:set>
                                      <p:cBhvr>
                                        <p:cTn dur="1" fill="hold" id="58">
                                          <p:stCondLst>
                                            <p:cond delay="0"/>
                                          </p:stCondLst>
                                        </p:cTn>
                                        <p:tgtEl>
                                          <p:spTgt spid="16"/>
                                        </p:tgtEl>
                                        <p:attrNameLst>
                                          <p:attrName>style.visibility</p:attrName>
                                        </p:attrNameLst>
                                      </p:cBhvr>
                                      <p:to>
                                        <p:strVal val="visible"/>
                                      </p:to>
                                    </p:set>
                                    <p:animEffect filter="fade" transition="in">
                                      <p:cBhvr>
                                        <p:cTn dur="200" id="59"/>
                                        <p:tgtEl>
                                          <p:spTgt spid="16"/>
                                        </p:tgtEl>
                                      </p:cBhvr>
                                    </p:animEffect>
                                  </p:childTnLst>
                                </p:cTn>
                              </p:par>
                              <p:par>
                                <p:cTn fill="hold" grpId="0" id="60" nodeType="withEffect" presetClass="entr" presetID="10" presetSubtype="0">
                                  <p:stCondLst>
                                    <p:cond delay="400"/>
                                  </p:stCondLst>
                                  <p:childTnLst>
                                    <p:set>
                                      <p:cBhvr>
                                        <p:cTn dur="1" fill="hold" id="61">
                                          <p:stCondLst>
                                            <p:cond delay="0"/>
                                          </p:stCondLst>
                                        </p:cTn>
                                        <p:tgtEl>
                                          <p:spTgt spid="10"/>
                                        </p:tgtEl>
                                        <p:attrNameLst>
                                          <p:attrName>style.visibility</p:attrName>
                                        </p:attrNameLst>
                                      </p:cBhvr>
                                      <p:to>
                                        <p:strVal val="visible"/>
                                      </p:to>
                                    </p:set>
                                    <p:animEffect filter="fade" transition="in">
                                      <p:cBhvr>
                                        <p:cTn dur="200" id="62"/>
                                        <p:tgtEl>
                                          <p:spTgt spid="10"/>
                                        </p:tgtEl>
                                      </p:cBhvr>
                                    </p:animEffect>
                                  </p:childTnLst>
                                </p:cTn>
                              </p:par>
                              <p:par>
                                <p:cTn fill="hold" grpId="0" id="63" nodeType="withEffect" presetClass="entr" presetID="10" presetSubtype="0">
                                  <p:stCondLst>
                                    <p:cond delay="500"/>
                                  </p:stCondLst>
                                  <p:childTnLst>
                                    <p:set>
                                      <p:cBhvr>
                                        <p:cTn dur="1" fill="hold" id="64">
                                          <p:stCondLst>
                                            <p:cond delay="0"/>
                                          </p:stCondLst>
                                        </p:cTn>
                                        <p:tgtEl>
                                          <p:spTgt spid="17"/>
                                        </p:tgtEl>
                                        <p:attrNameLst>
                                          <p:attrName>style.visibility</p:attrName>
                                        </p:attrNameLst>
                                      </p:cBhvr>
                                      <p:to>
                                        <p:strVal val="visible"/>
                                      </p:to>
                                    </p:set>
                                    <p:animEffect filter="fade" transition="in">
                                      <p:cBhvr>
                                        <p:cTn dur="200" id="65"/>
                                        <p:tgtEl>
                                          <p:spTgt spid="17"/>
                                        </p:tgtEl>
                                      </p:cBhvr>
                                    </p:animEffect>
                                  </p:childTnLst>
                                </p:cTn>
                              </p:par>
                              <p:par>
                                <p:cTn fill="hold" grpId="0" id="66" nodeType="withEffect" presetClass="entr" presetID="10" presetSubtype="0">
                                  <p:stCondLst>
                                    <p:cond delay="600"/>
                                  </p:stCondLst>
                                  <p:childTnLst>
                                    <p:set>
                                      <p:cBhvr>
                                        <p:cTn dur="1" fill="hold" id="67">
                                          <p:stCondLst>
                                            <p:cond delay="0"/>
                                          </p:stCondLst>
                                        </p:cTn>
                                        <p:tgtEl>
                                          <p:spTgt spid="20"/>
                                        </p:tgtEl>
                                        <p:attrNameLst>
                                          <p:attrName>style.visibility</p:attrName>
                                        </p:attrNameLst>
                                      </p:cBhvr>
                                      <p:to>
                                        <p:strVal val="visible"/>
                                      </p:to>
                                    </p:set>
                                    <p:animEffect filter="fade" transition="in">
                                      <p:cBhvr>
                                        <p:cTn dur="200" id="68"/>
                                        <p:tgtEl>
                                          <p:spTgt spid="20"/>
                                        </p:tgtEl>
                                      </p:cBhvr>
                                    </p:animEffect>
                                  </p:childTnLst>
                                </p:cTn>
                              </p:par>
                              <p:par>
                                <p:cTn fill="hold" grpId="0" id="69" nodeType="withEffect" presetClass="entr" presetID="10" presetSubtype="0">
                                  <p:stCondLst>
                                    <p:cond delay="700"/>
                                  </p:stCondLst>
                                  <p:childTnLst>
                                    <p:set>
                                      <p:cBhvr>
                                        <p:cTn dur="1" fill="hold" id="70">
                                          <p:stCondLst>
                                            <p:cond delay="0"/>
                                          </p:stCondLst>
                                        </p:cTn>
                                        <p:tgtEl>
                                          <p:spTgt spid="19"/>
                                        </p:tgtEl>
                                        <p:attrNameLst>
                                          <p:attrName>style.visibility</p:attrName>
                                        </p:attrNameLst>
                                      </p:cBhvr>
                                      <p:to>
                                        <p:strVal val="visible"/>
                                      </p:to>
                                    </p:set>
                                    <p:animEffect filter="fade" transition="in">
                                      <p:cBhvr>
                                        <p:cTn dur="200" id="71"/>
                                        <p:tgtEl>
                                          <p:spTgt spid="19"/>
                                        </p:tgtEl>
                                      </p:cBhvr>
                                    </p:animEffect>
                                  </p:childTnLst>
                                </p:cTn>
                              </p:par>
                              <p:par>
                                <p:cTn fill="hold" grpId="0" id="72" nodeType="withEffect" presetClass="entr" presetID="10" presetSubtype="0">
                                  <p:stCondLst>
                                    <p:cond delay="800"/>
                                  </p:stCondLst>
                                  <p:childTnLst>
                                    <p:set>
                                      <p:cBhvr>
                                        <p:cTn dur="1" fill="hold" id="73">
                                          <p:stCondLst>
                                            <p:cond delay="0"/>
                                          </p:stCondLst>
                                        </p:cTn>
                                        <p:tgtEl>
                                          <p:spTgt spid="23"/>
                                        </p:tgtEl>
                                        <p:attrNameLst>
                                          <p:attrName>style.visibility</p:attrName>
                                        </p:attrNameLst>
                                      </p:cBhvr>
                                      <p:to>
                                        <p:strVal val="visible"/>
                                      </p:to>
                                    </p:set>
                                    <p:animEffect filter="fade" transition="in">
                                      <p:cBhvr>
                                        <p:cTn dur="200" id="7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P grpId="0" spid="14"/>
      <p:bldP grpId="1" spid="14"/>
      <p:bldP grpId="0" spid="15"/>
      <p:bldP grpId="1" spid="15"/>
      <p:bldP grpId="0" spid="10"/>
      <p:bldP grpId="0" spid="16"/>
      <p:bldP grpId="0" spid="17"/>
      <p:bldP grpId="0" spid="18"/>
      <p:bldP grpId="0" spid="19"/>
      <p:bldP grpId="0" spid="20"/>
      <p:bldP grpId="0" spid="21"/>
      <p:bldP grpId="0" spid="22"/>
      <p:bldP grpId="0" spid="2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3502832" y="637200"/>
            <a:ext cx="3950692"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92D050"/>
              </a:solidFill>
              <a:head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92D05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3707936" y="1052768"/>
            <a:ext cx="288000" cy="28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1</a:t>
            </a:r>
          </a:p>
        </p:txBody>
      </p:sp>
      <p:sp>
        <p:nvSpPr>
          <p:cNvPr id="19" name="TextBox 18"/>
          <p:cNvSpPr txBox="1"/>
          <p:nvPr/>
        </p:nvSpPr>
        <p:spPr>
          <a:xfrm>
            <a:off x="4067944" y="809436"/>
            <a:ext cx="3168352" cy="365760"/>
          </a:xfrm>
          <a:prstGeom prst="rect">
            <a:avLst/>
          </a:prstGeom>
          <a:noFill/>
        </p:spPr>
        <p:txBody>
          <a:bodyPr lIns="0" rtlCol="0" wrap="square">
            <a:spAutoFit/>
          </a:bodyPr>
          <a:lstStyle/>
          <a:p>
            <a:r>
              <a:rPr altLang="en-US" lang="zh-CN">
                <a:solidFill>
                  <a:srgbClr val="92D050"/>
                </a:solidFill>
                <a:latin charset="-122" pitchFamily="34" typeface="微软雅黑"/>
                <a:ea charset="-122" pitchFamily="34" typeface="微软雅黑"/>
              </a:rPr>
              <a:t>杂乱的理论丛林</a:t>
            </a:r>
          </a:p>
        </p:txBody>
      </p:sp>
      <p:sp>
        <p:nvSpPr>
          <p:cNvPr id="24" name="Text Box 44"/>
          <p:cNvSpPr txBox="1">
            <a:spLocks noChangeArrowheads="1"/>
          </p:cNvSpPr>
          <p:nvPr/>
        </p:nvSpPr>
        <p:spPr bwMode="auto">
          <a:xfrm>
            <a:off x="3502832" y="1772816"/>
            <a:ext cx="5317640"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犹记当年听余世维先生《成功经理人》系列讲座的那种酣畅淋漓之感。那时候，外面的世界对我的吸引力因余先生的讲座而引爆。当年，我就离开当教师不到一年的校园，加入北漂一族。我到了一个小公司当了一个小白领，业余时间，又陆续学习了余先生后续的全部讲座。</a:t>
            </a:r>
          </a:p>
        </p:txBody>
      </p:sp>
      <p:sp>
        <p:nvSpPr>
          <p:cNvPr id="25" name="Text Box 44"/>
          <p:cNvSpPr txBox="1">
            <a:spLocks noChangeArrowheads="1"/>
          </p:cNvSpPr>
          <p:nvPr/>
        </p:nvSpPr>
        <p:spPr bwMode="auto">
          <a:xfrm>
            <a:off x="3502832" y="4034212"/>
            <a:ext cx="5317640"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后来，经朋友推荐，接触了曾仕强的《中国式管理》，起初不甚理解，后经过三五年的职场实践，对曾仕强的理论深为叹服，于是，搜集了全套的曾仕强的书籍，看懂的看不懂的都拿过来啃一啃，成为了名副其实的曾仕强的粉丝。那段时间，无论是部门开会，还是培训讲课，抑或是业余聊天，我皆引用曾仕强的观点和理论。同事们皆笑我“走火入魔”了。</a:t>
            </a:r>
          </a:p>
        </p:txBody>
      </p:sp>
      <p:cxnSp>
        <p:nvCxnSpPr>
          <p:cNvPr id="27" name="Straight Connector 10"/>
          <p:cNvCxnSpPr/>
          <p:nvPr/>
        </p:nvCxnSpPr>
        <p:spPr>
          <a:xfrm>
            <a:off x="323528" y="3645024"/>
            <a:ext cx="8496944" cy="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28" name="Straight Connector 10"/>
          <p:cNvCxnSpPr/>
          <p:nvPr/>
        </p:nvCxnSpPr>
        <p:spPr>
          <a:xfrm>
            <a:off x="323528" y="6453336"/>
            <a:ext cx="8496944" cy="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29" name="直接连接符 28"/>
          <p:cNvCxnSpPr/>
          <p:nvPr/>
        </p:nvCxnSpPr>
        <p:spPr>
          <a:xfrm flipH="1" flipV="1">
            <a:off x="8820472" y="4221088"/>
            <a:ext cx="0" cy="213541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30" name="直接连接符 29"/>
          <p:cNvCxnSpPr/>
          <p:nvPr/>
        </p:nvCxnSpPr>
        <p:spPr>
          <a:xfrm flipH="1" flipV="1">
            <a:off x="8810843" y="1916832"/>
            <a:ext cx="0" cy="1613122"/>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descr="C:\Users\user\Desktop\未标题-2 拷贝.pn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395536" y="1028195"/>
            <a:ext cx="2700000" cy="2700000"/>
          </a:xfrm>
          <a:prstGeom prst="rect">
            <a:avLst/>
          </a:prstGeom>
          <a:ln>
            <a:noFill/>
          </a:ln>
          <a:effectLst>
            <a:outerShdw algn="tl" blurRad="292100" dir="2700000" dist="139700" rotWithShape="0">
              <a:srgbClr val="333333">
                <a:alpha val="65000"/>
              </a:srgbClr>
            </a:outerShdw>
          </a:effectLst>
          <a:extLst>
            <a:ext uri="{909E8E84-426E-40DD-AFC4-6F175D3DCCD1}">
              <a14:hiddenFill>
                <a:solidFill>
                  <a:srgbClr val="FFFFFF"/>
                </a:solidFill>
              </a14:hiddenFill>
            </a:ext>
          </a:extLst>
        </p:spPr>
      </p:pic>
      <p:pic>
        <p:nvPicPr>
          <p:cNvPr descr="C:\Users\user\Desktop\未标题-4 拷贝.png" id="1028" name="Picture 4"/>
          <p:cNvPicPr>
            <a:picLocks noChangeArrowheads="1" noChangeAspect="1"/>
          </p:cNvPicPr>
          <p:nvPr/>
        </p:nvPicPr>
        <p:blipFill>
          <a:blip r:embed="rId3">
            <a:extLst>
              <a:ext uri="{28A0092B-C50C-407E-A947-70E740481C1C}">
                <a14:useLocalDpi/>
              </a:ext>
            </a:extLst>
          </a:blip>
          <a:stretch>
            <a:fillRect/>
          </a:stretch>
        </p:blipFill>
        <p:spPr bwMode="auto">
          <a:xfrm>
            <a:off x="395536" y="3897352"/>
            <a:ext cx="2700000" cy="2700000"/>
          </a:xfrm>
          <a:prstGeom prst="rect">
            <a:avLst/>
          </a:prstGeom>
          <a:ln>
            <a:noFill/>
          </a:ln>
          <a:effectLst>
            <a:outerShdw algn="tl" blurRad="292100" dir="2700000" dist="139700" rotWithShape="0">
              <a:srgbClr val="333333">
                <a:alpha val="65000"/>
              </a:srgbClr>
            </a:outerShdw>
          </a:effectLst>
          <a:extLst>
            <a:ext uri="{909E8E84-426E-40DD-AFC4-6F175D3DCCD1}">
              <a14:hiddenFill>
                <a:solidFill>
                  <a:srgbClr val="FFFFFF"/>
                </a:solidFill>
              </a14:hiddenFill>
            </a:ext>
          </a:extLst>
        </p:spPr>
      </p:pic>
    </p:spTree>
    <p:extLst>
      <p:ext uri="{BB962C8B-B14F-4D97-AF65-F5344CB8AC3E}">
        <p14:creationId val="153726022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200" id="7"/>
                                        <p:tgtEl>
                                          <p:spTgt spid="11"/>
                                        </p:tgtEl>
                                      </p:cBhvr>
                                    </p:animEffect>
                                  </p:childTnLst>
                                </p:cTn>
                              </p:par>
                              <p:par>
                                <p:cTn fill="hold" grpId="0" id="8" nodeType="withEffect" presetClass="entr" presetID="2" presetSubtype="8">
                                  <p:stCondLst>
                                    <p:cond delay="10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200" fill="hold" id="10"/>
                                        <p:tgtEl>
                                          <p:spTgt spid="14"/>
                                        </p:tgtEl>
                                        <p:attrNameLst>
                                          <p:attrName>ppt_x</p:attrName>
                                        </p:attrNameLst>
                                      </p:cBhvr>
                                      <p:tavLst>
                                        <p:tav tm="0">
                                          <p:val>
                                            <p:strVal val="0-#ppt_w/2"/>
                                          </p:val>
                                        </p:tav>
                                        <p:tav tm="100000">
                                          <p:val>
                                            <p:strVal val="#ppt_x"/>
                                          </p:val>
                                        </p:tav>
                                      </p:tavLst>
                                    </p:anim>
                                    <p:anim calcmode="lin" valueType="num">
                                      <p:cBhvr additive="base">
                                        <p:cTn dur="200" fill="hold" id="11"/>
                                        <p:tgtEl>
                                          <p:spTgt spid="14"/>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300"/>
                            </p:stCondLst>
                            <p:childTnLst>
                              <p:par>
                                <p:cTn fill="hold" grpId="0" id="13" nodeType="afterEffect" presetClass="entr" presetID="42"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42" presetSubtype="0">
                                  <p:stCondLst>
                                    <p:cond delay="0"/>
                                  </p:stCondLst>
                                  <p:childTnLst>
                                    <p:set>
                                      <p:cBhvr>
                                        <p:cTn dur="1" fill="hold" id="21">
                                          <p:stCondLst>
                                            <p:cond delay="0"/>
                                          </p:stCondLst>
                                        </p:cTn>
                                        <p:tgtEl>
                                          <p:spTgt spid="24"/>
                                        </p:tgtEl>
                                        <p:attrNameLst>
                                          <p:attrName>style.visibility</p:attrName>
                                        </p:attrNameLst>
                                      </p:cBhvr>
                                      <p:to>
                                        <p:strVal val="visible"/>
                                      </p:to>
                                    </p:set>
                                    <p:animEffect filter="fade" transition="in">
                                      <p:cBhvr>
                                        <p:cTn dur="1000" id="22"/>
                                        <p:tgtEl>
                                          <p:spTgt spid="24"/>
                                        </p:tgtEl>
                                      </p:cBhvr>
                                    </p:animEffect>
                                    <p:anim calcmode="lin" valueType="num">
                                      <p:cBhvr>
                                        <p:cTn dur="1000" fill="hold" id="23"/>
                                        <p:tgtEl>
                                          <p:spTgt spid="24"/>
                                        </p:tgtEl>
                                        <p:attrNameLst>
                                          <p:attrName>ppt_x</p:attrName>
                                        </p:attrNameLst>
                                      </p:cBhvr>
                                      <p:tavLst>
                                        <p:tav tm="0">
                                          <p:val>
                                            <p:strVal val="#ppt_x"/>
                                          </p:val>
                                        </p:tav>
                                        <p:tav tm="100000">
                                          <p:val>
                                            <p:strVal val="#ppt_x"/>
                                          </p:val>
                                        </p:tav>
                                      </p:tavLst>
                                    </p:anim>
                                    <p:anim calcmode="lin" valueType="num">
                                      <p:cBhvr>
                                        <p:cTn dur="1000" fill="hold" id="24"/>
                                        <p:tgtEl>
                                          <p:spTgt spid="24"/>
                                        </p:tgtEl>
                                        <p:attrNameLst>
                                          <p:attrName>ppt_y</p:attrName>
                                        </p:attrNameLst>
                                      </p:cBhvr>
                                      <p:tavLst>
                                        <p:tav tm="0">
                                          <p:val>
                                            <p:strVal val="#ppt_y+.1"/>
                                          </p:val>
                                        </p:tav>
                                        <p:tav tm="100000">
                                          <p:val>
                                            <p:strVal val="#ppt_y"/>
                                          </p:val>
                                        </p:tav>
                                      </p:tavLst>
                                    </p:anim>
                                  </p:childTnLst>
                                </p:cTn>
                              </p:par>
                              <p:par>
                                <p:cTn fill="hold" id="25" nodeType="withEffect" presetClass="entr" presetID="10" presetSubtype="0">
                                  <p:stCondLst>
                                    <p:cond delay="0"/>
                                  </p:stCondLst>
                                  <p:childTnLst>
                                    <p:set>
                                      <p:cBhvr>
                                        <p:cTn dur="1" fill="hold" id="26">
                                          <p:stCondLst>
                                            <p:cond delay="0"/>
                                          </p:stCondLst>
                                        </p:cTn>
                                        <p:tgtEl>
                                          <p:spTgt spid="1027"/>
                                        </p:tgtEl>
                                        <p:attrNameLst>
                                          <p:attrName>style.visibility</p:attrName>
                                        </p:attrNameLst>
                                      </p:cBhvr>
                                      <p:to>
                                        <p:strVal val="visible"/>
                                      </p:to>
                                    </p:set>
                                    <p:animEffect filter="fade" transition="in">
                                      <p:cBhvr>
                                        <p:cTn dur="500" id="27"/>
                                        <p:tgtEl>
                                          <p:spTgt spid="1027"/>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0" id="30" nodeType="clickEffect" presetClass="entr" presetID="42" presetSubtype="0">
                                  <p:stCondLst>
                                    <p:cond delay="0"/>
                                  </p:stCondLst>
                                  <p:childTnLst>
                                    <p:set>
                                      <p:cBhvr>
                                        <p:cTn dur="1" fill="hold" id="31">
                                          <p:stCondLst>
                                            <p:cond delay="0"/>
                                          </p:stCondLst>
                                        </p:cTn>
                                        <p:tgtEl>
                                          <p:spTgt spid="25"/>
                                        </p:tgtEl>
                                        <p:attrNameLst>
                                          <p:attrName>style.visibility</p:attrName>
                                        </p:attrNameLst>
                                      </p:cBhvr>
                                      <p:to>
                                        <p:strVal val="visible"/>
                                      </p:to>
                                    </p:set>
                                    <p:animEffect filter="fade" transition="in">
                                      <p:cBhvr>
                                        <p:cTn dur="1000" id="32"/>
                                        <p:tgtEl>
                                          <p:spTgt spid="25"/>
                                        </p:tgtEl>
                                      </p:cBhvr>
                                    </p:animEffect>
                                    <p:anim calcmode="lin" valueType="num">
                                      <p:cBhvr>
                                        <p:cTn dur="1000" fill="hold" id="33"/>
                                        <p:tgtEl>
                                          <p:spTgt spid="25"/>
                                        </p:tgtEl>
                                        <p:attrNameLst>
                                          <p:attrName>ppt_x</p:attrName>
                                        </p:attrNameLst>
                                      </p:cBhvr>
                                      <p:tavLst>
                                        <p:tav tm="0">
                                          <p:val>
                                            <p:strVal val="#ppt_x"/>
                                          </p:val>
                                        </p:tav>
                                        <p:tav tm="100000">
                                          <p:val>
                                            <p:strVal val="#ppt_x"/>
                                          </p:val>
                                        </p:tav>
                                      </p:tavLst>
                                    </p:anim>
                                    <p:anim calcmode="lin" valueType="num">
                                      <p:cBhvr>
                                        <p:cTn dur="1000" fill="hold" id="34"/>
                                        <p:tgtEl>
                                          <p:spTgt spid="25"/>
                                        </p:tgtEl>
                                        <p:attrNameLst>
                                          <p:attrName>ppt_y</p:attrName>
                                        </p:attrNameLst>
                                      </p:cBhvr>
                                      <p:tavLst>
                                        <p:tav tm="0">
                                          <p:val>
                                            <p:strVal val="#ppt_y+.1"/>
                                          </p:val>
                                        </p:tav>
                                        <p:tav tm="100000">
                                          <p:val>
                                            <p:strVal val="#ppt_y"/>
                                          </p:val>
                                        </p:tav>
                                      </p:tavLst>
                                    </p:anim>
                                  </p:childTnLst>
                                </p:cTn>
                              </p:par>
                              <p:par>
                                <p:cTn fill="hold" id="35" nodeType="withEffect" presetClass="entr" presetID="10" presetSubtype="0">
                                  <p:stCondLst>
                                    <p:cond delay="0"/>
                                  </p:stCondLst>
                                  <p:childTnLst>
                                    <p:set>
                                      <p:cBhvr>
                                        <p:cTn dur="1" fill="hold" id="36">
                                          <p:stCondLst>
                                            <p:cond delay="0"/>
                                          </p:stCondLst>
                                        </p:cTn>
                                        <p:tgtEl>
                                          <p:spTgt spid="1028"/>
                                        </p:tgtEl>
                                        <p:attrNameLst>
                                          <p:attrName>style.visibility</p:attrName>
                                        </p:attrNameLst>
                                      </p:cBhvr>
                                      <p:to>
                                        <p:strVal val="visible"/>
                                      </p:to>
                                    </p:set>
                                    <p:animEffect filter="fade" transition="in">
                                      <p:cBhvr>
                                        <p:cTn dur="500" id="37"/>
                                        <p:tgtEl>
                                          <p:spTgt spid="10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9"/>
      <p:bldP grpId="0" spid="24"/>
      <p:bldP grpId="0" spid="2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3502832" y="637200"/>
            <a:ext cx="3950692"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92D050"/>
              </a:solidFill>
              <a:head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92D05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3707936" y="1052768"/>
            <a:ext cx="288000" cy="28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1</a:t>
            </a:r>
          </a:p>
        </p:txBody>
      </p:sp>
      <p:sp>
        <p:nvSpPr>
          <p:cNvPr id="19" name="TextBox 18"/>
          <p:cNvSpPr txBox="1"/>
          <p:nvPr/>
        </p:nvSpPr>
        <p:spPr>
          <a:xfrm>
            <a:off x="4067944" y="809436"/>
            <a:ext cx="3168352" cy="365760"/>
          </a:xfrm>
          <a:prstGeom prst="rect">
            <a:avLst/>
          </a:prstGeom>
          <a:noFill/>
        </p:spPr>
        <p:txBody>
          <a:bodyPr lIns="0" rtlCol="0" wrap="square">
            <a:spAutoFit/>
          </a:bodyPr>
          <a:lstStyle/>
          <a:p>
            <a:r>
              <a:rPr altLang="en-US" lang="zh-CN">
                <a:solidFill>
                  <a:srgbClr val="92D050"/>
                </a:solidFill>
                <a:latin charset="-122" pitchFamily="34" typeface="微软雅黑"/>
                <a:ea charset="-122" pitchFamily="34" typeface="微软雅黑"/>
              </a:rPr>
              <a:t>杂乱的理论丛林</a:t>
            </a:r>
          </a:p>
        </p:txBody>
      </p:sp>
      <p:sp>
        <p:nvSpPr>
          <p:cNvPr id="24" name="Text Box 44"/>
          <p:cNvSpPr txBox="1">
            <a:spLocks noChangeArrowheads="1"/>
          </p:cNvSpPr>
          <p:nvPr/>
        </p:nvSpPr>
        <p:spPr bwMode="auto">
          <a:xfrm>
            <a:off x="3851920" y="1772816"/>
            <a:ext cx="4752528"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我本是学理工出身，因机缘巧合，渐渐偏离了技术路线，开始小心翼翼地探入管理类职位。然而，对于管理，我完全不知其为何物。只是懵懂的做了几年老板的助理和人事工作。是余世维和曾仕强二位大师的讲座，将我引领入管理之门。</a:t>
            </a:r>
          </a:p>
        </p:txBody>
      </p:sp>
      <p:sp>
        <p:nvSpPr>
          <p:cNvPr id="25" name="Text Box 44"/>
          <p:cNvSpPr txBox="1">
            <a:spLocks noChangeArrowheads="1"/>
          </p:cNvSpPr>
          <p:nvPr/>
        </p:nvSpPr>
        <p:spPr bwMode="auto">
          <a:xfrm>
            <a:off x="3851920" y="4034212"/>
            <a:ext cx="4752528"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光是看一两位大师的讲座并不能够真正领悟管理的内涵，也并不一定就能做好管理的工作。古人讲“格物致知”，就是首先要有实践经验，然后再上升到理论认知。有了对工作的直观认识，和在工作中积累的大量的疑问以及疑惑，我开始寻求对管理知识的系统化学习。</a:t>
            </a:r>
          </a:p>
        </p:txBody>
      </p:sp>
      <p:pic>
        <p:nvPicPr>
          <p:cNvPr descr="C:\Users\user\Desktop\gic2816442.jpg" id="3074" name="Picture 2"/>
          <p:cNvPicPr>
            <a:picLocks noChangeArrowheads="1" noChangeAspect="1"/>
          </p:cNvPicPr>
          <p:nvPr/>
        </p:nvPicPr>
        <p:blipFill>
          <a:blip r:embed="rId2">
            <a:extLst>
              <a:ext uri="{28A0092B-C50C-407E-A947-70E740481C1C}">
                <a14:useLocalDpi/>
              </a:ext>
            </a:extLst>
          </a:blip>
          <a:stretch>
            <a:fillRect/>
          </a:stretch>
        </p:blipFill>
        <p:spPr bwMode="auto">
          <a:xfrm>
            <a:off x="539551" y="1678878"/>
            <a:ext cx="2995625" cy="4486426"/>
          </a:xfrm>
          <a:prstGeom prst="rect">
            <a:avLst/>
          </a:prstGeom>
          <a:noFill/>
          <a:extLst>
            <a:ext uri="{909E8E84-426E-40DD-AFC4-6F175D3DCCD1}">
              <a14:hiddenFill>
                <a:solidFill>
                  <a:srgbClr val="FFFFFF"/>
                </a:solidFill>
              </a14:hiddenFill>
            </a:ext>
          </a:extLst>
        </p:spPr>
      </p:pic>
      <p:sp>
        <p:nvSpPr>
          <p:cNvPr id="26" name="矩形 25"/>
          <p:cNvSpPr/>
          <p:nvPr/>
        </p:nvSpPr>
        <p:spPr>
          <a:xfrm>
            <a:off x="539552" y="1678878"/>
            <a:ext cx="8208912" cy="4486426"/>
          </a:xfrm>
          <a:prstGeom prst="rect">
            <a:avLst/>
          </a:prstGeom>
          <a:no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49126488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3074"/>
                                        </p:tgtEl>
                                        <p:attrNameLst>
                                          <p:attrName>style.visibility</p:attrName>
                                        </p:attrNameLst>
                                      </p:cBhvr>
                                      <p:to>
                                        <p:strVal val="visible"/>
                                      </p:to>
                                    </p:set>
                                    <p:animEffect filter="fade" transition="in">
                                      <p:cBhvr>
                                        <p:cTn dur="1000" id="12"/>
                                        <p:tgtEl>
                                          <p:spTgt spid="3074"/>
                                        </p:tgtEl>
                                      </p:cBhvr>
                                    </p:animEffect>
                                    <p:anim calcmode="lin" valueType="num">
                                      <p:cBhvr>
                                        <p:cTn dur="1000" fill="hold" id="13"/>
                                        <p:tgtEl>
                                          <p:spTgt spid="3074"/>
                                        </p:tgtEl>
                                        <p:attrNameLst>
                                          <p:attrName>ppt_x</p:attrName>
                                        </p:attrNameLst>
                                      </p:cBhvr>
                                      <p:tavLst>
                                        <p:tav tm="0">
                                          <p:val>
                                            <p:strVal val="#ppt_x"/>
                                          </p:val>
                                        </p:tav>
                                        <p:tav tm="100000">
                                          <p:val>
                                            <p:strVal val="#ppt_x"/>
                                          </p:val>
                                        </p:tav>
                                      </p:tavLst>
                                    </p:anim>
                                    <p:anim calcmode="lin" valueType="num">
                                      <p:cBhvr>
                                        <p:cTn dur="1000" fill="hold" id="14"/>
                                        <p:tgtEl>
                                          <p:spTgt spid="307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1000" id="19"/>
                                        <p:tgtEl>
                                          <p:spTgt spid="25"/>
                                        </p:tgtEl>
                                      </p:cBhvr>
                                    </p:animEffect>
                                    <p:anim calcmode="lin" valueType="num">
                                      <p:cBhvr>
                                        <p:cTn dur="1000" fill="hold" id="20"/>
                                        <p:tgtEl>
                                          <p:spTgt spid="25"/>
                                        </p:tgtEl>
                                        <p:attrNameLst>
                                          <p:attrName>ppt_x</p:attrName>
                                        </p:attrNameLst>
                                      </p:cBhvr>
                                      <p:tavLst>
                                        <p:tav tm="0">
                                          <p:val>
                                            <p:strVal val="#ppt_x"/>
                                          </p:val>
                                        </p:tav>
                                        <p:tav tm="100000">
                                          <p:val>
                                            <p:strVal val="#ppt_x"/>
                                          </p:val>
                                        </p:tav>
                                      </p:tavLst>
                                    </p:anim>
                                    <p:anim calcmode="lin" valueType="num">
                                      <p:cBhvr>
                                        <p:cTn dur="1000" fill="hold" id="21"/>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3502832" y="637200"/>
            <a:ext cx="3950692"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92D050"/>
              </a:solidFill>
              <a:head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92D05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3707936" y="1052768"/>
            <a:ext cx="288000" cy="28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1</a:t>
            </a:r>
          </a:p>
        </p:txBody>
      </p:sp>
      <p:sp>
        <p:nvSpPr>
          <p:cNvPr id="19" name="TextBox 18"/>
          <p:cNvSpPr txBox="1"/>
          <p:nvPr/>
        </p:nvSpPr>
        <p:spPr>
          <a:xfrm>
            <a:off x="4067944" y="809436"/>
            <a:ext cx="3168352" cy="365760"/>
          </a:xfrm>
          <a:prstGeom prst="rect">
            <a:avLst/>
          </a:prstGeom>
          <a:noFill/>
        </p:spPr>
        <p:txBody>
          <a:bodyPr lIns="0" rtlCol="0" wrap="square">
            <a:spAutoFit/>
          </a:bodyPr>
          <a:lstStyle/>
          <a:p>
            <a:r>
              <a:rPr altLang="en-US" lang="zh-CN">
                <a:solidFill>
                  <a:srgbClr val="92D050"/>
                </a:solidFill>
                <a:latin charset="-122" pitchFamily="34" typeface="微软雅黑"/>
                <a:ea charset="-122" pitchFamily="34" typeface="微软雅黑"/>
              </a:rPr>
              <a:t>杂乱的理论丛林</a:t>
            </a:r>
          </a:p>
        </p:txBody>
      </p:sp>
      <p:sp>
        <p:nvSpPr>
          <p:cNvPr id="24" name="Text Box 44"/>
          <p:cNvSpPr txBox="1">
            <a:spLocks noChangeArrowheads="1"/>
          </p:cNvSpPr>
          <p:nvPr/>
        </p:nvSpPr>
        <p:spPr bwMode="auto">
          <a:xfrm>
            <a:off x="395536" y="1772816"/>
            <a:ext cx="842493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b="1" lang="zh-CN">
                <a:solidFill>
                  <a:srgbClr val="FF0000"/>
                </a:solidFill>
              </a:rPr>
              <a:t>第一是完全对创新无意识的权威迷信者。这一类人压根没有任何怀疑或挑战权威的意识（或可以被唤醒），即使权威理论晦涩难懂甚至难以自圆其说，或者因时过境迁而跟不上时代潮流，也不去做任何的怀疑，而只是怀疑自己或怀疑现实，并为自己对理论不能完全“理解”或因现实与理论不符而深深痛苦甚至自卑。</a:t>
            </a:r>
          </a:p>
        </p:txBody>
      </p:sp>
      <p:sp>
        <p:nvSpPr>
          <p:cNvPr id="25" name="Text Box 44"/>
          <p:cNvSpPr txBox="1">
            <a:spLocks noChangeArrowheads="1"/>
          </p:cNvSpPr>
          <p:nvPr/>
        </p:nvSpPr>
        <p:spPr bwMode="auto">
          <a:xfrm>
            <a:off x="4564832" y="3430506"/>
            <a:ext cx="4255640"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b="1" lang="zh-CN">
                <a:solidFill>
                  <a:srgbClr val="FF0000"/>
                </a:solidFill>
              </a:rPr>
              <a:t>第二是缺乏挑战权威的勇气或创新能力的怀疑者。这一类人对权威理论存在一定程度的疑惑、怀疑或质疑，但恐人微言轻没有效果或被笑话而缺乏勇气，也或者缺乏“破而能立”、形成自圆其说的理论体系的能力而没有创新。</a:t>
            </a:r>
          </a:p>
        </p:txBody>
      </p:sp>
      <p:sp>
        <p:nvSpPr>
          <p:cNvPr id="21" name="Text Box 44"/>
          <p:cNvSpPr txBox="1">
            <a:spLocks noChangeArrowheads="1"/>
          </p:cNvSpPr>
          <p:nvPr/>
        </p:nvSpPr>
        <p:spPr bwMode="auto">
          <a:xfrm>
            <a:off x="4932040" y="1916832"/>
            <a:ext cx="3816424" cy="2724913"/>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但是，我发现，理论丛林中，学说林立，观点纷争，理念混杂，莫衷一是。许多高校的管理类教材不过是全盘照搬西方的理论成果，但因为理论派系过多，只得一一罗列，然后选择一个相对权威的理论作为教材的核心理论来源。而许多的管理大师、咨询大师则继续拾人牙慧，缺乏创新。</a:t>
            </a:r>
          </a:p>
        </p:txBody>
      </p:sp>
      <p:sp>
        <p:nvSpPr>
          <p:cNvPr id="22" name="Text Box 44"/>
          <p:cNvSpPr txBox="1">
            <a:spLocks noChangeArrowheads="1"/>
          </p:cNvSpPr>
          <p:nvPr/>
        </p:nvSpPr>
        <p:spPr bwMode="auto">
          <a:xfrm>
            <a:off x="452716" y="1878811"/>
            <a:ext cx="3816424" cy="74980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为什么会这样呢？我想，如下三种人是很难创新的。</a:t>
            </a:r>
          </a:p>
        </p:txBody>
      </p:sp>
      <p:sp>
        <p:nvSpPr>
          <p:cNvPr id="23" name="Text Box 44"/>
          <p:cNvSpPr txBox="1">
            <a:spLocks noChangeArrowheads="1"/>
          </p:cNvSpPr>
          <p:nvPr/>
        </p:nvSpPr>
        <p:spPr bwMode="auto">
          <a:xfrm>
            <a:off x="4564832" y="5507823"/>
            <a:ext cx="4255640"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b="1" lang="zh-CN">
                <a:solidFill>
                  <a:srgbClr val="FF0000"/>
                </a:solidFill>
              </a:rPr>
              <a:t>第三是压根不作为者，信奉“权威自有权威的道理”、“多一事不如少一事”，或者可以说，这根本就是懒惰。</a:t>
            </a:r>
          </a:p>
        </p:txBody>
      </p:sp>
      <p:pic>
        <p:nvPicPr>
          <p:cNvPr descr="C:\Users\user\Desktop\Fotolia_28236516_Subscription_XXL.jpg" id="1027" name="Picture 3"/>
          <p:cNvPicPr>
            <a:picLocks noChangeArrowheads="1" noChangeAspect="1"/>
          </p:cNvPicPr>
          <p:nvPr/>
        </p:nvPicPr>
        <p:blipFill>
          <a:blip r:embed="rId2">
            <a:extLst>
              <a:ext uri="{28A0092B-C50C-407E-A947-70E740481C1C}">
                <a14:useLocalDpi/>
              </a:ext>
            </a:extLst>
          </a:blip>
          <a:stretch>
            <a:fillRect/>
          </a:stretch>
        </p:blipFill>
        <p:spPr bwMode="auto">
          <a:xfrm>
            <a:off x="467976" y="3498456"/>
            <a:ext cx="3888000" cy="2954880"/>
          </a:xfrm>
          <a:prstGeom prst="rect">
            <a:avLst/>
          </a:prstGeom>
          <a:ln w="28575">
            <a:solidFill>
              <a:srgbClr val="92D05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43132242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3" presetSubtype="528">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fltVal val="0"/>
                                          </p:val>
                                        </p:tav>
                                        <p:tav tm="100000">
                                          <p:val>
                                            <p:strVal val="#ppt_w"/>
                                          </p:val>
                                        </p:tav>
                                      </p:tavLst>
                                    </p:anim>
                                    <p:anim calcmode="lin" valueType="num">
                                      <p:cBhvr>
                                        <p:cTn dur="500" fill="hold" id="8"/>
                                        <p:tgtEl>
                                          <p:spTgt spid="21"/>
                                        </p:tgtEl>
                                        <p:attrNameLst>
                                          <p:attrName>ppt_h</p:attrName>
                                        </p:attrNameLst>
                                      </p:cBhvr>
                                      <p:tavLst>
                                        <p:tav tm="0">
                                          <p:val>
                                            <p:fltVal val="0"/>
                                          </p:val>
                                        </p:tav>
                                        <p:tav tm="100000">
                                          <p:val>
                                            <p:strVal val="#ppt_h"/>
                                          </p:val>
                                        </p:tav>
                                      </p:tavLst>
                                    </p:anim>
                                    <p:anim calcmode="lin" valueType="num">
                                      <p:cBhvr>
                                        <p:cTn dur="500" fill="hold" id="9"/>
                                        <p:tgtEl>
                                          <p:spTgt spid="21"/>
                                        </p:tgtEl>
                                        <p:attrNameLst>
                                          <p:attrName>ppt_x</p:attrName>
                                        </p:attrNameLst>
                                      </p:cBhvr>
                                      <p:tavLst>
                                        <p:tav tm="0">
                                          <p:val>
                                            <p:fltVal val="0.5"/>
                                          </p:val>
                                        </p:tav>
                                        <p:tav tm="100000">
                                          <p:val>
                                            <p:strVal val="#ppt_x"/>
                                          </p:val>
                                        </p:tav>
                                      </p:tavLst>
                                    </p:anim>
                                    <p:anim calcmode="lin" valueType="num">
                                      <p:cBhvr>
                                        <p:cTn dur="500" fill="hold" id="10"/>
                                        <p:tgtEl>
                                          <p:spTgt spid="21"/>
                                        </p:tgtEl>
                                        <p:attrNameLst>
                                          <p:attrName>ppt_y</p:attrName>
                                        </p:attrNameLst>
                                      </p:cBhvr>
                                      <p:tavLst>
                                        <p:tav tm="0">
                                          <p:val>
                                            <p:fltVal val="0.5"/>
                                          </p:val>
                                        </p:tav>
                                        <p:tav tm="100000">
                                          <p:val>
                                            <p:strVal val="#ppt_y"/>
                                          </p:val>
                                        </p:tav>
                                      </p:tavLst>
                                    </p:anim>
                                  </p:childTnLst>
                                </p:cTn>
                              </p:par>
                              <p:par>
                                <p:cTn autoRev="1" fill="hold" grpId="1" id="11" nodeType="withEffect" presetClass="emph" presetID="6" presetSubtype="0">
                                  <p:stCondLst>
                                    <p:cond delay="500"/>
                                  </p:stCondLst>
                                  <p:childTnLst>
                                    <p:animScale>
                                      <p:cBhvr>
                                        <p:cTn dur="150" fill="hold" id="12"/>
                                        <p:tgtEl>
                                          <p:spTgt spid="21"/>
                                        </p:tgtEl>
                                      </p:cBhvr>
                                      <p:by x="108000" y="108000"/>
                                    </p:animScale>
                                  </p:childTnLst>
                                </p:cTn>
                              </p:par>
                            </p:childTnLst>
                          </p:cTn>
                        </p:par>
                      </p:childTnLst>
                    </p:cTn>
                  </p:par>
                  <p:par>
                    <p:cTn fill="hold" id="13" nodeType="clickPar">
                      <p:stCondLst>
                        <p:cond delay="indefinite"/>
                      </p:stCondLst>
                      <p:childTnLst>
                        <p:par>
                          <p:cTn fill="hold" id="14" nodeType="afterGroup">
                            <p:stCondLst>
                              <p:cond delay="0"/>
                            </p:stCondLst>
                            <p:childTnLst>
                              <p:par>
                                <p:cTn fill="hold" grpId="2" id="15" nodeType="clickEffect" presetClass="exit" presetID="9" presetSubtype="0">
                                  <p:stCondLst>
                                    <p:cond delay="0"/>
                                  </p:stCondLst>
                                  <p:childTnLst>
                                    <p:animEffect filter="dissolve" transition="out">
                                      <p:cBhvr>
                                        <p:cTn dur="200" id="16"/>
                                        <p:tgtEl>
                                          <p:spTgt spid="21"/>
                                        </p:tgtEl>
                                      </p:cBhvr>
                                    </p:animEffect>
                                    <p:set>
                                      <p:cBhvr>
                                        <p:cTn dur="1" fill="hold" id="17">
                                          <p:stCondLst>
                                            <p:cond delay="199"/>
                                          </p:stCondLst>
                                        </p:cTn>
                                        <p:tgtEl>
                                          <p:spTgt spid="21"/>
                                        </p:tgtEl>
                                        <p:attrNameLst>
                                          <p:attrName>style.visibility</p:attrName>
                                        </p:attrNameLst>
                                      </p:cBhvr>
                                      <p:to>
                                        <p:strVal val="hidden"/>
                                      </p:to>
                                    </p:set>
                                  </p:childTnLst>
                                </p:cTn>
                              </p:par>
                              <p:par>
                                <p:cTn fill="hold" grpId="3" id="18" nodeType="withEffect" presetClass="exit" presetID="23" presetSubtype="32">
                                  <p:stCondLst>
                                    <p:cond delay="0"/>
                                  </p:stCondLst>
                                  <p:childTnLst>
                                    <p:anim calcmode="lin" valueType="num">
                                      <p:cBhvr>
                                        <p:cTn dur="200" id="19"/>
                                        <p:tgtEl>
                                          <p:spTgt spid="21"/>
                                        </p:tgtEl>
                                        <p:attrNameLst>
                                          <p:attrName>ppt_w</p:attrName>
                                        </p:attrNameLst>
                                      </p:cBhvr>
                                      <p:tavLst>
                                        <p:tav tm="0">
                                          <p:val>
                                            <p:strVal val="ppt_w"/>
                                          </p:val>
                                        </p:tav>
                                        <p:tav tm="100000">
                                          <p:val>
                                            <p:fltVal val="0"/>
                                          </p:val>
                                        </p:tav>
                                      </p:tavLst>
                                    </p:anim>
                                    <p:anim calcmode="lin" valueType="num">
                                      <p:cBhvr>
                                        <p:cTn dur="200" id="20"/>
                                        <p:tgtEl>
                                          <p:spTgt spid="21"/>
                                        </p:tgtEl>
                                        <p:attrNameLst>
                                          <p:attrName>ppt_h</p:attrName>
                                        </p:attrNameLst>
                                      </p:cBhvr>
                                      <p:tavLst>
                                        <p:tav tm="0">
                                          <p:val>
                                            <p:strVal val="ppt_h"/>
                                          </p:val>
                                        </p:tav>
                                        <p:tav tm="100000">
                                          <p:val>
                                            <p:fltVal val="0"/>
                                          </p:val>
                                        </p:tav>
                                      </p:tavLst>
                                    </p:anim>
                                    <p:set>
                                      <p:cBhvr>
                                        <p:cTn dur="1" fill="hold" id="21">
                                          <p:stCondLst>
                                            <p:cond delay="199"/>
                                          </p:stCondLst>
                                        </p:cTn>
                                        <p:tgtEl>
                                          <p:spTgt spid="21"/>
                                        </p:tgtEl>
                                        <p:attrNameLst>
                                          <p:attrName>style.visibility</p:attrName>
                                        </p:attrNameLst>
                                      </p:cBhvr>
                                      <p:to>
                                        <p:strVal val="hidden"/>
                                      </p:to>
                                    </p:set>
                                  </p:childTnLst>
                                </p:cTn>
                              </p:par>
                              <p:par>
                                <p:cTn fill="hold" grpId="0" id="22" nodeType="withEffect" presetClass="entr" presetID="23" presetSubtype="528">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p:cTn dur="500" fill="hold" id="24"/>
                                        <p:tgtEl>
                                          <p:spTgt spid="22"/>
                                        </p:tgtEl>
                                        <p:attrNameLst>
                                          <p:attrName>ppt_w</p:attrName>
                                        </p:attrNameLst>
                                      </p:cBhvr>
                                      <p:tavLst>
                                        <p:tav tm="0">
                                          <p:val>
                                            <p:fltVal val="0"/>
                                          </p:val>
                                        </p:tav>
                                        <p:tav tm="100000">
                                          <p:val>
                                            <p:strVal val="#ppt_w"/>
                                          </p:val>
                                        </p:tav>
                                      </p:tavLst>
                                    </p:anim>
                                    <p:anim calcmode="lin" valueType="num">
                                      <p:cBhvr>
                                        <p:cTn dur="500" fill="hold" id="25"/>
                                        <p:tgtEl>
                                          <p:spTgt spid="22"/>
                                        </p:tgtEl>
                                        <p:attrNameLst>
                                          <p:attrName>ppt_h</p:attrName>
                                        </p:attrNameLst>
                                      </p:cBhvr>
                                      <p:tavLst>
                                        <p:tav tm="0">
                                          <p:val>
                                            <p:fltVal val="0"/>
                                          </p:val>
                                        </p:tav>
                                        <p:tav tm="100000">
                                          <p:val>
                                            <p:strVal val="#ppt_h"/>
                                          </p:val>
                                        </p:tav>
                                      </p:tavLst>
                                    </p:anim>
                                    <p:anim calcmode="lin" valueType="num">
                                      <p:cBhvr>
                                        <p:cTn dur="500" fill="hold" id="26"/>
                                        <p:tgtEl>
                                          <p:spTgt spid="22"/>
                                        </p:tgtEl>
                                        <p:attrNameLst>
                                          <p:attrName>ppt_x</p:attrName>
                                        </p:attrNameLst>
                                      </p:cBhvr>
                                      <p:tavLst>
                                        <p:tav tm="0">
                                          <p:val>
                                            <p:fltVal val="0.5"/>
                                          </p:val>
                                        </p:tav>
                                        <p:tav tm="100000">
                                          <p:val>
                                            <p:strVal val="#ppt_x"/>
                                          </p:val>
                                        </p:tav>
                                      </p:tavLst>
                                    </p:anim>
                                    <p:anim calcmode="lin" valueType="num">
                                      <p:cBhvr>
                                        <p:cTn dur="500" fill="hold" id="27"/>
                                        <p:tgtEl>
                                          <p:spTgt spid="22"/>
                                        </p:tgtEl>
                                        <p:attrNameLst>
                                          <p:attrName>ppt_y</p:attrName>
                                        </p:attrNameLst>
                                      </p:cBhvr>
                                      <p:tavLst>
                                        <p:tav tm="0">
                                          <p:val>
                                            <p:fltVal val="0.5"/>
                                          </p:val>
                                        </p:tav>
                                        <p:tav tm="100000">
                                          <p:val>
                                            <p:strVal val="#ppt_y"/>
                                          </p:val>
                                        </p:tav>
                                      </p:tavLst>
                                    </p:anim>
                                  </p:childTnLst>
                                </p:cTn>
                              </p:par>
                              <p:par>
                                <p:cTn autoRev="1" fill="hold" grpId="1" id="28" nodeType="withEffect" presetClass="emph" presetID="6" presetSubtype="0">
                                  <p:stCondLst>
                                    <p:cond delay="500"/>
                                  </p:stCondLst>
                                  <p:childTnLst>
                                    <p:animScale>
                                      <p:cBhvr>
                                        <p:cTn dur="150" fill="hold" id="29"/>
                                        <p:tgtEl>
                                          <p:spTgt spid="22"/>
                                        </p:tgtEl>
                                      </p:cBhvr>
                                      <p:by x="108000" y="108000"/>
                                    </p:animScale>
                                  </p:childTnLst>
                                </p:cTn>
                              </p:par>
                            </p:childTnLst>
                          </p:cTn>
                        </p:par>
                      </p:childTnLst>
                    </p:cTn>
                  </p:par>
                  <p:par>
                    <p:cTn fill="hold" id="30" nodeType="clickPar">
                      <p:stCondLst>
                        <p:cond delay="indefinite"/>
                      </p:stCondLst>
                      <p:childTnLst>
                        <p:par>
                          <p:cTn fill="hold" id="31" nodeType="afterGroup">
                            <p:stCondLst>
                              <p:cond delay="0"/>
                            </p:stCondLst>
                            <p:childTnLst>
                              <p:par>
                                <p:cTn fill="hold" grpId="2" id="32" nodeType="clickEffect" presetClass="exit" presetID="9" presetSubtype="0">
                                  <p:stCondLst>
                                    <p:cond delay="0"/>
                                  </p:stCondLst>
                                  <p:childTnLst>
                                    <p:animEffect filter="dissolve" transition="out">
                                      <p:cBhvr>
                                        <p:cTn dur="200" id="33"/>
                                        <p:tgtEl>
                                          <p:spTgt spid="22"/>
                                        </p:tgtEl>
                                      </p:cBhvr>
                                    </p:animEffect>
                                    <p:set>
                                      <p:cBhvr>
                                        <p:cTn dur="1" fill="hold" id="34">
                                          <p:stCondLst>
                                            <p:cond delay="199"/>
                                          </p:stCondLst>
                                        </p:cTn>
                                        <p:tgtEl>
                                          <p:spTgt spid="22"/>
                                        </p:tgtEl>
                                        <p:attrNameLst>
                                          <p:attrName>style.visibility</p:attrName>
                                        </p:attrNameLst>
                                      </p:cBhvr>
                                      <p:to>
                                        <p:strVal val="hidden"/>
                                      </p:to>
                                    </p:set>
                                  </p:childTnLst>
                                </p:cTn>
                              </p:par>
                              <p:par>
                                <p:cTn fill="hold" grpId="3" id="35" nodeType="withEffect" presetClass="exit" presetID="23" presetSubtype="32">
                                  <p:stCondLst>
                                    <p:cond delay="0"/>
                                  </p:stCondLst>
                                  <p:childTnLst>
                                    <p:anim calcmode="lin" valueType="num">
                                      <p:cBhvr>
                                        <p:cTn dur="200" id="36"/>
                                        <p:tgtEl>
                                          <p:spTgt spid="22"/>
                                        </p:tgtEl>
                                        <p:attrNameLst>
                                          <p:attrName>ppt_w</p:attrName>
                                        </p:attrNameLst>
                                      </p:cBhvr>
                                      <p:tavLst>
                                        <p:tav tm="0">
                                          <p:val>
                                            <p:strVal val="ppt_w"/>
                                          </p:val>
                                        </p:tav>
                                        <p:tav tm="100000">
                                          <p:val>
                                            <p:fltVal val="0"/>
                                          </p:val>
                                        </p:tav>
                                      </p:tavLst>
                                    </p:anim>
                                    <p:anim calcmode="lin" valueType="num">
                                      <p:cBhvr>
                                        <p:cTn dur="200" id="37"/>
                                        <p:tgtEl>
                                          <p:spTgt spid="22"/>
                                        </p:tgtEl>
                                        <p:attrNameLst>
                                          <p:attrName>ppt_h</p:attrName>
                                        </p:attrNameLst>
                                      </p:cBhvr>
                                      <p:tavLst>
                                        <p:tav tm="0">
                                          <p:val>
                                            <p:strVal val="ppt_h"/>
                                          </p:val>
                                        </p:tav>
                                        <p:tav tm="100000">
                                          <p:val>
                                            <p:fltVal val="0"/>
                                          </p:val>
                                        </p:tav>
                                      </p:tavLst>
                                    </p:anim>
                                    <p:set>
                                      <p:cBhvr>
                                        <p:cTn dur="1" fill="hold" id="38">
                                          <p:stCondLst>
                                            <p:cond delay="199"/>
                                          </p:stCondLst>
                                        </p:cTn>
                                        <p:tgtEl>
                                          <p:spTgt spid="22"/>
                                        </p:tgtEl>
                                        <p:attrNameLst>
                                          <p:attrName>style.visibility</p:attrName>
                                        </p:attrNameLst>
                                      </p:cBhvr>
                                      <p:to>
                                        <p:strVal val="hidden"/>
                                      </p:to>
                                    </p:set>
                                  </p:childTnLst>
                                </p:cTn>
                              </p:par>
                            </p:childTnLst>
                          </p:cTn>
                        </p:par>
                        <p:par>
                          <p:cTn fill="hold" id="39" nodeType="afterGroup">
                            <p:stCondLst>
                              <p:cond delay="200"/>
                            </p:stCondLst>
                            <p:childTnLst>
                              <p:par>
                                <p:cTn fill="hold" grpId="0" id="40" nodeType="afterEffect" presetClass="entr" presetID="42" presetSubtype="0">
                                  <p:stCondLst>
                                    <p:cond delay="0"/>
                                  </p:stCondLst>
                                  <p:childTnLst>
                                    <p:set>
                                      <p:cBhvr>
                                        <p:cTn dur="1" fill="hold" id="41">
                                          <p:stCondLst>
                                            <p:cond delay="0"/>
                                          </p:stCondLst>
                                        </p:cTn>
                                        <p:tgtEl>
                                          <p:spTgt spid="24"/>
                                        </p:tgtEl>
                                        <p:attrNameLst>
                                          <p:attrName>style.visibility</p:attrName>
                                        </p:attrNameLst>
                                      </p:cBhvr>
                                      <p:to>
                                        <p:strVal val="visible"/>
                                      </p:to>
                                    </p:set>
                                    <p:animEffect filter="fade" transition="in">
                                      <p:cBhvr>
                                        <p:cTn dur="1000" id="42"/>
                                        <p:tgtEl>
                                          <p:spTgt spid="24"/>
                                        </p:tgtEl>
                                      </p:cBhvr>
                                    </p:animEffect>
                                    <p:anim calcmode="lin" valueType="num">
                                      <p:cBhvr>
                                        <p:cTn dur="1000" fill="hold" id="43"/>
                                        <p:tgtEl>
                                          <p:spTgt spid="24"/>
                                        </p:tgtEl>
                                        <p:attrNameLst>
                                          <p:attrName>ppt_x</p:attrName>
                                        </p:attrNameLst>
                                      </p:cBhvr>
                                      <p:tavLst>
                                        <p:tav tm="0">
                                          <p:val>
                                            <p:strVal val="#ppt_x"/>
                                          </p:val>
                                        </p:tav>
                                        <p:tav tm="100000">
                                          <p:val>
                                            <p:strVal val="#ppt_x"/>
                                          </p:val>
                                        </p:tav>
                                      </p:tavLst>
                                    </p:anim>
                                    <p:anim calcmode="lin" valueType="num">
                                      <p:cBhvr>
                                        <p:cTn dur="1000" fill="hold" id="44"/>
                                        <p:tgtEl>
                                          <p:spTgt spid="24"/>
                                        </p:tgtEl>
                                        <p:attrNameLst>
                                          <p:attrName>ppt_y</p:attrName>
                                        </p:attrNameLst>
                                      </p:cBhvr>
                                      <p:tavLst>
                                        <p:tav tm="0">
                                          <p:val>
                                            <p:strVal val="#ppt_y+.1"/>
                                          </p:val>
                                        </p:tav>
                                        <p:tav tm="100000">
                                          <p:val>
                                            <p:strVal val="#ppt_y"/>
                                          </p:val>
                                        </p:tav>
                                      </p:tavLst>
                                    </p:anim>
                                  </p:childTnLst>
                                </p:cTn>
                              </p:par>
                              <p:par>
                                <p:cTn fill="hold" id="45" nodeType="withEffect" presetClass="entr" presetID="47" presetSubtype="0">
                                  <p:stCondLst>
                                    <p:cond delay="0"/>
                                  </p:stCondLst>
                                  <p:childTnLst>
                                    <p:set>
                                      <p:cBhvr>
                                        <p:cTn dur="1" fill="hold" id="46">
                                          <p:stCondLst>
                                            <p:cond delay="0"/>
                                          </p:stCondLst>
                                        </p:cTn>
                                        <p:tgtEl>
                                          <p:spTgt spid="1027"/>
                                        </p:tgtEl>
                                        <p:attrNameLst>
                                          <p:attrName>style.visibility</p:attrName>
                                        </p:attrNameLst>
                                      </p:cBhvr>
                                      <p:to>
                                        <p:strVal val="visible"/>
                                      </p:to>
                                    </p:set>
                                    <p:animEffect filter="fade" transition="in">
                                      <p:cBhvr>
                                        <p:cTn dur="1000" id="47"/>
                                        <p:tgtEl>
                                          <p:spTgt spid="1027"/>
                                        </p:tgtEl>
                                      </p:cBhvr>
                                    </p:animEffect>
                                    <p:anim calcmode="lin" valueType="num">
                                      <p:cBhvr>
                                        <p:cTn dur="1000" fill="hold" id="48"/>
                                        <p:tgtEl>
                                          <p:spTgt spid="1027"/>
                                        </p:tgtEl>
                                        <p:attrNameLst>
                                          <p:attrName>ppt_x</p:attrName>
                                        </p:attrNameLst>
                                      </p:cBhvr>
                                      <p:tavLst>
                                        <p:tav tm="0">
                                          <p:val>
                                            <p:strVal val="#ppt_x"/>
                                          </p:val>
                                        </p:tav>
                                        <p:tav tm="100000">
                                          <p:val>
                                            <p:strVal val="#ppt_x"/>
                                          </p:val>
                                        </p:tav>
                                      </p:tavLst>
                                    </p:anim>
                                    <p:anim calcmode="lin" valueType="num">
                                      <p:cBhvr>
                                        <p:cTn dur="1000" fill="hold" id="49"/>
                                        <p:tgtEl>
                                          <p:spTgt spid="1027"/>
                                        </p:tgtEl>
                                        <p:attrNameLst>
                                          <p:attrName>ppt_y</p:attrName>
                                        </p:attrNameLst>
                                      </p:cBhvr>
                                      <p:tavLst>
                                        <p:tav tm="0">
                                          <p:val>
                                            <p:strVal val="#ppt_y-.1"/>
                                          </p:val>
                                        </p:tav>
                                        <p:tav tm="100000">
                                          <p:val>
                                            <p:strVal val="#ppt_y"/>
                                          </p:val>
                                        </p:tav>
                                      </p:tavLst>
                                    </p:anim>
                                  </p:childTnLst>
                                </p:cTn>
                              </p:par>
                            </p:childTnLst>
                          </p:cTn>
                        </p:par>
                      </p:childTnLst>
                    </p:cTn>
                  </p:par>
                  <p:par>
                    <p:cTn fill="hold" id="50" nodeType="clickPar">
                      <p:stCondLst>
                        <p:cond delay="indefinite"/>
                      </p:stCondLst>
                      <p:childTnLst>
                        <p:par>
                          <p:cTn fill="hold" id="51" nodeType="afterGroup">
                            <p:stCondLst>
                              <p:cond delay="0"/>
                            </p:stCondLst>
                            <p:childTnLst>
                              <p:par>
                                <p:cTn fill="hold" grpId="0" id="52" nodeType="clickEffect" presetClass="entr" presetID="42" presetSubtype="0">
                                  <p:stCondLst>
                                    <p:cond delay="0"/>
                                  </p:stCondLst>
                                  <p:childTnLst>
                                    <p:set>
                                      <p:cBhvr>
                                        <p:cTn dur="1" fill="hold" id="53">
                                          <p:stCondLst>
                                            <p:cond delay="0"/>
                                          </p:stCondLst>
                                        </p:cTn>
                                        <p:tgtEl>
                                          <p:spTgt spid="25"/>
                                        </p:tgtEl>
                                        <p:attrNameLst>
                                          <p:attrName>style.visibility</p:attrName>
                                        </p:attrNameLst>
                                      </p:cBhvr>
                                      <p:to>
                                        <p:strVal val="visible"/>
                                      </p:to>
                                    </p:set>
                                    <p:animEffect filter="fade" transition="in">
                                      <p:cBhvr>
                                        <p:cTn dur="1000" id="54"/>
                                        <p:tgtEl>
                                          <p:spTgt spid="25"/>
                                        </p:tgtEl>
                                      </p:cBhvr>
                                    </p:animEffect>
                                    <p:anim calcmode="lin" valueType="num">
                                      <p:cBhvr>
                                        <p:cTn dur="1000" fill="hold" id="55"/>
                                        <p:tgtEl>
                                          <p:spTgt spid="25"/>
                                        </p:tgtEl>
                                        <p:attrNameLst>
                                          <p:attrName>ppt_x</p:attrName>
                                        </p:attrNameLst>
                                      </p:cBhvr>
                                      <p:tavLst>
                                        <p:tav tm="0">
                                          <p:val>
                                            <p:strVal val="#ppt_x"/>
                                          </p:val>
                                        </p:tav>
                                        <p:tav tm="100000">
                                          <p:val>
                                            <p:strVal val="#ppt_x"/>
                                          </p:val>
                                        </p:tav>
                                      </p:tavLst>
                                    </p:anim>
                                    <p:anim calcmode="lin" valueType="num">
                                      <p:cBhvr>
                                        <p:cTn dur="1000" fill="hold" id="56"/>
                                        <p:tgtEl>
                                          <p:spTgt spid="25"/>
                                        </p:tgtEl>
                                        <p:attrNameLst>
                                          <p:attrName>ppt_y</p:attrName>
                                        </p:attrNameLst>
                                      </p:cBhvr>
                                      <p:tavLst>
                                        <p:tav tm="0">
                                          <p:val>
                                            <p:strVal val="#ppt_y+.1"/>
                                          </p:val>
                                        </p:tav>
                                        <p:tav tm="100000">
                                          <p:val>
                                            <p:strVal val="#ppt_y"/>
                                          </p:val>
                                        </p:tav>
                                      </p:tavLst>
                                    </p:anim>
                                  </p:childTnLst>
                                </p:cTn>
                              </p:par>
                            </p:childTnLst>
                          </p:cTn>
                        </p:par>
                      </p:childTnLst>
                    </p:cTn>
                  </p:par>
                  <p:par>
                    <p:cTn fill="hold" id="57" nodeType="clickPar">
                      <p:stCondLst>
                        <p:cond delay="indefinite"/>
                      </p:stCondLst>
                      <p:childTnLst>
                        <p:par>
                          <p:cTn fill="hold" id="58" nodeType="afterGroup">
                            <p:stCondLst>
                              <p:cond delay="0"/>
                            </p:stCondLst>
                            <p:childTnLst>
                              <p:par>
                                <p:cTn fill="hold" grpId="0" id="59" nodeType="clickEffect" presetClass="entr" presetID="42" presetSubtype="0">
                                  <p:stCondLst>
                                    <p:cond delay="0"/>
                                  </p:stCondLst>
                                  <p:childTnLst>
                                    <p:set>
                                      <p:cBhvr>
                                        <p:cTn dur="1" fill="hold" id="60">
                                          <p:stCondLst>
                                            <p:cond delay="0"/>
                                          </p:stCondLst>
                                        </p:cTn>
                                        <p:tgtEl>
                                          <p:spTgt spid="23"/>
                                        </p:tgtEl>
                                        <p:attrNameLst>
                                          <p:attrName>style.visibility</p:attrName>
                                        </p:attrNameLst>
                                      </p:cBhvr>
                                      <p:to>
                                        <p:strVal val="visible"/>
                                      </p:to>
                                    </p:set>
                                    <p:animEffect filter="fade" transition="in">
                                      <p:cBhvr>
                                        <p:cTn dur="1000" id="61"/>
                                        <p:tgtEl>
                                          <p:spTgt spid="23"/>
                                        </p:tgtEl>
                                      </p:cBhvr>
                                    </p:animEffect>
                                    <p:anim calcmode="lin" valueType="num">
                                      <p:cBhvr>
                                        <p:cTn dur="1000" fill="hold" id="62"/>
                                        <p:tgtEl>
                                          <p:spTgt spid="23"/>
                                        </p:tgtEl>
                                        <p:attrNameLst>
                                          <p:attrName>ppt_x</p:attrName>
                                        </p:attrNameLst>
                                      </p:cBhvr>
                                      <p:tavLst>
                                        <p:tav tm="0">
                                          <p:val>
                                            <p:strVal val="#ppt_x"/>
                                          </p:val>
                                        </p:tav>
                                        <p:tav tm="100000">
                                          <p:val>
                                            <p:strVal val="#ppt_x"/>
                                          </p:val>
                                        </p:tav>
                                      </p:tavLst>
                                    </p:anim>
                                    <p:anim calcmode="lin" valueType="num">
                                      <p:cBhvr>
                                        <p:cTn dur="1000" fill="hold" id="63"/>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1"/>
      <p:bldP grpId="1" spid="21"/>
      <p:bldP grpId="2" spid="21"/>
      <p:bldP grpId="3" spid="21"/>
      <p:bldP grpId="0" spid="22"/>
      <p:bldP grpId="1" spid="22"/>
      <p:bldP grpId="2" spid="22"/>
      <p:bldP grpId="3" spid="22"/>
      <p:bldP grpId="0" spid="2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斜纹 10"/>
          <p:cNvSpPr/>
          <p:nvPr/>
        </p:nvSpPr>
        <p:spPr>
          <a:xfrm rot="10800000">
            <a:off x="8135937" y="5849937"/>
            <a:ext cx="1008063" cy="1008063"/>
          </a:xfrm>
          <a:prstGeom prst="diagStripe">
            <a:avLst/>
          </a:prstGeom>
        </p:spPr>
        <p:style>
          <a:lnRef idx="1">
            <a:schemeClr val="accent5"/>
          </a:lnRef>
          <a:fillRef idx="3">
            <a:schemeClr val="accent5"/>
          </a:fillRef>
          <a:effectRef idx="2">
            <a:schemeClr val="accent5"/>
          </a:effectRef>
          <a:fontRef idx="minor">
            <a:schemeClr val="lt1"/>
          </a:fontRef>
        </p:style>
        <p:txBody>
          <a:bodyPr anchor="ctr"/>
          <a:lstStyle/>
          <a:p>
            <a:pPr algn="ctr" defTabSz="914400">
              <a:defRPr/>
            </a:pPr>
            <a:endParaRPr altLang="en-US" kern="0" lang="zh-CN" sz="1800">
              <a:solidFill>
                <a:sysClr lastClr="000000" val="windowText"/>
              </a:solidFill>
              <a:ea typeface="微软雅黑"/>
            </a:endParaRPr>
          </a:p>
        </p:txBody>
      </p:sp>
      <p:sp>
        <p:nvSpPr>
          <p:cNvPr id="12" name="TextBox 11"/>
          <p:cNvSpPr txBox="1"/>
          <p:nvPr/>
        </p:nvSpPr>
        <p:spPr>
          <a:xfrm rot="18928564">
            <a:off x="8385743" y="6335334"/>
            <a:ext cx="792480" cy="335280"/>
          </a:xfrm>
          <a:prstGeom prst="rect">
            <a:avLst/>
          </a:prstGeom>
          <a:noFill/>
        </p:spPr>
        <p:txBody>
          <a:bodyPr rtlCol="0" wrap="none">
            <a:spAutoFit/>
          </a:bodyPr>
          <a:lstStyle/>
          <a:p>
            <a:r>
              <a:rPr altLang="en-US" lang="zh-CN" sz="1600">
                <a:solidFill>
                  <a:prstClr val="white"/>
                </a:solidFill>
                <a:latin charset="-122" pitchFamily="34" typeface="微软雅黑"/>
                <a:ea charset="-122" pitchFamily="34" typeface="微软雅黑"/>
              </a:rPr>
              <a:t>过渡页</a:t>
            </a:r>
          </a:p>
        </p:txBody>
      </p:sp>
      <p:sp>
        <p:nvSpPr>
          <p:cNvPr id="13" name="Freeform 7"/>
          <p:cNvSpPr/>
          <p:nvPr/>
        </p:nvSpPr>
        <p:spPr bwMode="auto">
          <a:xfrm>
            <a:off x="3203848" y="5409271"/>
            <a:ext cx="2700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14" name="Freeform 7"/>
          <p:cNvSpPr/>
          <p:nvPr/>
        </p:nvSpPr>
        <p:spPr bwMode="auto">
          <a:xfrm>
            <a:off x="539552" y="5409271"/>
            <a:ext cx="2700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15" name="Freeform 7"/>
          <p:cNvSpPr/>
          <p:nvPr/>
        </p:nvSpPr>
        <p:spPr bwMode="auto">
          <a:xfrm>
            <a:off x="5904448" y="5409272"/>
            <a:ext cx="2700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pic>
        <p:nvPicPr>
          <p:cNvPr descr="D:\Teliss_Tong\Doing\new\MX1.jpg" id="1026" name="Picture 2"/>
          <p:cNvPicPr>
            <a:picLocks noChangeArrowheads="1" noChangeAspect="1"/>
          </p:cNvPicPr>
          <p:nvPr/>
        </p:nvPicPr>
        <p:blipFill>
          <a:blip r:embed="rId2">
            <a:extLst>
              <a:ext uri="{BEBA8EAE-BF5A-486C-A8C5-ECC9F3942E4B}">
                <a14:imgProps>
                  <a14:imgLayer r:embed="rId3">
                    <a14:imgEffect>
                      <a14:saturation sat="0"/>
                    </a14:imgEffect>
                  </a14:imgLayer>
                </a14:imgProps>
              </a:ext>
              <a:ext uri="{28A0092B-C50C-407E-A947-70E740481C1C}">
                <a14:useLocalDpi/>
              </a:ext>
            </a:extLst>
          </a:blip>
          <a:stretch>
            <a:fillRect/>
          </a:stretch>
        </p:blipFill>
        <p:spPr bwMode="auto">
          <a:xfrm>
            <a:off x="6228184" y="1308332"/>
            <a:ext cx="2339960" cy="3899934"/>
          </a:xfrm>
          <a:prstGeom prst="rect">
            <a:avLst/>
          </a:prstGeom>
          <a:ln w="28575">
            <a:solidFill>
              <a:schemeClr val="bg1">
                <a:lumMod val="95000"/>
              </a:schemeClr>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Users\user\Desktop\xpic2196.jpg" id="1027" name="Picture 3"/>
          <p:cNvPicPr>
            <a:picLocks noChangeArrowheads="1" noChangeAspect="1"/>
          </p:cNvPicPr>
          <p:nvPr/>
        </p:nvPicPr>
        <p:blipFill>
          <a:blip r:embed="rId4">
            <a:extLst>
              <a:ext uri="{28A0092B-C50C-407E-A947-70E740481C1C}">
                <a14:useLocalDpi/>
              </a:ext>
            </a:extLst>
          </a:blip>
          <a:stretch>
            <a:fillRect/>
          </a:stretch>
        </p:blipFill>
        <p:spPr bwMode="auto">
          <a:xfrm>
            <a:off x="827584" y="1323569"/>
            <a:ext cx="2339960" cy="3899933"/>
          </a:xfrm>
          <a:prstGeom prst="rect">
            <a:avLst/>
          </a:prstGeom>
          <a:ln w="28575">
            <a:solidFill>
              <a:srgbClr val="00B0F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Users\user\Desktop\fotolia_24553331_subscription_xxl.jpg" id="1028" name="Picture 4"/>
          <p:cNvPicPr>
            <a:picLocks noChangeArrowheads="1" noChangeAspect="1"/>
          </p:cNvPicPr>
          <p:nvPr/>
        </p:nvPicPr>
        <p:blipFill>
          <a:blip r:embed="rId5">
            <a:extLst>
              <a:ext uri="{BEBA8EAE-BF5A-486C-A8C5-ECC9F3942E4B}">
                <a14:imgProps>
                  <a14:imgLayer r:embed="rId6">
                    <a14:imgEffect>
                      <a14:saturation sat="0"/>
                    </a14:imgEffect>
                  </a14:imgLayer>
                </a14:imgProps>
              </a:ext>
              <a:ext uri="{28A0092B-C50C-407E-A947-70E740481C1C}">
                <a14:useLocalDpi/>
              </a:ext>
            </a:extLst>
          </a:blip>
          <a:stretch>
            <a:fillRect/>
          </a:stretch>
        </p:blipFill>
        <p:spPr bwMode="auto">
          <a:xfrm>
            <a:off x="3528184" y="1308332"/>
            <a:ext cx="2339960" cy="3899933"/>
          </a:xfrm>
          <a:prstGeom prst="rect">
            <a:avLst/>
          </a:prstGeom>
          <a:ln w="28575">
            <a:solidFill>
              <a:schemeClr val="bg1">
                <a:lumMod val="95000"/>
              </a:schemeClr>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10"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16"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17"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18"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19"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20"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21"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22" name="矩形 21"/>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23"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Tree>
    <p:extLst>
      <p:ext uri="{BB962C8B-B14F-4D97-AF65-F5344CB8AC3E}">
        <p14:creationId val="246032817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decel="50000" fill="hold" id="5" nodeType="clickEffect" presetClass="path" presetID="56" presetSubtype="0">
                                  <p:stCondLst>
                                    <p:cond delay="0"/>
                                  </p:stCondLst>
                                  <p:childTnLst>
                                    <p:animMotion origin="layout" path="M -2.77778E-06 -4.81481E-06 L -0.11215 -0.3449" pathEditMode="relative" ptsTypes="AA" rAng="0">
                                      <p:cBhvr>
                                        <p:cTn dur="500" fill="hold" id="6"/>
                                        <p:tgtEl>
                                          <p:spTgt spid="1027"/>
                                        </p:tgtEl>
                                        <p:attrNameLst>
                                          <p:attrName>ppt_x</p:attrName>
                                          <p:attrName>ppt_y</p:attrName>
                                        </p:attrNameLst>
                                      </p:cBhvr>
                                      <p:rCtr x="-5608" y="-17245"/>
                                    </p:animMotion>
                                  </p:childTnLst>
                                </p:cTn>
                              </p:par>
                              <p:par>
                                <p:cTn fill="hold" id="7" nodeType="withEffect" presetClass="exit" presetID="53" presetSubtype="0">
                                  <p:stCondLst>
                                    <p:cond delay="0"/>
                                  </p:stCondLst>
                                  <p:childTnLst>
                                    <p:anim calcmode="lin" valueType="num">
                                      <p:cBhvr>
                                        <p:cTn dur="500" id="8"/>
                                        <p:tgtEl>
                                          <p:spTgt spid="1027"/>
                                        </p:tgtEl>
                                        <p:attrNameLst>
                                          <p:attrName>ppt_w</p:attrName>
                                        </p:attrNameLst>
                                      </p:cBhvr>
                                      <p:tavLst>
                                        <p:tav tm="0">
                                          <p:val>
                                            <p:strVal val="ppt_w"/>
                                          </p:val>
                                        </p:tav>
                                        <p:tav tm="100000">
                                          <p:val>
                                            <p:fltVal val="0"/>
                                          </p:val>
                                        </p:tav>
                                      </p:tavLst>
                                    </p:anim>
                                    <p:anim calcmode="lin" valueType="num">
                                      <p:cBhvr>
                                        <p:cTn dur="500" id="9"/>
                                        <p:tgtEl>
                                          <p:spTgt spid="1027"/>
                                        </p:tgtEl>
                                        <p:attrNameLst>
                                          <p:attrName>ppt_h</p:attrName>
                                        </p:attrNameLst>
                                      </p:cBhvr>
                                      <p:tavLst>
                                        <p:tav tm="0">
                                          <p:val>
                                            <p:strVal val="ppt_h"/>
                                          </p:val>
                                        </p:tav>
                                        <p:tav tm="100000">
                                          <p:val>
                                            <p:fltVal val="0"/>
                                          </p:val>
                                        </p:tav>
                                      </p:tavLst>
                                    </p:anim>
                                    <p:animEffect filter="fade" transition="out">
                                      <p:cBhvr>
                                        <p:cTn dur="500" id="10"/>
                                        <p:tgtEl>
                                          <p:spTgt spid="1027"/>
                                        </p:tgtEl>
                                      </p:cBhvr>
                                    </p:animEffect>
                                    <p:set>
                                      <p:cBhvr>
                                        <p:cTn dur="1" fill="hold" id="11">
                                          <p:stCondLst>
                                            <p:cond delay="499"/>
                                          </p:stCondLst>
                                        </p:cTn>
                                        <p:tgtEl>
                                          <p:spTgt spid="1027"/>
                                        </p:tgtEl>
                                        <p:attrNameLst>
                                          <p:attrName>style.visibility</p:attrName>
                                        </p:attrNameLst>
                                      </p:cBhvr>
                                      <p:to>
                                        <p:strVal val="hidden"/>
                                      </p:to>
                                    </p:set>
                                  </p:childTnLst>
                                </p:cTn>
                              </p:par>
                              <p:par>
                                <p:cTn accel="50000" decel="50000" fill="hold" id="12" nodeType="withEffect" presetClass="path" presetID="56" presetSubtype="0">
                                  <p:stCondLst>
                                    <p:cond delay="0"/>
                                  </p:stCondLst>
                                  <p:childTnLst>
                                    <p:animMotion origin="layout" path="M 4.72222E-06 0 L -0.41528 -0.34259" pathEditMode="relative" ptsTypes="AA" rAng="0">
                                      <p:cBhvr>
                                        <p:cTn dur="500" fill="hold" id="13"/>
                                        <p:tgtEl>
                                          <p:spTgt spid="1028"/>
                                        </p:tgtEl>
                                        <p:attrNameLst>
                                          <p:attrName>ppt_x</p:attrName>
                                          <p:attrName>ppt_y</p:attrName>
                                        </p:attrNameLst>
                                      </p:cBhvr>
                                      <p:rCtr x="-20764" y="-17130"/>
                                    </p:animMotion>
                                  </p:childTnLst>
                                </p:cTn>
                              </p:par>
                              <p:par>
                                <p:cTn fill="hold" id="14" nodeType="withEffect" presetClass="exit" presetID="53" presetSubtype="0">
                                  <p:stCondLst>
                                    <p:cond delay="100"/>
                                  </p:stCondLst>
                                  <p:childTnLst>
                                    <p:anim calcmode="lin" valueType="num">
                                      <p:cBhvr>
                                        <p:cTn dur="500" id="15"/>
                                        <p:tgtEl>
                                          <p:spTgt spid="1028"/>
                                        </p:tgtEl>
                                        <p:attrNameLst>
                                          <p:attrName>ppt_w</p:attrName>
                                        </p:attrNameLst>
                                      </p:cBhvr>
                                      <p:tavLst>
                                        <p:tav tm="0">
                                          <p:val>
                                            <p:strVal val="ppt_w"/>
                                          </p:val>
                                        </p:tav>
                                        <p:tav tm="100000">
                                          <p:val>
                                            <p:fltVal val="0"/>
                                          </p:val>
                                        </p:tav>
                                      </p:tavLst>
                                    </p:anim>
                                    <p:anim calcmode="lin" valueType="num">
                                      <p:cBhvr>
                                        <p:cTn dur="500" id="16"/>
                                        <p:tgtEl>
                                          <p:spTgt spid="1028"/>
                                        </p:tgtEl>
                                        <p:attrNameLst>
                                          <p:attrName>ppt_h</p:attrName>
                                        </p:attrNameLst>
                                      </p:cBhvr>
                                      <p:tavLst>
                                        <p:tav tm="0">
                                          <p:val>
                                            <p:strVal val="ppt_h"/>
                                          </p:val>
                                        </p:tav>
                                        <p:tav tm="100000">
                                          <p:val>
                                            <p:fltVal val="0"/>
                                          </p:val>
                                        </p:tav>
                                      </p:tavLst>
                                    </p:anim>
                                    <p:animEffect filter="fade" transition="out">
                                      <p:cBhvr>
                                        <p:cTn dur="500" id="17"/>
                                        <p:tgtEl>
                                          <p:spTgt spid="1028"/>
                                        </p:tgtEl>
                                      </p:cBhvr>
                                    </p:animEffect>
                                    <p:set>
                                      <p:cBhvr>
                                        <p:cTn dur="1" fill="hold" id="18">
                                          <p:stCondLst>
                                            <p:cond delay="499"/>
                                          </p:stCondLst>
                                        </p:cTn>
                                        <p:tgtEl>
                                          <p:spTgt spid="1028"/>
                                        </p:tgtEl>
                                        <p:attrNameLst>
                                          <p:attrName>style.visibility</p:attrName>
                                        </p:attrNameLst>
                                      </p:cBhvr>
                                      <p:to>
                                        <p:strVal val="hidden"/>
                                      </p:to>
                                    </p:set>
                                  </p:childTnLst>
                                </p:cTn>
                              </p:par>
                              <p:par>
                                <p:cTn accel="50000" decel="50000" fill="hold" id="19" nodeType="withEffect" presetClass="path" presetID="56" presetSubtype="0">
                                  <p:stCondLst>
                                    <p:cond delay="100"/>
                                  </p:stCondLst>
                                  <p:childTnLst>
                                    <p:animMotion origin="layout" path="M 2.22222E-06 0 L -0.71858 -0.33194" pathEditMode="relative" ptsTypes="AA" rAng="0">
                                      <p:cBhvr>
                                        <p:cTn dur="500" fill="hold" id="20"/>
                                        <p:tgtEl>
                                          <p:spTgt spid="1026"/>
                                        </p:tgtEl>
                                        <p:attrNameLst>
                                          <p:attrName>ppt_x</p:attrName>
                                          <p:attrName>ppt_y</p:attrName>
                                        </p:attrNameLst>
                                      </p:cBhvr>
                                      <p:rCtr x="-35938" y="-16597"/>
                                    </p:animMotion>
                                  </p:childTnLst>
                                </p:cTn>
                              </p:par>
                              <p:par>
                                <p:cTn fill="hold" id="21" nodeType="withEffect" presetClass="exit" presetID="53" presetSubtype="0">
                                  <p:stCondLst>
                                    <p:cond delay="200"/>
                                  </p:stCondLst>
                                  <p:childTnLst>
                                    <p:anim calcmode="lin" valueType="num">
                                      <p:cBhvr>
                                        <p:cTn dur="500" id="22"/>
                                        <p:tgtEl>
                                          <p:spTgt spid="1026"/>
                                        </p:tgtEl>
                                        <p:attrNameLst>
                                          <p:attrName>ppt_w</p:attrName>
                                        </p:attrNameLst>
                                      </p:cBhvr>
                                      <p:tavLst>
                                        <p:tav tm="0">
                                          <p:val>
                                            <p:strVal val="ppt_w"/>
                                          </p:val>
                                        </p:tav>
                                        <p:tav tm="100000">
                                          <p:val>
                                            <p:fltVal val="0"/>
                                          </p:val>
                                        </p:tav>
                                      </p:tavLst>
                                    </p:anim>
                                    <p:anim calcmode="lin" valueType="num">
                                      <p:cBhvr>
                                        <p:cTn dur="500" id="23"/>
                                        <p:tgtEl>
                                          <p:spTgt spid="1026"/>
                                        </p:tgtEl>
                                        <p:attrNameLst>
                                          <p:attrName>ppt_h</p:attrName>
                                        </p:attrNameLst>
                                      </p:cBhvr>
                                      <p:tavLst>
                                        <p:tav tm="0">
                                          <p:val>
                                            <p:strVal val="ppt_h"/>
                                          </p:val>
                                        </p:tav>
                                        <p:tav tm="100000">
                                          <p:val>
                                            <p:fltVal val="0"/>
                                          </p:val>
                                        </p:tav>
                                      </p:tavLst>
                                    </p:anim>
                                    <p:animEffect filter="fade" transition="out">
                                      <p:cBhvr>
                                        <p:cTn dur="500" id="24"/>
                                        <p:tgtEl>
                                          <p:spTgt spid="1026"/>
                                        </p:tgtEl>
                                      </p:cBhvr>
                                    </p:animEffect>
                                    <p:set>
                                      <p:cBhvr>
                                        <p:cTn dur="1" fill="hold" id="25">
                                          <p:stCondLst>
                                            <p:cond delay="499"/>
                                          </p:stCondLst>
                                        </p:cTn>
                                        <p:tgtEl>
                                          <p:spTgt spid="1026"/>
                                        </p:tgtEl>
                                        <p:attrNameLst>
                                          <p:attrName>style.visibility</p:attrName>
                                        </p:attrNameLst>
                                      </p:cBhvr>
                                      <p:to>
                                        <p:strVal val="hidden"/>
                                      </p:to>
                                    </p:set>
                                  </p:childTnLst>
                                </p:cTn>
                              </p:par>
                              <p:par>
                                <p:cTn accel="50000" decel="50000" fill="hold" grpId="0" id="26" nodeType="withEffect" presetClass="path" presetID="56" presetSubtype="0">
                                  <p:stCondLst>
                                    <p:cond delay="200"/>
                                  </p:stCondLst>
                                  <p:childTnLst>
                                    <p:animMotion origin="layout" path="M 2.77778E-06 4.81481E-06 L -0.10816 -0.7007" pathEditMode="relative" ptsTypes="AA" rAng="0">
                                      <p:cBhvr>
                                        <p:cTn dur="500" fill="hold" id="27"/>
                                        <p:tgtEl>
                                          <p:spTgt spid="14"/>
                                        </p:tgtEl>
                                        <p:attrNameLst>
                                          <p:attrName>ppt_x</p:attrName>
                                          <p:attrName>ppt_y</p:attrName>
                                        </p:attrNameLst>
                                      </p:cBhvr>
                                      <p:rCtr x="-5417" y="-35046"/>
                                    </p:animMotion>
                                  </p:childTnLst>
                                </p:cTn>
                              </p:par>
                              <p:par>
                                <p:cTn fill="hold" grpId="1" id="28" nodeType="withEffect" presetClass="exit" presetID="53" presetSubtype="0">
                                  <p:stCondLst>
                                    <p:cond delay="300"/>
                                  </p:stCondLst>
                                  <p:childTnLst>
                                    <p:anim calcmode="lin" valueType="num">
                                      <p:cBhvr>
                                        <p:cTn dur="500" id="29"/>
                                        <p:tgtEl>
                                          <p:spTgt spid="14"/>
                                        </p:tgtEl>
                                        <p:attrNameLst>
                                          <p:attrName>ppt_w</p:attrName>
                                        </p:attrNameLst>
                                      </p:cBhvr>
                                      <p:tavLst>
                                        <p:tav tm="0">
                                          <p:val>
                                            <p:strVal val="ppt_w"/>
                                          </p:val>
                                        </p:tav>
                                        <p:tav tm="100000">
                                          <p:val>
                                            <p:fltVal val="0"/>
                                          </p:val>
                                        </p:tav>
                                      </p:tavLst>
                                    </p:anim>
                                    <p:anim calcmode="lin" valueType="num">
                                      <p:cBhvr>
                                        <p:cTn dur="500" id="30"/>
                                        <p:tgtEl>
                                          <p:spTgt spid="14"/>
                                        </p:tgtEl>
                                        <p:attrNameLst>
                                          <p:attrName>ppt_h</p:attrName>
                                        </p:attrNameLst>
                                      </p:cBhvr>
                                      <p:tavLst>
                                        <p:tav tm="0">
                                          <p:val>
                                            <p:strVal val="ppt_h"/>
                                          </p:val>
                                        </p:tav>
                                        <p:tav tm="100000">
                                          <p:val>
                                            <p:fltVal val="0"/>
                                          </p:val>
                                        </p:tav>
                                      </p:tavLst>
                                    </p:anim>
                                    <p:animEffect filter="fade" transition="out">
                                      <p:cBhvr>
                                        <p:cTn dur="500" id="31"/>
                                        <p:tgtEl>
                                          <p:spTgt spid="14"/>
                                        </p:tgtEl>
                                      </p:cBhvr>
                                    </p:animEffect>
                                    <p:set>
                                      <p:cBhvr>
                                        <p:cTn dur="1" fill="hold" id="32">
                                          <p:stCondLst>
                                            <p:cond delay="499"/>
                                          </p:stCondLst>
                                        </p:cTn>
                                        <p:tgtEl>
                                          <p:spTgt spid="14"/>
                                        </p:tgtEl>
                                        <p:attrNameLst>
                                          <p:attrName>style.visibility</p:attrName>
                                        </p:attrNameLst>
                                      </p:cBhvr>
                                      <p:to>
                                        <p:strVal val="hidden"/>
                                      </p:to>
                                    </p:set>
                                  </p:childTnLst>
                                </p:cTn>
                              </p:par>
                              <p:par>
                                <p:cTn accel="50000" decel="50000" fill="hold" grpId="0" id="33" nodeType="withEffect" presetClass="path" presetID="56" presetSubtype="0">
                                  <p:stCondLst>
                                    <p:cond delay="300"/>
                                  </p:stCondLst>
                                  <p:childTnLst>
                                    <p:animMotion origin="layout" path="M 3.33333E-06 4.81481E-06 L -0.39167 -0.67963" pathEditMode="relative" ptsTypes="AA" rAng="0">
                                      <p:cBhvr>
                                        <p:cTn dur="500" fill="hold" id="34"/>
                                        <p:tgtEl>
                                          <p:spTgt spid="13"/>
                                        </p:tgtEl>
                                        <p:attrNameLst>
                                          <p:attrName>ppt_x</p:attrName>
                                          <p:attrName>ppt_y</p:attrName>
                                        </p:attrNameLst>
                                      </p:cBhvr>
                                      <p:rCtr x="-19583" y="-33981"/>
                                    </p:animMotion>
                                  </p:childTnLst>
                                </p:cTn>
                              </p:par>
                              <p:par>
                                <p:cTn fill="hold" grpId="1" id="35" nodeType="withEffect" presetClass="exit" presetID="53" presetSubtype="0">
                                  <p:stCondLst>
                                    <p:cond delay="400"/>
                                  </p:stCondLst>
                                  <p:childTnLst>
                                    <p:anim calcmode="lin" valueType="num">
                                      <p:cBhvr>
                                        <p:cTn dur="500" id="36"/>
                                        <p:tgtEl>
                                          <p:spTgt spid="13"/>
                                        </p:tgtEl>
                                        <p:attrNameLst>
                                          <p:attrName>ppt_w</p:attrName>
                                        </p:attrNameLst>
                                      </p:cBhvr>
                                      <p:tavLst>
                                        <p:tav tm="0">
                                          <p:val>
                                            <p:strVal val="ppt_w"/>
                                          </p:val>
                                        </p:tav>
                                        <p:tav tm="100000">
                                          <p:val>
                                            <p:fltVal val="0"/>
                                          </p:val>
                                        </p:tav>
                                      </p:tavLst>
                                    </p:anim>
                                    <p:anim calcmode="lin" valueType="num">
                                      <p:cBhvr>
                                        <p:cTn dur="500" id="37"/>
                                        <p:tgtEl>
                                          <p:spTgt spid="13"/>
                                        </p:tgtEl>
                                        <p:attrNameLst>
                                          <p:attrName>ppt_h</p:attrName>
                                        </p:attrNameLst>
                                      </p:cBhvr>
                                      <p:tavLst>
                                        <p:tav tm="0">
                                          <p:val>
                                            <p:strVal val="ppt_h"/>
                                          </p:val>
                                        </p:tav>
                                        <p:tav tm="100000">
                                          <p:val>
                                            <p:fltVal val="0"/>
                                          </p:val>
                                        </p:tav>
                                      </p:tavLst>
                                    </p:anim>
                                    <p:animEffect filter="fade" transition="out">
                                      <p:cBhvr>
                                        <p:cTn dur="500" id="38"/>
                                        <p:tgtEl>
                                          <p:spTgt spid="13"/>
                                        </p:tgtEl>
                                      </p:cBhvr>
                                    </p:animEffect>
                                    <p:set>
                                      <p:cBhvr>
                                        <p:cTn dur="1" fill="hold" id="39">
                                          <p:stCondLst>
                                            <p:cond delay="499"/>
                                          </p:stCondLst>
                                        </p:cTn>
                                        <p:tgtEl>
                                          <p:spTgt spid="13"/>
                                        </p:tgtEl>
                                        <p:attrNameLst>
                                          <p:attrName>style.visibility</p:attrName>
                                        </p:attrNameLst>
                                      </p:cBhvr>
                                      <p:to>
                                        <p:strVal val="hidden"/>
                                      </p:to>
                                    </p:set>
                                  </p:childTnLst>
                                </p:cTn>
                              </p:par>
                              <p:par>
                                <p:cTn accel="50000" decel="50000" fill="hold" grpId="0" id="40" nodeType="withEffect" presetClass="path" presetID="56" presetSubtype="0">
                                  <p:stCondLst>
                                    <p:cond delay="400"/>
                                  </p:stCondLst>
                                  <p:childTnLst>
                                    <p:animMotion origin="layout" path="M 8.33333E-07 4.81481E-06 L -0.69479 -0.69028" pathEditMode="relative" ptsTypes="AA" rAng="0">
                                      <p:cBhvr>
                                        <p:cTn dur="500" fill="hold" id="41"/>
                                        <p:tgtEl>
                                          <p:spTgt spid="15"/>
                                        </p:tgtEl>
                                        <p:attrNameLst>
                                          <p:attrName>ppt_x</p:attrName>
                                          <p:attrName>ppt_y</p:attrName>
                                        </p:attrNameLst>
                                      </p:cBhvr>
                                      <p:rCtr x="-34740" y="-34514"/>
                                    </p:animMotion>
                                  </p:childTnLst>
                                </p:cTn>
                              </p:par>
                              <p:par>
                                <p:cTn fill="hold" grpId="1" id="42" nodeType="withEffect" presetClass="exit" presetID="53" presetSubtype="0">
                                  <p:stCondLst>
                                    <p:cond delay="500"/>
                                  </p:stCondLst>
                                  <p:childTnLst>
                                    <p:anim calcmode="lin" valueType="num">
                                      <p:cBhvr>
                                        <p:cTn dur="500" id="43"/>
                                        <p:tgtEl>
                                          <p:spTgt spid="15"/>
                                        </p:tgtEl>
                                        <p:attrNameLst>
                                          <p:attrName>ppt_w</p:attrName>
                                        </p:attrNameLst>
                                      </p:cBhvr>
                                      <p:tavLst>
                                        <p:tav tm="0">
                                          <p:val>
                                            <p:strVal val="ppt_w"/>
                                          </p:val>
                                        </p:tav>
                                        <p:tav tm="100000">
                                          <p:val>
                                            <p:fltVal val="0"/>
                                          </p:val>
                                        </p:tav>
                                      </p:tavLst>
                                    </p:anim>
                                    <p:anim calcmode="lin" valueType="num">
                                      <p:cBhvr>
                                        <p:cTn dur="500" id="44"/>
                                        <p:tgtEl>
                                          <p:spTgt spid="15"/>
                                        </p:tgtEl>
                                        <p:attrNameLst>
                                          <p:attrName>ppt_h</p:attrName>
                                        </p:attrNameLst>
                                      </p:cBhvr>
                                      <p:tavLst>
                                        <p:tav tm="0">
                                          <p:val>
                                            <p:strVal val="ppt_h"/>
                                          </p:val>
                                        </p:tav>
                                        <p:tav tm="100000">
                                          <p:val>
                                            <p:fltVal val="0"/>
                                          </p:val>
                                        </p:tav>
                                      </p:tavLst>
                                    </p:anim>
                                    <p:animEffect filter="fade" transition="out">
                                      <p:cBhvr>
                                        <p:cTn dur="500" id="45"/>
                                        <p:tgtEl>
                                          <p:spTgt spid="15"/>
                                        </p:tgtEl>
                                      </p:cBhvr>
                                    </p:animEffect>
                                    <p:set>
                                      <p:cBhvr>
                                        <p:cTn dur="1" fill="hold" id="46">
                                          <p:stCondLst>
                                            <p:cond delay="499"/>
                                          </p:stCondLst>
                                        </p:cTn>
                                        <p:tgtEl>
                                          <p:spTgt spid="15"/>
                                        </p:tgtEl>
                                        <p:attrNameLst>
                                          <p:attrName>style.visibility</p:attrName>
                                        </p:attrNameLst>
                                      </p:cBhvr>
                                      <p:to>
                                        <p:strVal val="hidden"/>
                                      </p:to>
                                    </p:set>
                                  </p:childTnLst>
                                </p:cTn>
                              </p:par>
                            </p:childTnLst>
                          </p:cTn>
                        </p:par>
                        <p:par>
                          <p:cTn fill="hold" id="47" nodeType="afterGroup">
                            <p:stCondLst>
                              <p:cond delay="1000"/>
                            </p:stCondLst>
                            <p:childTnLst>
                              <p:par>
                                <p:cTn fill="hold" grpId="0" id="48" nodeType="afterEffect" presetClass="entr" presetID="10" presetSubtype="0">
                                  <p:stCondLst>
                                    <p:cond delay="0"/>
                                  </p:stCondLst>
                                  <p:childTnLst>
                                    <p:set>
                                      <p:cBhvr>
                                        <p:cTn dur="1" fill="hold" id="49">
                                          <p:stCondLst>
                                            <p:cond delay="0"/>
                                          </p:stCondLst>
                                        </p:cTn>
                                        <p:tgtEl>
                                          <p:spTgt spid="22"/>
                                        </p:tgtEl>
                                        <p:attrNameLst>
                                          <p:attrName>style.visibility</p:attrName>
                                        </p:attrNameLst>
                                      </p:cBhvr>
                                      <p:to>
                                        <p:strVal val="visible"/>
                                      </p:to>
                                    </p:set>
                                    <p:animEffect filter="fade" transition="in">
                                      <p:cBhvr>
                                        <p:cTn dur="200" id="50"/>
                                        <p:tgtEl>
                                          <p:spTgt spid="22"/>
                                        </p:tgtEl>
                                      </p:cBhvr>
                                    </p:animEffect>
                                  </p:childTnLst>
                                </p:cTn>
                              </p:par>
                              <p:par>
                                <p:cTn fill="hold" grpId="0" id="51" nodeType="withEffect" presetClass="entr" presetID="10" presetSubtype="0">
                                  <p:stCondLst>
                                    <p:cond delay="100"/>
                                  </p:stCondLst>
                                  <p:childTnLst>
                                    <p:set>
                                      <p:cBhvr>
                                        <p:cTn dur="1" fill="hold" id="52">
                                          <p:stCondLst>
                                            <p:cond delay="0"/>
                                          </p:stCondLst>
                                        </p:cTn>
                                        <p:tgtEl>
                                          <p:spTgt spid="21"/>
                                        </p:tgtEl>
                                        <p:attrNameLst>
                                          <p:attrName>style.visibility</p:attrName>
                                        </p:attrNameLst>
                                      </p:cBhvr>
                                      <p:to>
                                        <p:strVal val="visible"/>
                                      </p:to>
                                    </p:set>
                                    <p:animEffect filter="fade" transition="in">
                                      <p:cBhvr>
                                        <p:cTn dur="200" id="53"/>
                                        <p:tgtEl>
                                          <p:spTgt spid="21"/>
                                        </p:tgtEl>
                                      </p:cBhvr>
                                    </p:animEffect>
                                  </p:childTnLst>
                                </p:cTn>
                              </p:par>
                              <p:par>
                                <p:cTn fill="hold" grpId="0" id="54" nodeType="withEffect" presetClass="entr" presetID="10" presetSubtype="0">
                                  <p:stCondLst>
                                    <p:cond delay="200"/>
                                  </p:stCondLst>
                                  <p:childTnLst>
                                    <p:set>
                                      <p:cBhvr>
                                        <p:cTn dur="1" fill="hold" id="55">
                                          <p:stCondLst>
                                            <p:cond delay="0"/>
                                          </p:stCondLst>
                                        </p:cTn>
                                        <p:tgtEl>
                                          <p:spTgt spid="18"/>
                                        </p:tgtEl>
                                        <p:attrNameLst>
                                          <p:attrName>style.visibility</p:attrName>
                                        </p:attrNameLst>
                                      </p:cBhvr>
                                      <p:to>
                                        <p:strVal val="visible"/>
                                      </p:to>
                                    </p:set>
                                    <p:animEffect filter="fade" transition="in">
                                      <p:cBhvr>
                                        <p:cTn dur="200" id="56"/>
                                        <p:tgtEl>
                                          <p:spTgt spid="18"/>
                                        </p:tgtEl>
                                      </p:cBhvr>
                                    </p:animEffect>
                                  </p:childTnLst>
                                </p:cTn>
                              </p:par>
                              <p:par>
                                <p:cTn fill="hold" grpId="0" id="57" nodeType="withEffect" presetClass="entr" presetID="10" presetSubtype="0">
                                  <p:stCondLst>
                                    <p:cond delay="300"/>
                                  </p:stCondLst>
                                  <p:childTnLst>
                                    <p:set>
                                      <p:cBhvr>
                                        <p:cTn dur="1" fill="hold" id="58">
                                          <p:stCondLst>
                                            <p:cond delay="0"/>
                                          </p:stCondLst>
                                        </p:cTn>
                                        <p:tgtEl>
                                          <p:spTgt spid="16"/>
                                        </p:tgtEl>
                                        <p:attrNameLst>
                                          <p:attrName>style.visibility</p:attrName>
                                        </p:attrNameLst>
                                      </p:cBhvr>
                                      <p:to>
                                        <p:strVal val="visible"/>
                                      </p:to>
                                    </p:set>
                                    <p:animEffect filter="fade" transition="in">
                                      <p:cBhvr>
                                        <p:cTn dur="200" id="59"/>
                                        <p:tgtEl>
                                          <p:spTgt spid="16"/>
                                        </p:tgtEl>
                                      </p:cBhvr>
                                    </p:animEffect>
                                  </p:childTnLst>
                                </p:cTn>
                              </p:par>
                              <p:par>
                                <p:cTn fill="hold" grpId="0" id="60" nodeType="withEffect" presetClass="entr" presetID="10" presetSubtype="0">
                                  <p:stCondLst>
                                    <p:cond delay="400"/>
                                  </p:stCondLst>
                                  <p:childTnLst>
                                    <p:set>
                                      <p:cBhvr>
                                        <p:cTn dur="1" fill="hold" id="61">
                                          <p:stCondLst>
                                            <p:cond delay="0"/>
                                          </p:stCondLst>
                                        </p:cTn>
                                        <p:tgtEl>
                                          <p:spTgt spid="10"/>
                                        </p:tgtEl>
                                        <p:attrNameLst>
                                          <p:attrName>style.visibility</p:attrName>
                                        </p:attrNameLst>
                                      </p:cBhvr>
                                      <p:to>
                                        <p:strVal val="visible"/>
                                      </p:to>
                                    </p:set>
                                    <p:animEffect filter="fade" transition="in">
                                      <p:cBhvr>
                                        <p:cTn dur="200" id="62"/>
                                        <p:tgtEl>
                                          <p:spTgt spid="10"/>
                                        </p:tgtEl>
                                      </p:cBhvr>
                                    </p:animEffect>
                                  </p:childTnLst>
                                </p:cTn>
                              </p:par>
                              <p:par>
                                <p:cTn fill="hold" grpId="0" id="63" nodeType="withEffect" presetClass="entr" presetID="10" presetSubtype="0">
                                  <p:stCondLst>
                                    <p:cond delay="500"/>
                                  </p:stCondLst>
                                  <p:childTnLst>
                                    <p:set>
                                      <p:cBhvr>
                                        <p:cTn dur="1" fill="hold" id="64">
                                          <p:stCondLst>
                                            <p:cond delay="0"/>
                                          </p:stCondLst>
                                        </p:cTn>
                                        <p:tgtEl>
                                          <p:spTgt spid="17"/>
                                        </p:tgtEl>
                                        <p:attrNameLst>
                                          <p:attrName>style.visibility</p:attrName>
                                        </p:attrNameLst>
                                      </p:cBhvr>
                                      <p:to>
                                        <p:strVal val="visible"/>
                                      </p:to>
                                    </p:set>
                                    <p:animEffect filter="fade" transition="in">
                                      <p:cBhvr>
                                        <p:cTn dur="200" id="65"/>
                                        <p:tgtEl>
                                          <p:spTgt spid="17"/>
                                        </p:tgtEl>
                                      </p:cBhvr>
                                    </p:animEffect>
                                  </p:childTnLst>
                                </p:cTn>
                              </p:par>
                              <p:par>
                                <p:cTn fill="hold" grpId="0" id="66" nodeType="withEffect" presetClass="entr" presetID="10" presetSubtype="0">
                                  <p:stCondLst>
                                    <p:cond delay="600"/>
                                  </p:stCondLst>
                                  <p:childTnLst>
                                    <p:set>
                                      <p:cBhvr>
                                        <p:cTn dur="1" fill="hold" id="67">
                                          <p:stCondLst>
                                            <p:cond delay="0"/>
                                          </p:stCondLst>
                                        </p:cTn>
                                        <p:tgtEl>
                                          <p:spTgt spid="20"/>
                                        </p:tgtEl>
                                        <p:attrNameLst>
                                          <p:attrName>style.visibility</p:attrName>
                                        </p:attrNameLst>
                                      </p:cBhvr>
                                      <p:to>
                                        <p:strVal val="visible"/>
                                      </p:to>
                                    </p:set>
                                    <p:animEffect filter="fade" transition="in">
                                      <p:cBhvr>
                                        <p:cTn dur="200" id="68"/>
                                        <p:tgtEl>
                                          <p:spTgt spid="20"/>
                                        </p:tgtEl>
                                      </p:cBhvr>
                                    </p:animEffect>
                                  </p:childTnLst>
                                </p:cTn>
                              </p:par>
                              <p:par>
                                <p:cTn fill="hold" grpId="0" id="69" nodeType="withEffect" presetClass="entr" presetID="10" presetSubtype="0">
                                  <p:stCondLst>
                                    <p:cond delay="700"/>
                                  </p:stCondLst>
                                  <p:childTnLst>
                                    <p:set>
                                      <p:cBhvr>
                                        <p:cTn dur="1" fill="hold" id="70">
                                          <p:stCondLst>
                                            <p:cond delay="0"/>
                                          </p:stCondLst>
                                        </p:cTn>
                                        <p:tgtEl>
                                          <p:spTgt spid="19"/>
                                        </p:tgtEl>
                                        <p:attrNameLst>
                                          <p:attrName>style.visibility</p:attrName>
                                        </p:attrNameLst>
                                      </p:cBhvr>
                                      <p:to>
                                        <p:strVal val="visible"/>
                                      </p:to>
                                    </p:set>
                                    <p:animEffect filter="fade" transition="in">
                                      <p:cBhvr>
                                        <p:cTn dur="200" id="71"/>
                                        <p:tgtEl>
                                          <p:spTgt spid="19"/>
                                        </p:tgtEl>
                                      </p:cBhvr>
                                    </p:animEffect>
                                  </p:childTnLst>
                                </p:cTn>
                              </p:par>
                              <p:par>
                                <p:cTn fill="hold" grpId="0" id="72" nodeType="withEffect" presetClass="entr" presetID="10" presetSubtype="0">
                                  <p:stCondLst>
                                    <p:cond delay="800"/>
                                  </p:stCondLst>
                                  <p:childTnLst>
                                    <p:set>
                                      <p:cBhvr>
                                        <p:cTn dur="1" fill="hold" id="73">
                                          <p:stCondLst>
                                            <p:cond delay="0"/>
                                          </p:stCondLst>
                                        </p:cTn>
                                        <p:tgtEl>
                                          <p:spTgt spid="23"/>
                                        </p:tgtEl>
                                        <p:attrNameLst>
                                          <p:attrName>style.visibility</p:attrName>
                                        </p:attrNameLst>
                                      </p:cBhvr>
                                      <p:to>
                                        <p:strVal val="visible"/>
                                      </p:to>
                                    </p:set>
                                    <p:animEffect filter="fade" transition="in">
                                      <p:cBhvr>
                                        <p:cTn dur="200" id="7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P grpId="0" spid="14"/>
      <p:bldP grpId="1" spid="14"/>
      <p:bldP grpId="0" spid="15"/>
      <p:bldP grpId="1" spid="15"/>
      <p:bldP grpId="0" spid="10"/>
      <p:bldP grpId="0" spid="16"/>
      <p:bldP grpId="0" spid="17"/>
      <p:bldP grpId="0" spid="18"/>
      <p:bldP grpId="0" spid="19"/>
      <p:bldP grpId="0" spid="20"/>
      <p:bldP grpId="0" spid="21"/>
      <p:bldP grpId="0" spid="22"/>
      <p:bldP grpId="0" spid="2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3502832" y="637200"/>
            <a:ext cx="3950692"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92D050"/>
              </a:solidFill>
              <a:head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92D05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3707936" y="1052768"/>
            <a:ext cx="288000" cy="28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1</a:t>
            </a:r>
          </a:p>
        </p:txBody>
      </p:sp>
      <p:sp>
        <p:nvSpPr>
          <p:cNvPr id="19" name="TextBox 18"/>
          <p:cNvSpPr txBox="1"/>
          <p:nvPr/>
        </p:nvSpPr>
        <p:spPr>
          <a:xfrm>
            <a:off x="4067944" y="809436"/>
            <a:ext cx="3168352" cy="365760"/>
          </a:xfrm>
          <a:prstGeom prst="rect">
            <a:avLst/>
          </a:prstGeom>
          <a:noFill/>
        </p:spPr>
        <p:txBody>
          <a:bodyPr lIns="0" rtlCol="0" wrap="square">
            <a:spAutoFit/>
          </a:bodyPr>
          <a:lstStyle/>
          <a:p>
            <a:r>
              <a:rPr altLang="en-US" lang="zh-CN">
                <a:solidFill>
                  <a:srgbClr val="92D050"/>
                </a:solidFill>
                <a:latin charset="-122" pitchFamily="34" typeface="微软雅黑"/>
                <a:ea charset="-122" pitchFamily="34" typeface="微软雅黑"/>
              </a:rPr>
              <a:t>杂乱的理论丛林</a:t>
            </a:r>
          </a:p>
        </p:txBody>
      </p:sp>
      <p:pic>
        <p:nvPicPr>
          <p:cNvPr descr="C:\Users\user\Desktop\different-people-019.jpg" id="2050" name="Picture 2"/>
          <p:cNvPicPr>
            <a:picLocks noChangeArrowheads="1" noChangeAspect="1"/>
          </p:cNvPicPr>
          <p:nvPr/>
        </p:nvPicPr>
        <p:blipFill>
          <a:blip r:embed="rId2">
            <a:extLst>
              <a:ext uri="{28A0092B-C50C-407E-A947-70E740481C1C}">
                <a14:useLocalDpi/>
              </a:ext>
            </a:extLst>
          </a:blip>
          <a:stretch>
            <a:fillRect/>
          </a:stretch>
        </p:blipFill>
        <p:spPr bwMode="auto">
          <a:xfrm>
            <a:off x="0" y="3429000"/>
            <a:ext cx="4245444" cy="3433448"/>
          </a:xfrm>
          <a:prstGeom prst="rect">
            <a:avLst/>
          </a:prstGeom>
          <a:noFill/>
          <a:extLst>
            <a:ext uri="{909E8E84-426E-40DD-AFC4-6F175D3DCCD1}">
              <a14:hiddenFill>
                <a:solidFill>
                  <a:srgbClr val="FFFFFF"/>
                </a:solidFill>
              </a14:hiddenFill>
            </a:ext>
          </a:extLst>
        </p:spPr>
      </p:pic>
      <p:sp>
        <p:nvSpPr>
          <p:cNvPr id="26" name="Text Box 44"/>
          <p:cNvSpPr txBox="1">
            <a:spLocks noChangeArrowheads="1"/>
          </p:cNvSpPr>
          <p:nvPr/>
        </p:nvSpPr>
        <p:spPr bwMode="auto">
          <a:xfrm>
            <a:off x="323528" y="1791838"/>
            <a:ext cx="4241304" cy="74980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理论从创立的那一天起，就是在等待被打破的命运。没有破旧，何来创新？</a:t>
            </a:r>
          </a:p>
        </p:txBody>
      </p:sp>
      <p:sp>
        <p:nvSpPr>
          <p:cNvPr id="27" name="Text Box 44"/>
          <p:cNvSpPr txBox="1">
            <a:spLocks noChangeArrowheads="1"/>
          </p:cNvSpPr>
          <p:nvPr/>
        </p:nvSpPr>
        <p:spPr bwMode="auto">
          <a:xfrm>
            <a:off x="4860032" y="1791838"/>
            <a:ext cx="3960440" cy="2724913"/>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因此，当我每每无法理解权威理论之时，除了自我怀疑之外，我开始深入思考，反复琢磨，尝试将复杂的问题简单化，尝试在纷繁芜杂的理论丛林中理出清晰的脉络，尝试将自己的工作经验和感悟进行总结与梳理，并将二者结合起来形成自己的一套能够自圆其说而又简洁明了的个人理论体系（俗称“个人知识管理”）。</a:t>
            </a:r>
          </a:p>
        </p:txBody>
      </p:sp>
      <p:sp>
        <p:nvSpPr>
          <p:cNvPr id="28" name="Text Box 44"/>
          <p:cNvSpPr txBox="1">
            <a:spLocks noChangeArrowheads="1"/>
          </p:cNvSpPr>
          <p:nvPr/>
        </p:nvSpPr>
        <p:spPr bwMode="auto">
          <a:xfrm>
            <a:off x="4860032" y="5157192"/>
            <a:ext cx="3960440"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不期望能够帮助得了别人，但至少能够指导自己，或为自己理清思路，打开思路，以期将来再会有新的突破。</a:t>
            </a:r>
          </a:p>
        </p:txBody>
      </p:sp>
    </p:spTree>
    <p:extLst>
      <p:ext uri="{BB962C8B-B14F-4D97-AF65-F5344CB8AC3E}">
        <p14:creationId val="35179514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27"/>
                                        </p:tgtEl>
                                        <p:attrNameLst>
                                          <p:attrName>style.visibility</p:attrName>
                                        </p:attrNameLst>
                                      </p:cBhvr>
                                      <p:to>
                                        <p:strVal val="visible"/>
                                      </p:to>
                                    </p:set>
                                    <p:animEffect filter="fade" transition="in">
                                      <p:cBhvr>
                                        <p:cTn dur="1000" id="14"/>
                                        <p:tgtEl>
                                          <p:spTgt spid="27"/>
                                        </p:tgtEl>
                                      </p:cBhvr>
                                    </p:animEffect>
                                    <p:anim calcmode="lin" valueType="num">
                                      <p:cBhvr>
                                        <p:cTn dur="1000" fill="hold" id="15"/>
                                        <p:tgtEl>
                                          <p:spTgt spid="27"/>
                                        </p:tgtEl>
                                        <p:attrNameLst>
                                          <p:attrName>ppt_x</p:attrName>
                                        </p:attrNameLst>
                                      </p:cBhvr>
                                      <p:tavLst>
                                        <p:tav tm="0">
                                          <p:val>
                                            <p:strVal val="#ppt_x"/>
                                          </p:val>
                                        </p:tav>
                                        <p:tav tm="100000">
                                          <p:val>
                                            <p:strVal val="#ppt_x"/>
                                          </p:val>
                                        </p:tav>
                                      </p:tavLst>
                                    </p:anim>
                                    <p:anim calcmode="lin" valueType="num">
                                      <p:cBhvr>
                                        <p:cTn dur="1000" fill="hold" id="16"/>
                                        <p:tgtEl>
                                          <p:spTgt spid="27"/>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28"/>
                                        </p:tgtEl>
                                        <p:attrNameLst>
                                          <p:attrName>style.visibility</p:attrName>
                                        </p:attrNameLst>
                                      </p:cBhvr>
                                      <p:to>
                                        <p:strVal val="visible"/>
                                      </p:to>
                                    </p:set>
                                    <p:animEffect filter="fade" transition="in">
                                      <p:cBhvr>
                                        <p:cTn dur="1000" id="21"/>
                                        <p:tgtEl>
                                          <p:spTgt spid="28"/>
                                        </p:tgtEl>
                                      </p:cBhvr>
                                    </p:animEffect>
                                    <p:anim calcmode="lin" valueType="num">
                                      <p:cBhvr>
                                        <p:cTn dur="1000" fill="hold" id="22"/>
                                        <p:tgtEl>
                                          <p:spTgt spid="28"/>
                                        </p:tgtEl>
                                        <p:attrNameLst>
                                          <p:attrName>ppt_x</p:attrName>
                                        </p:attrNameLst>
                                      </p:cBhvr>
                                      <p:tavLst>
                                        <p:tav tm="0">
                                          <p:val>
                                            <p:strVal val="#ppt_x"/>
                                          </p:val>
                                        </p:tav>
                                        <p:tav tm="100000">
                                          <p:val>
                                            <p:strVal val="#ppt_x"/>
                                          </p:val>
                                        </p:tav>
                                      </p:tavLst>
                                    </p:anim>
                                    <p:anim calcmode="lin" valueType="num">
                                      <p:cBhvr>
                                        <p:cTn dur="1000" fill="hold" id="23"/>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3502832" y="637200"/>
            <a:ext cx="3950692"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92D050"/>
              </a:solidFill>
              <a:head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92D05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3707936" y="1052768"/>
            <a:ext cx="288000" cy="28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1</a:t>
            </a:r>
          </a:p>
        </p:txBody>
      </p:sp>
      <p:sp>
        <p:nvSpPr>
          <p:cNvPr id="19" name="TextBox 18"/>
          <p:cNvSpPr txBox="1"/>
          <p:nvPr/>
        </p:nvSpPr>
        <p:spPr>
          <a:xfrm>
            <a:off x="4067944" y="809436"/>
            <a:ext cx="3168352" cy="365760"/>
          </a:xfrm>
          <a:prstGeom prst="rect">
            <a:avLst/>
          </a:prstGeom>
          <a:noFill/>
        </p:spPr>
        <p:txBody>
          <a:bodyPr lIns="0" rtlCol="0" wrap="square">
            <a:spAutoFit/>
          </a:bodyPr>
          <a:lstStyle/>
          <a:p>
            <a:r>
              <a:rPr altLang="en-US" lang="zh-CN">
                <a:solidFill>
                  <a:srgbClr val="92D050"/>
                </a:solidFill>
                <a:latin charset="-122" pitchFamily="34" typeface="微软雅黑"/>
                <a:ea charset="-122" pitchFamily="34" typeface="微软雅黑"/>
              </a:rPr>
              <a:t>杂乱的理论丛林</a:t>
            </a:r>
          </a:p>
        </p:txBody>
      </p:sp>
      <p:sp>
        <p:nvSpPr>
          <p:cNvPr id="26" name="Text Box 44"/>
          <p:cNvSpPr txBox="1">
            <a:spLocks noChangeArrowheads="1"/>
          </p:cNvSpPr>
          <p:nvPr/>
        </p:nvSpPr>
        <p:spPr bwMode="auto">
          <a:xfrm>
            <a:off x="323528" y="1484784"/>
            <a:ext cx="4241304"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可是，我非管理类科班出生，又是籍籍无名的草民百姓一个，有何德何能可以自己写理论？别羞煞了自己，笑喷了别人。</a:t>
            </a:r>
          </a:p>
        </p:txBody>
      </p:sp>
      <p:sp>
        <p:nvSpPr>
          <p:cNvPr id="27" name="Text Box 44"/>
          <p:cNvSpPr txBox="1">
            <a:spLocks noChangeArrowheads="1"/>
          </p:cNvSpPr>
          <p:nvPr/>
        </p:nvSpPr>
        <p:spPr bwMode="auto">
          <a:xfrm>
            <a:off x="4564832" y="1484784"/>
            <a:ext cx="4255640"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但是，有一天，我在微博上看到这么个段子，说爱因斯坦年轻时先去中学教书，后当检验员。突然有一天石破天惊，写出了相对论。他为什么有如此成就呢？传记作家弗尔辛认为，这是因为爱因斯坦“并没有与权威科学家进行辩驳、纠缠不休，而是在独立的环境下任由自己的思绪飞扬”。</a:t>
            </a:r>
          </a:p>
        </p:txBody>
      </p:sp>
      <p:sp>
        <p:nvSpPr>
          <p:cNvPr id="28" name="Text Box 44"/>
          <p:cNvSpPr txBox="1">
            <a:spLocks noChangeArrowheads="1"/>
          </p:cNvSpPr>
          <p:nvPr/>
        </p:nvSpPr>
        <p:spPr bwMode="auto">
          <a:xfrm>
            <a:off x="4564832" y="4133862"/>
            <a:ext cx="4255640"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哦，原来，爱因斯坦在写出相对论之前，大约也是籍籍无名的普通人吧。是啊，权威理论有什么可怕呢，我们不能钻入了前人的口袋而僵化了自己的思维。否则，怎么才能进步？于是，我开始打开WORD，开始尝试着整理一些散乱资料，并渐渐地越积越多，不到两年，竟有近50篇。</a:t>
            </a:r>
          </a:p>
        </p:txBody>
      </p:sp>
      <p:pic>
        <p:nvPicPr>
          <p:cNvPr descr="http://mlzx.szftedu.cn/kezhu/physics/%E7%88%B1%E5%9B%A0%E6%96%AF%E5%9D%A6.jpg" id="2052" name="Picture 4"/>
          <p:cNvPicPr>
            <a:picLocks noChangeArrowheads="1" noChangeAspect="1"/>
          </p:cNvPicPr>
          <p:nvPr/>
        </p:nvPicPr>
        <p:blipFill>
          <a:blip r:embed="rId2">
            <a:extLst>
              <a:ext uri="{28A0092B-C50C-407E-A947-70E740481C1C}">
                <a14:useLocalDpi/>
              </a:ext>
            </a:extLst>
          </a:blip>
          <a:stretch>
            <a:fillRect/>
          </a:stretch>
        </p:blipFill>
        <p:spPr bwMode="auto">
          <a:xfrm>
            <a:off x="323528" y="2816626"/>
            <a:ext cx="2880320" cy="3736360"/>
          </a:xfrm>
          <a:prstGeom prst="rect">
            <a:avLst/>
          </a:prstGeom>
          <a:noFill/>
          <a:extLst>
            <a:ext uri="{909E8E84-426E-40DD-AFC4-6F175D3DCCD1}">
              <a14:hiddenFill>
                <a:solidFill>
                  <a:srgbClr val="FFFFFF"/>
                </a:solidFill>
              </a14:hiddenFill>
            </a:ext>
          </a:extLst>
        </p:spPr>
      </p:pic>
      <p:cxnSp>
        <p:nvCxnSpPr>
          <p:cNvPr id="16" name="直接连接符 15"/>
          <p:cNvCxnSpPr/>
          <p:nvPr/>
        </p:nvCxnSpPr>
        <p:spPr>
          <a:xfrm>
            <a:off x="323528" y="6552986"/>
            <a:ext cx="3754896" cy="0"/>
          </a:xfrm>
          <a:prstGeom prst="line">
            <a:avLst/>
          </a:prstGeom>
          <a:ln>
            <a:solidFill>
              <a:srgbClr val="92D050"/>
            </a:solidFill>
            <a:headEnd len="lg" type="none" w="lg"/>
          </a:ln>
        </p:spPr>
        <p:style>
          <a:lnRef idx="1">
            <a:schemeClr val="accent3"/>
          </a:lnRef>
          <a:fillRef idx="0">
            <a:schemeClr val="accent3"/>
          </a:fillRef>
          <a:effectRef idx="0">
            <a:schemeClr val="accent3"/>
          </a:effectRef>
          <a:fontRef idx="minor">
            <a:schemeClr val="tx1"/>
          </a:fontRef>
        </p:style>
      </p:cxnSp>
      <p:cxnSp>
        <p:nvCxnSpPr>
          <p:cNvPr id="18" name="直接连接符 17"/>
          <p:cNvCxnSpPr/>
          <p:nvPr/>
        </p:nvCxnSpPr>
        <p:spPr>
          <a:xfrm flipH="1">
            <a:off x="4078424" y="2816626"/>
            <a:ext cx="0" cy="3736360"/>
          </a:xfrm>
          <a:prstGeom prst="line">
            <a:avLst/>
          </a:prstGeom>
          <a:ln>
            <a:solidFill>
              <a:srgbClr val="92D050"/>
            </a:solidFill>
            <a:headEnd len="lg" type="diamond" w="lg"/>
          </a:ln>
        </p:spPr>
        <p:style>
          <a:lnRef idx="1">
            <a:schemeClr val="accent3"/>
          </a:lnRef>
          <a:fillRef idx="0">
            <a:schemeClr val="accent3"/>
          </a:fillRef>
          <a:effectRef idx="0">
            <a:schemeClr val="accent3"/>
          </a:effectRef>
          <a:fontRef idx="minor">
            <a:schemeClr val="tx1"/>
          </a:fontRef>
        </p:style>
      </p:cxnSp>
      <p:sp>
        <p:nvSpPr>
          <p:cNvPr id="2049" name="TextBox 2048"/>
          <p:cNvSpPr txBox="1"/>
          <p:nvPr/>
        </p:nvSpPr>
        <p:spPr>
          <a:xfrm>
            <a:off x="3606279" y="2852936"/>
            <a:ext cx="457200" cy="2477420"/>
          </a:xfrm>
          <a:prstGeom prst="rect">
            <a:avLst/>
          </a:prstGeom>
          <a:noFill/>
        </p:spPr>
        <p:txBody>
          <a:bodyPr rtlCol="0" vert="eaVert" wrap="square">
            <a:spAutoFit/>
          </a:bodyPr>
          <a:lstStyle/>
          <a:p>
            <a:r>
              <a:rPr altLang="en-US" lang="zh-CN" smtClean="0" spc="200">
                <a:solidFill>
                  <a:srgbClr val="92D050"/>
                </a:solidFill>
                <a:latin charset="-122" pitchFamily="34" typeface="微软雅黑"/>
                <a:ea charset="-122" pitchFamily="34" typeface="微软雅黑"/>
              </a:rPr>
              <a:t>年轻的爱因斯坦</a:t>
            </a:r>
          </a:p>
        </p:txBody>
      </p:sp>
    </p:spTree>
    <p:extLst>
      <p:ext uri="{BB962C8B-B14F-4D97-AF65-F5344CB8AC3E}">
        <p14:creationId val="243347371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27"/>
                                        </p:tgtEl>
                                        <p:attrNameLst>
                                          <p:attrName>style.visibility</p:attrName>
                                        </p:attrNameLst>
                                      </p:cBhvr>
                                      <p:to>
                                        <p:strVal val="visible"/>
                                      </p:to>
                                    </p:set>
                                    <p:animEffect filter="fade" transition="in">
                                      <p:cBhvr>
                                        <p:cTn dur="1000" id="14"/>
                                        <p:tgtEl>
                                          <p:spTgt spid="27"/>
                                        </p:tgtEl>
                                      </p:cBhvr>
                                    </p:animEffect>
                                    <p:anim calcmode="lin" valueType="num">
                                      <p:cBhvr>
                                        <p:cTn dur="1000" fill="hold" id="15"/>
                                        <p:tgtEl>
                                          <p:spTgt spid="27"/>
                                        </p:tgtEl>
                                        <p:attrNameLst>
                                          <p:attrName>ppt_x</p:attrName>
                                        </p:attrNameLst>
                                      </p:cBhvr>
                                      <p:tavLst>
                                        <p:tav tm="0">
                                          <p:val>
                                            <p:strVal val="#ppt_x"/>
                                          </p:val>
                                        </p:tav>
                                        <p:tav tm="100000">
                                          <p:val>
                                            <p:strVal val="#ppt_x"/>
                                          </p:val>
                                        </p:tav>
                                      </p:tavLst>
                                    </p:anim>
                                    <p:anim calcmode="lin" valueType="num">
                                      <p:cBhvr>
                                        <p:cTn dur="1000" fill="hold" id="16"/>
                                        <p:tgtEl>
                                          <p:spTgt spid="27"/>
                                        </p:tgtEl>
                                        <p:attrNameLst>
                                          <p:attrName>ppt_y</p:attrName>
                                        </p:attrNameLst>
                                      </p:cBhvr>
                                      <p:tavLst>
                                        <p:tav tm="0">
                                          <p:val>
                                            <p:strVal val="#ppt_y+.1"/>
                                          </p:val>
                                        </p:tav>
                                        <p:tav tm="100000">
                                          <p:val>
                                            <p:strVal val="#ppt_y"/>
                                          </p:val>
                                        </p:tav>
                                      </p:tavLst>
                                    </p:anim>
                                  </p:childTnLst>
                                </p:cTn>
                              </p:par>
                              <p:par>
                                <p:cTn fill="hold" id="17" nodeType="withEffect" presetClass="entr" presetID="47" presetSubtype="0">
                                  <p:stCondLst>
                                    <p:cond delay="0"/>
                                  </p:stCondLst>
                                  <p:childTnLst>
                                    <p:set>
                                      <p:cBhvr>
                                        <p:cTn dur="1" fill="hold" id="18">
                                          <p:stCondLst>
                                            <p:cond delay="0"/>
                                          </p:stCondLst>
                                        </p:cTn>
                                        <p:tgtEl>
                                          <p:spTgt spid="2052"/>
                                        </p:tgtEl>
                                        <p:attrNameLst>
                                          <p:attrName>style.visibility</p:attrName>
                                        </p:attrNameLst>
                                      </p:cBhvr>
                                      <p:to>
                                        <p:strVal val="visible"/>
                                      </p:to>
                                    </p:set>
                                    <p:animEffect filter="fade" transition="in">
                                      <p:cBhvr>
                                        <p:cTn dur="1000" id="19"/>
                                        <p:tgtEl>
                                          <p:spTgt spid="2052"/>
                                        </p:tgtEl>
                                      </p:cBhvr>
                                    </p:animEffect>
                                    <p:anim calcmode="lin" valueType="num">
                                      <p:cBhvr>
                                        <p:cTn dur="1000" fill="hold" id="20"/>
                                        <p:tgtEl>
                                          <p:spTgt spid="2052"/>
                                        </p:tgtEl>
                                        <p:attrNameLst>
                                          <p:attrName>ppt_x</p:attrName>
                                        </p:attrNameLst>
                                      </p:cBhvr>
                                      <p:tavLst>
                                        <p:tav tm="0">
                                          <p:val>
                                            <p:strVal val="#ppt_x"/>
                                          </p:val>
                                        </p:tav>
                                        <p:tav tm="100000">
                                          <p:val>
                                            <p:strVal val="#ppt_x"/>
                                          </p:val>
                                        </p:tav>
                                      </p:tavLst>
                                    </p:anim>
                                    <p:anim calcmode="lin" valueType="num">
                                      <p:cBhvr>
                                        <p:cTn dur="1000" fill="hold" id="21"/>
                                        <p:tgtEl>
                                          <p:spTgt spid="2052"/>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id="23" nodeType="afterEffect" presetClass="entr" presetID="22" presetSubtype="4">
                                  <p:stCondLst>
                                    <p:cond delay="0"/>
                                  </p:stCondLst>
                                  <p:childTnLst>
                                    <p:set>
                                      <p:cBhvr>
                                        <p:cTn dur="1" fill="hold" id="24">
                                          <p:stCondLst>
                                            <p:cond delay="0"/>
                                          </p:stCondLst>
                                        </p:cTn>
                                        <p:tgtEl>
                                          <p:spTgt spid="16"/>
                                        </p:tgtEl>
                                        <p:attrNameLst>
                                          <p:attrName>style.visibility</p:attrName>
                                        </p:attrNameLst>
                                      </p:cBhvr>
                                      <p:to>
                                        <p:strVal val="visible"/>
                                      </p:to>
                                    </p:set>
                                    <p:animEffect filter="wipe(down)" transition="in">
                                      <p:cBhvr>
                                        <p:cTn dur="500" id="25"/>
                                        <p:tgtEl>
                                          <p:spTgt spid="16"/>
                                        </p:tgtEl>
                                      </p:cBhvr>
                                    </p:animEffect>
                                  </p:childTnLst>
                                </p:cTn>
                              </p:par>
                            </p:childTnLst>
                          </p:cTn>
                        </p:par>
                        <p:par>
                          <p:cTn fill="hold" id="26" nodeType="afterGroup">
                            <p:stCondLst>
                              <p:cond delay="1500"/>
                            </p:stCondLst>
                            <p:childTnLst>
                              <p:par>
                                <p:cTn fill="hold" id="27" nodeType="afterEffect" presetClass="entr" presetID="22" presetSubtype="4">
                                  <p:stCondLst>
                                    <p:cond delay="0"/>
                                  </p:stCondLst>
                                  <p:childTnLst>
                                    <p:set>
                                      <p:cBhvr>
                                        <p:cTn dur="1" fill="hold" id="28">
                                          <p:stCondLst>
                                            <p:cond delay="0"/>
                                          </p:stCondLst>
                                        </p:cTn>
                                        <p:tgtEl>
                                          <p:spTgt spid="18"/>
                                        </p:tgtEl>
                                        <p:attrNameLst>
                                          <p:attrName>style.visibility</p:attrName>
                                        </p:attrNameLst>
                                      </p:cBhvr>
                                      <p:to>
                                        <p:strVal val="visible"/>
                                      </p:to>
                                    </p:set>
                                    <p:animEffect filter="wipe(down)" transition="in">
                                      <p:cBhvr>
                                        <p:cTn dur="500" id="29"/>
                                        <p:tgtEl>
                                          <p:spTgt spid="18"/>
                                        </p:tgtEl>
                                      </p:cBhvr>
                                    </p:animEffect>
                                  </p:childTnLst>
                                </p:cTn>
                              </p:par>
                            </p:childTnLst>
                          </p:cTn>
                        </p:par>
                        <p:par>
                          <p:cTn fill="hold" id="30" nodeType="afterGroup">
                            <p:stCondLst>
                              <p:cond delay="2000"/>
                            </p:stCondLst>
                            <p:childTnLst>
                              <p:par>
                                <p:cTn fill="hold" grpId="0" id="31" nodeType="afterEffect" presetClass="entr" presetID="14" presetSubtype="10">
                                  <p:stCondLst>
                                    <p:cond delay="0"/>
                                  </p:stCondLst>
                                  <p:childTnLst>
                                    <p:set>
                                      <p:cBhvr>
                                        <p:cTn dur="1" fill="hold" id="32">
                                          <p:stCondLst>
                                            <p:cond delay="0"/>
                                          </p:stCondLst>
                                        </p:cTn>
                                        <p:tgtEl>
                                          <p:spTgt spid="2049"/>
                                        </p:tgtEl>
                                        <p:attrNameLst>
                                          <p:attrName>style.visibility</p:attrName>
                                        </p:attrNameLst>
                                      </p:cBhvr>
                                      <p:to>
                                        <p:strVal val="visible"/>
                                      </p:to>
                                    </p:set>
                                    <p:animEffect filter="randombar(horizontal)" transition="in">
                                      <p:cBhvr>
                                        <p:cTn dur="500" id="33"/>
                                        <p:tgtEl>
                                          <p:spTgt spid="2049"/>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0" id="36" nodeType="clickEffect" presetClass="entr" presetID="42" presetSubtype="0">
                                  <p:stCondLst>
                                    <p:cond delay="0"/>
                                  </p:stCondLst>
                                  <p:childTnLst>
                                    <p:set>
                                      <p:cBhvr>
                                        <p:cTn dur="1" fill="hold" id="37">
                                          <p:stCondLst>
                                            <p:cond delay="0"/>
                                          </p:stCondLst>
                                        </p:cTn>
                                        <p:tgtEl>
                                          <p:spTgt spid="28"/>
                                        </p:tgtEl>
                                        <p:attrNameLst>
                                          <p:attrName>style.visibility</p:attrName>
                                        </p:attrNameLst>
                                      </p:cBhvr>
                                      <p:to>
                                        <p:strVal val="visible"/>
                                      </p:to>
                                    </p:set>
                                    <p:animEffect filter="fade" transition="in">
                                      <p:cBhvr>
                                        <p:cTn dur="1000" id="38"/>
                                        <p:tgtEl>
                                          <p:spTgt spid="28"/>
                                        </p:tgtEl>
                                      </p:cBhvr>
                                    </p:animEffect>
                                    <p:anim calcmode="lin" valueType="num">
                                      <p:cBhvr>
                                        <p:cTn dur="1000" fill="hold" id="39"/>
                                        <p:tgtEl>
                                          <p:spTgt spid="28"/>
                                        </p:tgtEl>
                                        <p:attrNameLst>
                                          <p:attrName>ppt_x</p:attrName>
                                        </p:attrNameLst>
                                      </p:cBhvr>
                                      <p:tavLst>
                                        <p:tav tm="0">
                                          <p:val>
                                            <p:strVal val="#ppt_x"/>
                                          </p:val>
                                        </p:tav>
                                        <p:tav tm="100000">
                                          <p:val>
                                            <p:strVal val="#ppt_x"/>
                                          </p:val>
                                        </p:tav>
                                      </p:tavLst>
                                    </p:anim>
                                    <p:anim calcmode="lin" valueType="num">
                                      <p:cBhvr>
                                        <p:cTn dur="1000" fill="hold" id="40"/>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049"/>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Teliss_Tong\Doing\new\shutterstock_63121841.jpg" id="23" name="Picture 2"/>
          <p:cNvPicPr>
            <a:picLocks noChangeArrowheads="1" noChangeAspect="1"/>
          </p:cNvPicPr>
          <p:nvPr/>
        </p:nvPicPr>
        <p:blipFill>
          <a:blip r:embed="rId2">
            <a:extLst>
              <a:ext uri="{28A0092B-C50C-407E-A947-70E740481C1C}">
                <a14:useLocalDpi/>
              </a:ext>
            </a:extLst>
          </a:blip>
          <a:stretch>
            <a:fillRect/>
          </a:stretch>
        </p:blipFill>
        <p:spPr bwMode="auto">
          <a:xfrm>
            <a:off x="9005" y="4054403"/>
            <a:ext cx="4755332" cy="2803597"/>
          </a:xfrm>
          <a:prstGeom prst="rect">
            <a:avLst/>
          </a:prstGeom>
          <a:noFill/>
          <a:extLst>
            <a:ext uri="{909E8E84-426E-40DD-AFC4-6F175D3DCCD1}">
              <a14:hiddenFill>
                <a:solidFill>
                  <a:srgbClr val="FFFFFF"/>
                </a:solidFill>
              </a14:hiddenFill>
            </a:ext>
          </a:extLst>
        </p:spPr>
      </p:pic>
      <p:sp>
        <p:nvSpPr>
          <p:cNvPr id="2" name="Freeform 7"/>
          <p:cNvSpPr/>
          <p:nvPr/>
        </p:nvSpPr>
        <p:spPr bwMode="auto">
          <a:xfrm>
            <a:off x="3502832" y="217047"/>
            <a:ext cx="2124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3502832" y="637200"/>
            <a:ext cx="3950692"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92D050"/>
              </a:solidFill>
              <a:head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92D05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3707936" y="1052768"/>
            <a:ext cx="288000" cy="28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1</a:t>
            </a:r>
          </a:p>
        </p:txBody>
      </p:sp>
      <p:sp>
        <p:nvSpPr>
          <p:cNvPr id="19" name="TextBox 18"/>
          <p:cNvSpPr txBox="1"/>
          <p:nvPr/>
        </p:nvSpPr>
        <p:spPr>
          <a:xfrm>
            <a:off x="4067944" y="809436"/>
            <a:ext cx="3168352" cy="365760"/>
          </a:xfrm>
          <a:prstGeom prst="rect">
            <a:avLst/>
          </a:prstGeom>
          <a:noFill/>
        </p:spPr>
        <p:txBody>
          <a:bodyPr lIns="0" rtlCol="0" wrap="square">
            <a:spAutoFit/>
          </a:bodyPr>
          <a:lstStyle/>
          <a:p>
            <a:r>
              <a:rPr altLang="en-US" lang="zh-CN">
                <a:solidFill>
                  <a:srgbClr val="92D050"/>
                </a:solidFill>
                <a:latin charset="-122" pitchFamily="34" typeface="微软雅黑"/>
                <a:ea charset="-122" pitchFamily="34" typeface="微软雅黑"/>
              </a:rPr>
              <a:t>杂乱的理论丛林</a:t>
            </a:r>
          </a:p>
        </p:txBody>
      </p:sp>
      <p:sp>
        <p:nvSpPr>
          <p:cNvPr id="26" name="Text Box 44"/>
          <p:cNvSpPr txBox="1">
            <a:spLocks noChangeArrowheads="1"/>
          </p:cNvSpPr>
          <p:nvPr/>
        </p:nvSpPr>
        <p:spPr bwMode="auto">
          <a:xfrm>
            <a:off x="4564832" y="3375224"/>
            <a:ext cx="4327648"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在整理资料时，无论是文辞语句还是理论梳理，我都尽量用自己的语言去描述，用自己的思维去创新。我想，既然我又不是为了应付考试，又何必照搬书本、迷信大师？</a:t>
            </a:r>
          </a:p>
        </p:txBody>
      </p:sp>
      <p:sp>
        <p:nvSpPr>
          <p:cNvPr id="28" name="Text Box 44"/>
          <p:cNvSpPr txBox="1">
            <a:spLocks noChangeArrowheads="1"/>
          </p:cNvSpPr>
          <p:nvPr/>
        </p:nvSpPr>
        <p:spPr bwMode="auto">
          <a:xfrm>
            <a:off x="4564831" y="4941168"/>
            <a:ext cx="4327647"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因此，一定要跳出圈外，一定要切入到事物的本质层面去深入思考，直到对事物的理解能够说服得了自己才行。能不能提出自己的见解甚至理论系统，与我们的身份没有任何关系，最宝贵的是独立思考的精神。</a:t>
            </a:r>
          </a:p>
        </p:txBody>
      </p:sp>
      <p:grpSp>
        <p:nvGrpSpPr>
          <p:cNvPr id="24" name="组合 23"/>
          <p:cNvGrpSpPr/>
          <p:nvPr/>
        </p:nvGrpSpPr>
        <p:grpSpPr>
          <a:xfrm>
            <a:off x="971600" y="1340768"/>
            <a:ext cx="7128792" cy="2075626"/>
            <a:chOff x="3176212" y="2433494"/>
            <a:chExt cx="7128792" cy="2075626"/>
          </a:xfrm>
        </p:grpSpPr>
        <p:grpSp>
          <p:nvGrpSpPr>
            <p:cNvPr id="25" name="组合 23"/>
            <p:cNvGrpSpPr/>
            <p:nvPr/>
          </p:nvGrpSpPr>
          <p:grpSpPr>
            <a:xfrm>
              <a:off x="3176212" y="2433494"/>
              <a:ext cx="753054" cy="1572364"/>
              <a:chOff x="1002380" y="5658664"/>
              <a:chExt cx="753054" cy="1572364"/>
            </a:xfrm>
          </p:grpSpPr>
          <p:sp>
            <p:nvSpPr>
              <p:cNvPr id="33" name="矩形 32"/>
              <p:cNvSpPr/>
              <p:nvPr/>
            </p:nvSpPr>
            <p:spPr>
              <a:xfrm>
                <a:off x="1004924" y="5658664"/>
                <a:ext cx="521018" cy="1554480"/>
              </a:xfrm>
              <a:prstGeom prst="rect">
                <a:avLst/>
              </a:prstGeom>
              <a:noFill/>
            </p:spPr>
            <p:txBody>
              <a:bodyPr bIns="45720" lIns="91440" rIns="91440" tIns="45720" wrap="none">
                <a:spAutoFit/>
              </a:bodyPr>
              <a:lstStyle/>
              <a:p>
                <a:pPr algn="ctr"/>
                <a:r>
                  <a:rPr altLang="zh-CN" b="1" lang="en-US" sz="9600">
                    <a:ln cmpd="sng" w="17780">
                      <a:solidFill>
                        <a:srgbClr val="4F81BD">
                          <a:tint val="3000"/>
                        </a:srgbClr>
                      </a:solidFill>
                      <a:prstDash val="solid"/>
                      <a:miter lim="800000"/>
                    </a:ln>
                    <a:solidFill>
                      <a:prstClr val="white">
                        <a:lumMod val="85000"/>
                      </a:prstClr>
                    </a:solidFill>
                    <a:effectLst>
                      <a:outerShdw algn="tl" blurRad="55000" dir="5400000" dist="50800">
                        <a:srgbClr val="000000">
                          <a:alpha val="33000"/>
                        </a:srgbClr>
                      </a:outerShdw>
                    </a:effectLst>
                    <a:latin charset="0" pitchFamily="34" typeface="Arial"/>
                    <a:cs charset="0" pitchFamily="34" typeface="Arial"/>
                  </a:rPr>
                  <a:t>‘</a:t>
                </a:r>
              </a:p>
            </p:txBody>
          </p:sp>
          <p:sp>
            <p:nvSpPr>
              <p:cNvPr id="34" name="矩形 33"/>
              <p:cNvSpPr/>
              <p:nvPr/>
            </p:nvSpPr>
            <p:spPr>
              <a:xfrm>
                <a:off x="1231872" y="5661368"/>
                <a:ext cx="521018" cy="1554480"/>
              </a:xfrm>
              <a:prstGeom prst="rect">
                <a:avLst/>
              </a:prstGeom>
              <a:noFill/>
            </p:spPr>
            <p:txBody>
              <a:bodyPr bIns="45720" lIns="91440" rIns="91440" tIns="45720" wrap="none">
                <a:spAutoFit/>
              </a:bodyPr>
              <a:lstStyle/>
              <a:p>
                <a:pPr algn="ctr"/>
                <a:r>
                  <a:rPr altLang="zh-CN" b="1" lang="en-US" sz="9600">
                    <a:ln cmpd="sng" w="17780">
                      <a:solidFill>
                        <a:srgbClr val="4F81BD">
                          <a:tint val="3000"/>
                        </a:srgbClr>
                      </a:solidFill>
                      <a:prstDash val="solid"/>
                      <a:miter lim="800000"/>
                    </a:ln>
                    <a:solidFill>
                      <a:srgbClr val="92D050"/>
                    </a:solidFill>
                    <a:effectLst>
                      <a:outerShdw algn="tl" blurRad="55000" dir="5400000" dist="50800">
                        <a:srgbClr val="000000">
                          <a:alpha val="33000"/>
                        </a:srgbClr>
                      </a:outerShdw>
                    </a:effectLst>
                    <a:latin charset="0" pitchFamily="34" typeface="Arial"/>
                    <a:cs charset="0" pitchFamily="34" typeface="Arial"/>
                  </a:rPr>
                  <a:t>‘</a:t>
                </a:r>
              </a:p>
            </p:txBody>
          </p:sp>
        </p:grpSp>
        <p:sp>
          <p:nvSpPr>
            <p:cNvPr id="29" name="矩形 28"/>
            <p:cNvSpPr/>
            <p:nvPr/>
          </p:nvSpPr>
          <p:spPr>
            <a:xfrm>
              <a:off x="3929266" y="3133145"/>
              <a:ext cx="5872886" cy="904240"/>
            </a:xfrm>
            <a:prstGeom prst="rect">
              <a:avLst/>
            </a:prstGeom>
            <a:noFill/>
          </p:spPr>
          <p:txBody>
            <a:bodyPr bIns="45720" lIns="91440" rIns="91440" tIns="45720" wrap="square">
              <a:spAutoFit/>
            </a:bodyPr>
            <a:lstStyle/>
            <a:p>
              <a:pPr indent="457200">
                <a:lnSpc>
                  <a:spcPts val="3200"/>
                </a:lnSpc>
              </a:pPr>
              <a:r>
                <a:rPr altLang="en-US" b="1" lang="zh-CN">
                  <a:ln cmpd="sng" w="17780">
                    <a:noFill/>
                    <a:prstDash val="solid"/>
                    <a:miter lim="800000"/>
                  </a:ln>
                  <a:solidFill>
                    <a:srgbClr val="92D050"/>
                  </a:solidFill>
                  <a:latin charset="-122" pitchFamily="34" typeface="微软雅黑"/>
                  <a:ea charset="-122" pitchFamily="34" typeface="微软雅黑"/>
                </a:rPr>
                <a:t>每个人出生的时候都是原创的，可悲的是，很多人渐渐成了盗版。</a:t>
              </a:r>
            </a:p>
          </p:txBody>
        </p:sp>
        <p:grpSp>
          <p:nvGrpSpPr>
            <p:cNvPr id="30" name="组合 24"/>
            <p:cNvGrpSpPr/>
            <p:nvPr/>
          </p:nvGrpSpPr>
          <p:grpSpPr>
            <a:xfrm rot="10800000">
              <a:off x="9562874" y="2939460"/>
              <a:ext cx="742130" cy="1569660"/>
              <a:chOff x="1755434" y="6199989"/>
              <a:chExt cx="742130" cy="1569660"/>
            </a:xfrm>
          </p:grpSpPr>
          <p:sp>
            <p:nvSpPr>
              <p:cNvPr id="31" name="矩形 30"/>
              <p:cNvSpPr/>
              <p:nvPr/>
            </p:nvSpPr>
            <p:spPr>
              <a:xfrm>
                <a:off x="1974002" y="6199987"/>
                <a:ext cx="521018" cy="1554480"/>
              </a:xfrm>
              <a:prstGeom prst="rect">
                <a:avLst/>
              </a:prstGeom>
              <a:noFill/>
            </p:spPr>
            <p:txBody>
              <a:bodyPr bIns="45720" lIns="91440" rIns="91440" tIns="45720" wrap="none">
                <a:spAutoFit/>
              </a:bodyPr>
              <a:lstStyle/>
              <a:p>
                <a:pPr algn="ctr"/>
                <a:r>
                  <a:rPr altLang="zh-CN" b="1" lang="en-US" sz="9600">
                    <a:ln cmpd="sng" w="17780">
                      <a:solidFill>
                        <a:srgbClr val="4F81BD">
                          <a:tint val="3000"/>
                        </a:srgbClr>
                      </a:solidFill>
                      <a:prstDash val="solid"/>
                      <a:miter lim="800000"/>
                    </a:ln>
                    <a:solidFill>
                      <a:srgbClr val="92D050"/>
                    </a:solidFill>
                    <a:effectLst>
                      <a:outerShdw algn="tr" blurRad="50800" dir="8100000" dist="38100" rotWithShape="0">
                        <a:prstClr val="black">
                          <a:alpha val="40000"/>
                        </a:prstClr>
                      </a:outerShdw>
                    </a:effectLst>
                    <a:latin charset="0" pitchFamily="34" typeface="Arial"/>
                    <a:cs charset="0" pitchFamily="34" typeface="Arial"/>
                  </a:rPr>
                  <a:t>‘</a:t>
                </a:r>
              </a:p>
            </p:txBody>
          </p:sp>
          <p:sp>
            <p:nvSpPr>
              <p:cNvPr id="32" name="矩形 31"/>
              <p:cNvSpPr/>
              <p:nvPr/>
            </p:nvSpPr>
            <p:spPr>
              <a:xfrm>
                <a:off x="1757978" y="6199987"/>
                <a:ext cx="521018" cy="1554480"/>
              </a:xfrm>
              <a:prstGeom prst="rect">
                <a:avLst/>
              </a:prstGeom>
              <a:noFill/>
            </p:spPr>
            <p:txBody>
              <a:bodyPr bIns="45720" lIns="91440" rIns="91440" tIns="45720" wrap="none">
                <a:spAutoFit/>
              </a:bodyPr>
              <a:lstStyle/>
              <a:p>
                <a:pPr algn="ctr"/>
                <a:r>
                  <a:rPr altLang="zh-CN" b="1" lang="en-US" sz="9600">
                    <a:ln cmpd="sng" w="17780">
                      <a:solidFill>
                        <a:srgbClr val="4F81BD">
                          <a:tint val="3000"/>
                        </a:srgbClr>
                      </a:solidFill>
                      <a:prstDash val="solid"/>
                      <a:miter lim="800000"/>
                    </a:ln>
                    <a:solidFill>
                      <a:prstClr val="white">
                        <a:lumMod val="85000"/>
                      </a:prstClr>
                    </a:solidFill>
                    <a:effectLst>
                      <a:outerShdw algn="tr" blurRad="50800" dir="8100000" dist="38100" rotWithShape="0">
                        <a:prstClr val="black">
                          <a:alpha val="40000"/>
                        </a:prstClr>
                      </a:outerShdw>
                    </a:effectLst>
                    <a:latin charset="0" pitchFamily="34" typeface="Arial"/>
                    <a:cs charset="0" pitchFamily="34" typeface="Arial"/>
                  </a:rPr>
                  <a:t>‘</a:t>
                </a:r>
              </a:p>
            </p:txBody>
          </p:sp>
        </p:grpSp>
      </p:grpSp>
    </p:spTree>
    <p:extLst>
      <p:ext uri="{BB962C8B-B14F-4D97-AF65-F5344CB8AC3E}">
        <p14:creationId val="148453027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26"/>
                                        </p:tgtEl>
                                        <p:attrNameLst>
                                          <p:attrName>style.visibility</p:attrName>
                                        </p:attrNameLst>
                                      </p:cBhvr>
                                      <p:to>
                                        <p:strVal val="visible"/>
                                      </p:to>
                                    </p:set>
                                    <p:animEffect filter="fade" transition="in">
                                      <p:cBhvr>
                                        <p:cTn dur="1000" id="14"/>
                                        <p:tgtEl>
                                          <p:spTgt spid="26"/>
                                        </p:tgtEl>
                                      </p:cBhvr>
                                    </p:animEffect>
                                    <p:anim calcmode="lin" valueType="num">
                                      <p:cBhvr>
                                        <p:cTn dur="1000" fill="hold" id="15"/>
                                        <p:tgtEl>
                                          <p:spTgt spid="26"/>
                                        </p:tgtEl>
                                        <p:attrNameLst>
                                          <p:attrName>ppt_x</p:attrName>
                                        </p:attrNameLst>
                                      </p:cBhvr>
                                      <p:tavLst>
                                        <p:tav tm="0">
                                          <p:val>
                                            <p:strVal val="#ppt_x"/>
                                          </p:val>
                                        </p:tav>
                                        <p:tav tm="100000">
                                          <p:val>
                                            <p:strVal val="#ppt_x"/>
                                          </p:val>
                                        </p:tav>
                                      </p:tavLst>
                                    </p:anim>
                                    <p:anim calcmode="lin" valueType="num">
                                      <p:cBhvr>
                                        <p:cTn dur="1000" fill="hold" id="16"/>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28"/>
                                        </p:tgtEl>
                                        <p:attrNameLst>
                                          <p:attrName>style.visibility</p:attrName>
                                        </p:attrNameLst>
                                      </p:cBhvr>
                                      <p:to>
                                        <p:strVal val="visible"/>
                                      </p:to>
                                    </p:set>
                                    <p:animEffect filter="fade" transition="in">
                                      <p:cBhvr>
                                        <p:cTn dur="1000" id="21"/>
                                        <p:tgtEl>
                                          <p:spTgt spid="28"/>
                                        </p:tgtEl>
                                      </p:cBhvr>
                                    </p:animEffect>
                                    <p:anim calcmode="lin" valueType="num">
                                      <p:cBhvr>
                                        <p:cTn dur="1000" fill="hold" id="22"/>
                                        <p:tgtEl>
                                          <p:spTgt spid="28"/>
                                        </p:tgtEl>
                                        <p:attrNameLst>
                                          <p:attrName>ppt_x</p:attrName>
                                        </p:attrNameLst>
                                      </p:cBhvr>
                                      <p:tavLst>
                                        <p:tav tm="0">
                                          <p:val>
                                            <p:strVal val="#ppt_x"/>
                                          </p:val>
                                        </p:tav>
                                        <p:tav tm="100000">
                                          <p:val>
                                            <p:strVal val="#ppt_x"/>
                                          </p:val>
                                        </p:tav>
                                      </p:tavLst>
                                    </p:anim>
                                    <p:anim calcmode="lin" valueType="num">
                                      <p:cBhvr>
                                        <p:cTn dur="1000" fill="hold" id="23"/>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3502832" y="637200"/>
            <a:ext cx="3950692"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92D050"/>
              </a:solidFill>
              <a:head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92D05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3707936" y="1052768"/>
            <a:ext cx="288000" cy="28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4067944" y="809436"/>
            <a:ext cx="3168352" cy="365760"/>
          </a:xfrm>
          <a:prstGeom prst="rect">
            <a:avLst/>
          </a:prstGeom>
          <a:noFill/>
        </p:spPr>
        <p:txBody>
          <a:bodyPr lIns="0" rtlCol="0" wrap="square">
            <a:spAutoFit/>
          </a:bodyPr>
          <a:lstStyle/>
          <a:p>
            <a:r>
              <a:rPr altLang="en-US" lang="zh-CN">
                <a:solidFill>
                  <a:srgbClr val="92D050"/>
                </a:solidFill>
                <a:latin charset="-122" pitchFamily="34" typeface="微软雅黑"/>
                <a:ea charset="-122" pitchFamily="34" typeface="微软雅黑"/>
              </a:rPr>
              <a:t>什么是管理</a:t>
            </a:r>
          </a:p>
        </p:txBody>
      </p:sp>
      <p:sp>
        <p:nvSpPr>
          <p:cNvPr id="24" name="Text Box 44"/>
          <p:cNvSpPr txBox="1">
            <a:spLocks noChangeArrowheads="1"/>
          </p:cNvSpPr>
          <p:nvPr/>
        </p:nvSpPr>
        <p:spPr bwMode="auto">
          <a:xfrm>
            <a:off x="395992" y="1818690"/>
            <a:ext cx="4104000"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管理作为人类最古老的活动之一，几乎与人类的历史一样漫长。从古埃及的金字塔到中国的万里长城，这些伟大的建筑工程都充分证明了古人卓越的管理才能和管理实践的悠久历史。</a:t>
            </a:r>
          </a:p>
        </p:txBody>
      </p:sp>
      <p:pic>
        <p:nvPicPr>
          <p:cNvPr descr="http://upload.wikimedia.org/wikipedia/commons/5/5a/Pano_mutianyu_great_wall.jpg" id="4098" name="Picture 2"/>
          <p:cNvPicPr>
            <a:picLocks noChangeArrowheads="1" noChangeAspect="1"/>
          </p:cNvPicPr>
          <p:nvPr/>
        </p:nvPicPr>
        <p:blipFill>
          <a:blip r:embed="rId2">
            <a:extLst>
              <a:ext uri="{28A0092B-C50C-407E-A947-70E740481C1C}">
                <a14:useLocalDpi/>
              </a:ext>
            </a:extLst>
          </a:blip>
          <a:stretch>
            <a:fillRect/>
          </a:stretch>
        </p:blipFill>
        <p:spPr bwMode="auto">
          <a:xfrm>
            <a:off x="0" y="4289186"/>
            <a:ext cx="9144000" cy="2586909"/>
          </a:xfrm>
          <a:prstGeom prst="rect">
            <a:avLst/>
          </a:prstGeom>
          <a:noFill/>
          <a:extLst>
            <a:ext uri="{909E8E84-426E-40DD-AFC4-6F175D3DCCD1}">
              <a14:hiddenFill>
                <a:solidFill>
                  <a:srgbClr val="FFFFFF"/>
                </a:solidFill>
              </a14:hiddenFill>
            </a:ext>
          </a:extLst>
        </p:spPr>
      </p:pic>
      <p:sp>
        <p:nvSpPr>
          <p:cNvPr id="26" name="Text Box 44"/>
          <p:cNvSpPr txBox="1">
            <a:spLocks noChangeArrowheads="1"/>
          </p:cNvSpPr>
          <p:nvPr/>
        </p:nvSpPr>
        <p:spPr bwMode="auto">
          <a:xfrm>
            <a:off x="4716016" y="1818690"/>
            <a:ext cx="4104456"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管理是我们使用最为频繁的一个词汇，然而对于管理的理解实际上非常混乱，甚至存在着令人很无奈的误解。截止目前，管理概念之多不胜枚举，但普遍公认的权威的定义或概念却连一个都没有。</a:t>
            </a:r>
          </a:p>
        </p:txBody>
      </p:sp>
    </p:spTree>
    <p:extLst>
      <p:ext uri="{BB962C8B-B14F-4D97-AF65-F5344CB8AC3E}">
        <p14:creationId val="12373488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200" id="7"/>
                                        <p:tgtEl>
                                          <p:spTgt spid="11"/>
                                        </p:tgtEl>
                                      </p:cBhvr>
                                    </p:animEffect>
                                  </p:childTnLst>
                                </p:cTn>
                              </p:par>
                              <p:par>
                                <p:cTn fill="hold" grpId="0" id="8" nodeType="withEffect" presetClass="entr" presetID="2" presetSubtype="8">
                                  <p:stCondLst>
                                    <p:cond delay="10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200" fill="hold" id="10"/>
                                        <p:tgtEl>
                                          <p:spTgt spid="14"/>
                                        </p:tgtEl>
                                        <p:attrNameLst>
                                          <p:attrName>ppt_x</p:attrName>
                                        </p:attrNameLst>
                                      </p:cBhvr>
                                      <p:tavLst>
                                        <p:tav tm="0">
                                          <p:val>
                                            <p:strVal val="0-#ppt_w/2"/>
                                          </p:val>
                                        </p:tav>
                                        <p:tav tm="100000">
                                          <p:val>
                                            <p:strVal val="#ppt_x"/>
                                          </p:val>
                                        </p:tav>
                                      </p:tavLst>
                                    </p:anim>
                                    <p:anim calcmode="lin" valueType="num">
                                      <p:cBhvr additive="base">
                                        <p:cTn dur="200" fill="hold" id="11"/>
                                        <p:tgtEl>
                                          <p:spTgt spid="14"/>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300"/>
                            </p:stCondLst>
                            <p:childTnLst>
                              <p:par>
                                <p:cTn fill="hold" grpId="0" id="13" nodeType="afterEffect" presetClass="entr" presetID="42"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42" presetSubtype="0">
                                  <p:stCondLst>
                                    <p:cond delay="0"/>
                                  </p:stCondLst>
                                  <p:childTnLst>
                                    <p:set>
                                      <p:cBhvr>
                                        <p:cTn dur="1" fill="hold" id="21">
                                          <p:stCondLst>
                                            <p:cond delay="0"/>
                                          </p:stCondLst>
                                        </p:cTn>
                                        <p:tgtEl>
                                          <p:spTgt spid="24"/>
                                        </p:tgtEl>
                                        <p:attrNameLst>
                                          <p:attrName>style.visibility</p:attrName>
                                        </p:attrNameLst>
                                      </p:cBhvr>
                                      <p:to>
                                        <p:strVal val="visible"/>
                                      </p:to>
                                    </p:set>
                                    <p:animEffect filter="fade" transition="in">
                                      <p:cBhvr>
                                        <p:cTn dur="1000" id="22"/>
                                        <p:tgtEl>
                                          <p:spTgt spid="24"/>
                                        </p:tgtEl>
                                      </p:cBhvr>
                                    </p:animEffect>
                                    <p:anim calcmode="lin" valueType="num">
                                      <p:cBhvr>
                                        <p:cTn dur="1000" fill="hold" id="23"/>
                                        <p:tgtEl>
                                          <p:spTgt spid="24"/>
                                        </p:tgtEl>
                                        <p:attrNameLst>
                                          <p:attrName>ppt_x</p:attrName>
                                        </p:attrNameLst>
                                      </p:cBhvr>
                                      <p:tavLst>
                                        <p:tav tm="0">
                                          <p:val>
                                            <p:strVal val="#ppt_x"/>
                                          </p:val>
                                        </p:tav>
                                        <p:tav tm="100000">
                                          <p:val>
                                            <p:strVal val="#ppt_x"/>
                                          </p:val>
                                        </p:tav>
                                      </p:tavLst>
                                    </p:anim>
                                    <p:anim calcmode="lin" valueType="num">
                                      <p:cBhvr>
                                        <p:cTn dur="1000" fill="hold" id="24"/>
                                        <p:tgtEl>
                                          <p:spTgt spid="24"/>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grpId="0" id="27" nodeType="clickEffect" presetClass="entr" presetID="42" presetSubtype="0">
                                  <p:stCondLst>
                                    <p:cond delay="0"/>
                                  </p:stCondLst>
                                  <p:childTnLst>
                                    <p:set>
                                      <p:cBhvr>
                                        <p:cTn dur="1" fill="hold" id="28">
                                          <p:stCondLst>
                                            <p:cond delay="0"/>
                                          </p:stCondLst>
                                        </p:cTn>
                                        <p:tgtEl>
                                          <p:spTgt spid="26"/>
                                        </p:tgtEl>
                                        <p:attrNameLst>
                                          <p:attrName>style.visibility</p:attrName>
                                        </p:attrNameLst>
                                      </p:cBhvr>
                                      <p:to>
                                        <p:strVal val="visible"/>
                                      </p:to>
                                    </p:set>
                                    <p:animEffect filter="fade" transition="in">
                                      <p:cBhvr>
                                        <p:cTn dur="1000" id="29"/>
                                        <p:tgtEl>
                                          <p:spTgt spid="26"/>
                                        </p:tgtEl>
                                      </p:cBhvr>
                                    </p:animEffect>
                                    <p:anim calcmode="lin" valueType="num">
                                      <p:cBhvr>
                                        <p:cTn dur="1000" fill="hold" id="30"/>
                                        <p:tgtEl>
                                          <p:spTgt spid="26"/>
                                        </p:tgtEl>
                                        <p:attrNameLst>
                                          <p:attrName>ppt_x</p:attrName>
                                        </p:attrNameLst>
                                      </p:cBhvr>
                                      <p:tavLst>
                                        <p:tav tm="0">
                                          <p:val>
                                            <p:strVal val="#ppt_x"/>
                                          </p:val>
                                        </p:tav>
                                        <p:tav tm="100000">
                                          <p:val>
                                            <p:strVal val="#ppt_x"/>
                                          </p:val>
                                        </p:tav>
                                      </p:tavLst>
                                    </p:anim>
                                    <p:anim calcmode="lin" valueType="num">
                                      <p:cBhvr>
                                        <p:cTn dur="1000" fill="hold" id="31"/>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9"/>
      <p:bldP grpId="0" spid="24"/>
      <p:bldP grpId="0" spid="26"/>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3502832" y="637200"/>
            <a:ext cx="3950692"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92D050"/>
              </a:solidFill>
              <a:head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92D05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3707936" y="1052768"/>
            <a:ext cx="288000" cy="28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4067944" y="809436"/>
            <a:ext cx="3168352" cy="365760"/>
          </a:xfrm>
          <a:prstGeom prst="rect">
            <a:avLst/>
          </a:prstGeom>
          <a:noFill/>
        </p:spPr>
        <p:txBody>
          <a:bodyPr lIns="0" rtlCol="0" wrap="square">
            <a:spAutoFit/>
          </a:bodyPr>
          <a:lstStyle/>
          <a:p>
            <a:r>
              <a:rPr altLang="en-US" lang="zh-CN">
                <a:solidFill>
                  <a:srgbClr val="92D050"/>
                </a:solidFill>
                <a:latin charset="-122" pitchFamily="34" typeface="微软雅黑"/>
                <a:ea charset="-122" pitchFamily="34" typeface="微软雅黑"/>
              </a:rPr>
              <a:t>什么是管理</a:t>
            </a:r>
          </a:p>
        </p:txBody>
      </p:sp>
      <p:sp>
        <p:nvSpPr>
          <p:cNvPr id="37" name="内容占位符 8"/>
          <p:cNvSpPr txBox="1"/>
          <p:nvPr/>
        </p:nvSpPr>
        <p:spPr>
          <a:xfrm>
            <a:off x="1168475" y="1772816"/>
            <a:ext cx="7067550" cy="655386"/>
          </a:xfrm>
          <a:prstGeom prst="rect">
            <a:avLst/>
          </a:prstGeom>
        </p:spPr>
        <p:txBody>
          <a:bodyPr bIns="45720" lIns="91440" rIns="91440" rtlCol="0" tIns="45720" vert="horz">
            <a:normAutofit/>
          </a:bodyPr>
          <a:lstStyle>
            <a:lvl1pPr algn="l" defTabSz="914400" eaLnBrk="1" hangingPunct="1" indent="0" latinLnBrk="0" marL="0" rtl="0">
              <a:lnSpc>
                <a:spcPct val="150000"/>
              </a:lnSpc>
              <a:spcBef>
                <a:spcPct val="20000"/>
              </a:spcBef>
              <a:buFont charset="0" pitchFamily="34" typeface="Arial"/>
              <a:buNone/>
              <a:defRPr kern="1200" sz="2000">
                <a:solidFill>
                  <a:schemeClr val="bg1">
                    <a:lumMod val="65000"/>
                  </a:schemeClr>
                </a:solidFill>
                <a:latin typeface="+mn-lt"/>
                <a:ea typeface="+mn-ea"/>
                <a:cs typeface="+mn-cs"/>
              </a:defRPr>
            </a:lvl1pPr>
            <a:lvl2pPr algn="l" defTabSz="914400" eaLnBrk="1" hangingPunct="1" indent="-285750" latinLnBrk="0" marL="742950" rtl="0">
              <a:lnSpc>
                <a:spcPct val="150000"/>
              </a:lnSpc>
              <a:spcBef>
                <a:spcPct val="20000"/>
              </a:spcBef>
              <a:buFont charset="2" pitchFamily="2" typeface="Wingdings"/>
              <a:buChar char="l"/>
              <a:defRPr kern="1200" sz="1600">
                <a:solidFill>
                  <a:schemeClr val="tx1"/>
                </a:solidFill>
                <a:latin typeface="+mn-lt"/>
                <a:ea typeface="+mn-ea"/>
                <a:cs typeface="+mn-cs"/>
              </a:defRPr>
            </a:lvl2pPr>
            <a:lvl3pPr algn="l" defTabSz="914400" eaLnBrk="1" hangingPunct="1" indent="-228600" latinLnBrk="0" marL="1143000" rtl="0">
              <a:lnSpc>
                <a:spcPct val="150000"/>
              </a:lnSpc>
              <a:spcBef>
                <a:spcPct val="20000"/>
              </a:spcBef>
              <a:buFont charset="0"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150000"/>
              </a:lnSpc>
              <a:spcBef>
                <a:spcPct val="20000"/>
              </a:spcBef>
              <a:buFont charset="0"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150000"/>
              </a:lnSpc>
              <a:spcBef>
                <a:spcPct val="20000"/>
              </a:spcBef>
              <a:buFont charset="0" pitchFamily="34" typeface="Arial"/>
              <a:buChar char="»"/>
              <a:defRPr kern="1200" sz="16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20000"/>
              </a:spcBef>
              <a:spcAft>
                <a:spcPct val="0"/>
              </a:spcAft>
              <a:buClrTx/>
              <a:buSzTx/>
              <a:buFont charset="0" pitchFamily="34" typeface="Arial"/>
              <a:buNone/>
              <a:defRPr/>
            </a:pPr>
            <a:r>
              <a:rPr altLang="en-US" lang="zh-CN" smtClean="0" sz="1800">
                <a:solidFill>
                  <a:schemeClr val="bg1">
                    <a:lumMod val="50000"/>
                  </a:schemeClr>
                </a:solidFill>
                <a:latin charset="-122" pitchFamily="34" typeface="微软雅黑"/>
                <a:ea charset="-122" pitchFamily="34" typeface="微软雅黑"/>
              </a:rPr>
              <a:t>我们从古代典籍中，寻找“管理的含义”</a:t>
            </a:r>
          </a:p>
        </p:txBody>
      </p:sp>
      <p:sp>
        <p:nvSpPr>
          <p:cNvPr id="38" name="矩形 37"/>
          <p:cNvSpPr/>
          <p:nvPr/>
        </p:nvSpPr>
        <p:spPr>
          <a:xfrm>
            <a:off x="3802316" y="2708920"/>
            <a:ext cx="2742500" cy="365760"/>
          </a:xfrm>
          <a:prstGeom prst="rect">
            <a:avLst/>
          </a:prstGeom>
        </p:spPr>
        <p:txBody>
          <a:bodyPr wrap="square">
            <a:spAutoFit/>
          </a:bodyPr>
          <a:lstStyle/>
          <a:p>
            <a:pPr lvl="0"/>
            <a:r>
              <a:rPr altLang="en-US" kern="0" lang="zh-CN">
                <a:solidFill>
                  <a:srgbClr val="92D050"/>
                </a:solidFill>
                <a:latin charset="-122" pitchFamily="34" typeface="微软雅黑"/>
                <a:ea charset="-122" pitchFamily="34" typeface="微软雅黑"/>
              </a:rPr>
              <a:t>“管”字原意为”锁钥”</a:t>
            </a:r>
          </a:p>
        </p:txBody>
      </p:sp>
      <p:sp>
        <p:nvSpPr>
          <p:cNvPr id="39" name="矩形 38"/>
          <p:cNvSpPr/>
          <p:nvPr/>
        </p:nvSpPr>
        <p:spPr>
          <a:xfrm>
            <a:off x="3802316" y="3025980"/>
            <a:ext cx="4874140" cy="1051560"/>
          </a:xfrm>
          <a:prstGeom prst="rect">
            <a:avLst/>
          </a:prstGeom>
        </p:spPr>
        <p:txBody>
          <a:bodyPr wrap="square">
            <a:spAutoFit/>
          </a:bodyPr>
          <a:lstStyle/>
          <a:p>
            <a:pPr lvl="0">
              <a:lnSpc>
                <a:spcPct val="150000"/>
              </a:lnSpc>
            </a:pPr>
            <a:r>
              <a:rPr altLang="zh-CN" kern="0" lang="en-US" sz="1400">
                <a:solidFill>
                  <a:srgbClr val="000000">
                    <a:lumMod val="65000"/>
                    <a:lumOff val="35000"/>
                  </a:srgbClr>
                </a:solidFill>
                <a:latin charset="-122" pitchFamily="34" typeface="微软雅黑"/>
                <a:ea charset="-122" pitchFamily="34" typeface="微软雅黑"/>
              </a:rPr>
              <a:t>《周礼》：“司门掌授管键，以启闭国门，”《左传》：“郑人使我掌其北门之管。”指对人、财、物及诸事的制约和执掌均可称“管”，体现着权力的归属；</a:t>
            </a:r>
          </a:p>
        </p:txBody>
      </p:sp>
      <p:cxnSp>
        <p:nvCxnSpPr>
          <p:cNvPr id="40" name="直接连接符 39"/>
          <p:cNvCxnSpPr/>
          <p:nvPr/>
        </p:nvCxnSpPr>
        <p:spPr>
          <a:xfrm>
            <a:off x="3906928" y="4109917"/>
            <a:ext cx="4769528" cy="0"/>
          </a:xfrm>
          <a:prstGeom prst="line">
            <a:avLst/>
          </a:prstGeom>
          <a:noFill/>
          <a:ln algn="ctr" cap="flat" cmpd="sng" w="9525">
            <a:solidFill>
              <a:srgbClr val="92D050"/>
            </a:solidFill>
            <a:prstDash val="dash"/>
          </a:ln>
          <a:effectLst/>
        </p:spPr>
      </p:cxnSp>
      <p:sp>
        <p:nvSpPr>
          <p:cNvPr id="41" name="矩形 40"/>
          <p:cNvSpPr/>
          <p:nvPr/>
        </p:nvSpPr>
        <p:spPr>
          <a:xfrm>
            <a:off x="3802316" y="4316461"/>
            <a:ext cx="2742500" cy="365760"/>
          </a:xfrm>
          <a:prstGeom prst="rect">
            <a:avLst/>
          </a:prstGeom>
        </p:spPr>
        <p:txBody>
          <a:bodyPr wrap="square">
            <a:spAutoFit/>
          </a:bodyPr>
          <a:lstStyle/>
          <a:p>
            <a:pPr lvl="0"/>
            <a:r>
              <a:rPr altLang="en-US" kern="0" lang="zh-CN">
                <a:solidFill>
                  <a:srgbClr val="92D050"/>
                </a:solidFill>
                <a:latin charset="-122" pitchFamily="34" typeface="微软雅黑"/>
                <a:ea charset="-122" pitchFamily="34" typeface="微软雅黑"/>
              </a:rPr>
              <a:t>“理”字原意为“治玉”</a:t>
            </a:r>
          </a:p>
        </p:txBody>
      </p:sp>
      <p:sp>
        <p:nvSpPr>
          <p:cNvPr id="42" name="矩形 41"/>
          <p:cNvSpPr/>
          <p:nvPr/>
        </p:nvSpPr>
        <p:spPr>
          <a:xfrm>
            <a:off x="3802314" y="4633520"/>
            <a:ext cx="4874141" cy="1051560"/>
          </a:xfrm>
          <a:prstGeom prst="rect">
            <a:avLst/>
          </a:prstGeom>
        </p:spPr>
        <p:txBody>
          <a:bodyPr wrap="square">
            <a:spAutoFit/>
          </a:bodyPr>
          <a:lstStyle/>
          <a:p>
            <a:pPr lvl="0">
              <a:lnSpc>
                <a:spcPct val="150000"/>
              </a:lnSpc>
            </a:pPr>
            <a:r>
              <a:rPr altLang="en-US" kern="0" lang="zh-CN" sz="1400">
                <a:solidFill>
                  <a:srgbClr val="000000">
                    <a:lumMod val="65000"/>
                    <a:lumOff val="35000"/>
                  </a:srgbClr>
                </a:solidFill>
                <a:latin charset="-122" pitchFamily="34" typeface="微软雅黑"/>
                <a:ea charset="-122" pitchFamily="34" typeface="微软雅黑"/>
              </a:rPr>
              <a:t>本义是治玉，即把玉从石中加工出来。玉石坚硬而有一定的纹路，顺着纹路加工就容易把玉从石中雕琢出来。引伸为治理、整理或处理。</a:t>
            </a:r>
          </a:p>
        </p:txBody>
      </p:sp>
      <p:sp>
        <p:nvSpPr>
          <p:cNvPr id="43" name="Oval 18"/>
          <p:cNvSpPr>
            <a:spLocks noChangeArrowheads="1"/>
          </p:cNvSpPr>
          <p:nvPr/>
        </p:nvSpPr>
        <p:spPr bwMode="auto">
          <a:xfrm flipV="1" rot="10800000">
            <a:off x="860862" y="5259754"/>
            <a:ext cx="3021214" cy="401493"/>
          </a:xfrm>
          <a:prstGeom prst="ellipse">
            <a:avLst/>
          </a:prstGeom>
          <a:gradFill rotWithShape="1">
            <a:gsLst>
              <a:gs pos="0">
                <a:srgbClr val="000000">
                  <a:alpha val="39999"/>
                </a:srgbClr>
              </a:gs>
              <a:gs pos="100000">
                <a:srgbClr val="000000">
                  <a:alpha val="0"/>
                </a:srgbClr>
              </a:gs>
            </a:gsLst>
            <a:path path="shape">
              <a:fillToRect b="50000" l="50000" r="50000" t="50000"/>
            </a:path>
          </a:gradFill>
          <a:ln>
            <a:noFill/>
          </a:ln>
          <a:effectLst/>
          <a:extLst>
            <a:ext uri="{91240B29-F687-4F45-9708-019B960494DF}">
              <a14:hiddenLine algn="ctr" w="6350">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122" pitchFamily="34" typeface="微软雅黑"/>
              <a:ea charset="-122" pitchFamily="34" typeface="微软雅黑"/>
            </a:endParaRPr>
          </a:p>
        </p:txBody>
      </p:sp>
      <p:grpSp>
        <p:nvGrpSpPr>
          <p:cNvPr id="44" name="组合 43"/>
          <p:cNvGrpSpPr/>
          <p:nvPr/>
        </p:nvGrpSpPr>
        <p:grpSpPr>
          <a:xfrm>
            <a:off x="1043608" y="2876044"/>
            <a:ext cx="1819245" cy="2353156"/>
            <a:chOff x="1602853" y="2017347"/>
            <a:chExt cx="1819245" cy="2353156"/>
          </a:xfrm>
        </p:grpSpPr>
        <p:grpSp>
          <p:nvGrpSpPr>
            <p:cNvPr id="45" name="组合 44"/>
            <p:cNvGrpSpPr/>
            <p:nvPr/>
          </p:nvGrpSpPr>
          <p:grpSpPr>
            <a:xfrm>
              <a:off x="1602853" y="2017347"/>
              <a:ext cx="1819245" cy="2353156"/>
              <a:chOff x="1757597" y="2603351"/>
              <a:chExt cx="1474958" cy="1907828"/>
            </a:xfrm>
          </p:grpSpPr>
          <p:sp>
            <p:nvSpPr>
              <p:cNvPr id="47" name="椭圆 13"/>
              <p:cNvSpPr/>
              <p:nvPr/>
            </p:nvSpPr>
            <p:spPr>
              <a:xfrm>
                <a:off x="1757597" y="2603351"/>
                <a:ext cx="1474958" cy="1907828"/>
              </a:xfrm>
              <a:custGeom>
                <a:gdLst>
                  <a:gd fmla="*/ 1079999 w 1669914" name="connsiteX0"/>
                  <a:gd fmla="*/ 0 h 2160000" name="connsiteY0"/>
                  <a:gd fmla="*/ 1079999 w 1669914" name="connsiteX1"/>
                  <a:gd fmla="*/ 406 h 2160000" name="connsiteY1"/>
                  <a:gd fmla="*/ 909789 w 1669914" name="connsiteX2"/>
                  <a:gd fmla="*/ 647576 h 2160000" name="connsiteY2"/>
                  <a:gd fmla="*/ 1478032 w 1669914" name="connsiteX3"/>
                  <a:gd fmla="*/ 1015048 h 2160000" name="connsiteY3"/>
                  <a:gd fmla="*/ 1667060 w 1669914" name="connsiteX4"/>
                  <a:gd fmla="*/ 1620000 h 2160000" name="connsiteY4"/>
                  <a:gd fmla="*/ 1084435 w 1669914" name="connsiteX5"/>
                  <a:gd fmla="*/ 2159959 h 2160000" name="connsiteY5"/>
                  <a:gd fmla="*/ 1084435 w 1669914" name="connsiteX6"/>
                  <a:gd fmla="*/ 2159991 h 2160000" name="connsiteY6"/>
                  <a:gd fmla="*/ 1084240 w 1669914" name="connsiteX7"/>
                  <a:gd fmla="*/ 2159979 h 2160000" name="connsiteY7"/>
                  <a:gd fmla="*/ 1084029 w 1669914" name="connsiteX8"/>
                  <a:gd fmla="*/ 2160000 h 2160000" name="connsiteY8"/>
                  <a:gd fmla="*/ 1083136 w 1669914" name="connsiteX9"/>
                  <a:gd fmla="*/ 2159910 h 2160000" name="connsiteY9"/>
                  <a:gd fmla="*/ 146174 w 1669914" name="connsiteX10"/>
                  <a:gd fmla="*/ 1622559 h 2160000" name="connsiteY10"/>
                  <a:gd fmla="*/ 143953 w 1669914" name="connsiteX11"/>
                  <a:gd fmla="*/ 541281 h 2160000" name="connsiteY11"/>
                  <a:gd fmla="*/ 1079999 w 1669914" name="connsiteX12"/>
                  <a:gd fmla="*/ 0 h 2160000" name="connsiteY12"/>
                  <a:gd fmla="*/ 1079999 w 1628485" name="connsiteX13"/>
                  <a:gd fmla="*/ 0 h 2160000" name="connsiteY13"/>
                  <a:gd fmla="*/ 1079999 w 1626830" name="connsiteX14"/>
                  <a:gd fmla="*/ 0 h 2160000" name="connsiteY14"/>
                  <a:gd fmla="*/ 1079999 w 1632760" name="connsiteX15"/>
                  <a:gd fmla="*/ 0 h 2160000"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160000" w="1669914">
                    <a:moveTo>
                      <a:pt x="1079999" y="0"/>
                    </a:moveTo>
                    <a:lnTo>
                      <a:pt x="1079999" y="406"/>
                    </a:lnTo>
                    <a:cubicBezTo>
                      <a:pt x="783619" y="2183"/>
                      <a:pt x="714358" y="499984"/>
                      <a:pt x="909789" y="647576"/>
                    </a:cubicBezTo>
                    <a:cubicBezTo>
                      <a:pt x="1105220" y="795168"/>
                      <a:pt x="1351820" y="852977"/>
                      <a:pt x="1478032" y="1015048"/>
                    </a:cubicBezTo>
                    <a:cubicBezTo>
                      <a:pt x="1604244" y="1177119"/>
                      <a:pt x="1686563" y="1336373"/>
                      <a:pt x="1667060" y="1620000"/>
                    </a:cubicBezTo>
                    <a:cubicBezTo>
                      <a:pt x="1652183" y="1836350"/>
                      <a:pt x="1382482" y="2159781"/>
                      <a:pt x="1084435" y="2159959"/>
                    </a:cubicBezTo>
                    <a:lnTo>
                      <a:pt x="1084435" y="2159991"/>
                    </a:lnTo>
                    <a:lnTo>
                      <a:pt x="1084240" y="2159979"/>
                    </a:lnTo>
                    <a:cubicBezTo>
                      <a:pt x="1084169" y="2160000"/>
                      <a:pt x="1084099" y="2160000"/>
                      <a:pt x="1084029" y="2160000"/>
                    </a:cubicBezTo>
                    <a:lnTo>
                      <a:pt x="1083136" y="2159910"/>
                    </a:lnTo>
                    <a:cubicBezTo>
                      <a:pt x="697262" y="2161119"/>
                      <a:pt x="340059" y="1956266"/>
                      <a:pt x="146174" y="1622559"/>
                    </a:cubicBezTo>
                    <a:cubicBezTo>
                      <a:pt x="-47929" y="1288479"/>
                      <a:pt x="-48776" y="876156"/>
                      <a:pt x="143953" y="541281"/>
                    </a:cubicBezTo>
                    <a:cubicBezTo>
                      <a:pt x="336682" y="206406"/>
                      <a:pt x="693624" y="0"/>
                      <a:pt x="1079999" y="0"/>
                    </a:cubicBezTo>
                    <a:close/>
                  </a:path>
                </a:pathLst>
              </a:custGeom>
              <a:gradFill>
                <a:gsLst>
                  <a:gs pos="41000">
                    <a:srgbClr val="000000">
                      <a:lumMod val="65000"/>
                      <a:lumOff val="35000"/>
                    </a:srgbClr>
                  </a:gs>
                  <a:gs pos="100000">
                    <a:sysClr lastClr="FFFFFF" val="window">
                      <a:lumMod val="65000"/>
                    </a:sysClr>
                  </a:gs>
                </a:gsLst>
                <a:lin ang="30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endParaRPr>
              </a:p>
            </p:txBody>
          </p:sp>
          <p:sp>
            <p:nvSpPr>
              <p:cNvPr id="48" name="椭圆 13"/>
              <p:cNvSpPr/>
              <p:nvPr/>
            </p:nvSpPr>
            <p:spPr>
              <a:xfrm>
                <a:off x="1757597" y="2603351"/>
                <a:ext cx="1434430" cy="1907828"/>
              </a:xfrm>
              <a:custGeom>
                <a:rect b="b" l="l" r="r" t="t"/>
                <a:pathLst>
                  <a:path h="2160000" w="1624029">
                    <a:moveTo>
                      <a:pt x="1079999" y="0"/>
                    </a:moveTo>
                    <a:lnTo>
                      <a:pt x="1079999" y="406"/>
                    </a:lnTo>
                    <a:cubicBezTo>
                      <a:pt x="783619" y="2183"/>
                      <a:pt x="544029" y="243112"/>
                      <a:pt x="544029" y="540000"/>
                    </a:cubicBezTo>
                    <a:cubicBezTo>
                      <a:pt x="544029" y="836889"/>
                      <a:pt x="783619" y="1077818"/>
                      <a:pt x="1079999" y="1079594"/>
                    </a:cubicBezTo>
                    <a:lnTo>
                      <a:pt x="1079999" y="1080000"/>
                    </a:lnTo>
                    <a:lnTo>
                      <a:pt x="1080001" y="1080406"/>
                    </a:lnTo>
                    <a:cubicBezTo>
                      <a:pt x="1081340" y="1080005"/>
                      <a:pt x="1082684" y="1080000"/>
                      <a:pt x="1084029" y="1080000"/>
                    </a:cubicBezTo>
                    <a:cubicBezTo>
                      <a:pt x="1382263" y="1080000"/>
                      <a:pt x="1624029" y="1321766"/>
                      <a:pt x="1624029" y="1620000"/>
                    </a:cubicBezTo>
                    <a:cubicBezTo>
                      <a:pt x="1624029" y="1918099"/>
                      <a:pt x="1382482" y="2159781"/>
                      <a:pt x="1084435" y="2159959"/>
                    </a:cubicBezTo>
                    <a:cubicBezTo>
                      <a:pt x="1084435" y="2159970"/>
                      <a:pt x="1084435" y="2159981"/>
                      <a:pt x="1084435" y="2159991"/>
                    </a:cubicBezTo>
                    <a:lnTo>
                      <a:pt x="1084240" y="2159979"/>
                    </a:lnTo>
                    <a:cubicBezTo>
                      <a:pt x="1084169" y="2160000"/>
                      <a:pt x="1084099" y="2160000"/>
                      <a:pt x="1084029" y="2160000"/>
                    </a:cubicBezTo>
                    <a:lnTo>
                      <a:pt x="1083136" y="2159910"/>
                    </a:lnTo>
                    <a:cubicBezTo>
                      <a:pt x="697262" y="2161119"/>
                      <a:pt x="340059" y="1956266"/>
                      <a:pt x="146174" y="1622559"/>
                    </a:cubicBezTo>
                    <a:cubicBezTo>
                      <a:pt x="-47929" y="1288479"/>
                      <a:pt x="-48776" y="876156"/>
                      <a:pt x="143953" y="541281"/>
                    </a:cubicBezTo>
                    <a:cubicBezTo>
                      <a:pt x="336682" y="206406"/>
                      <a:pt x="693624" y="0"/>
                      <a:pt x="1079999" y="0"/>
                    </a:cubicBezTo>
                    <a:close/>
                  </a:path>
                </a:pathLst>
              </a:custGeom>
              <a:solidFill>
                <a:srgbClr val="92D050"/>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endParaRPr>
              </a:p>
            </p:txBody>
          </p:sp>
        </p:grpSp>
        <p:sp>
          <p:nvSpPr>
            <p:cNvPr id="46" name="矩形 45"/>
            <p:cNvSpPr/>
            <p:nvPr/>
          </p:nvSpPr>
          <p:spPr>
            <a:xfrm>
              <a:off x="2343419" y="3439106"/>
              <a:ext cx="538480" cy="518160"/>
            </a:xfrm>
            <a:prstGeom prst="rect">
              <a:avLst/>
            </a:prstGeom>
          </p:spPr>
          <p:txBody>
            <a:bodyPr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800" u="none">
                  <a:ln>
                    <a:noFill/>
                  </a:ln>
                  <a:solidFill>
                    <a:sysClr lastClr="FFFFFF" val="window"/>
                  </a:solidFill>
                  <a:effectLst/>
                  <a:uLnTx/>
                  <a:uFillTx/>
                  <a:latin charset="-122" pitchFamily="34" typeface="微软雅黑"/>
                  <a:ea charset="-122" pitchFamily="34" typeface="微软雅黑"/>
                </a:rPr>
                <a:t>理</a:t>
              </a:r>
            </a:p>
          </p:txBody>
        </p:sp>
      </p:grpSp>
      <p:grpSp>
        <p:nvGrpSpPr>
          <p:cNvPr id="49" name="组合 48"/>
          <p:cNvGrpSpPr/>
          <p:nvPr/>
        </p:nvGrpSpPr>
        <p:grpSpPr>
          <a:xfrm>
            <a:off x="1710725" y="2843770"/>
            <a:ext cx="1769257" cy="2353156"/>
            <a:chOff x="2422914" y="1985073"/>
            <a:chExt cx="1769257" cy="2353156"/>
          </a:xfrm>
        </p:grpSpPr>
        <p:sp>
          <p:nvSpPr>
            <p:cNvPr id="50" name="椭圆 13"/>
            <p:cNvSpPr/>
            <p:nvPr/>
          </p:nvSpPr>
          <p:spPr>
            <a:xfrm rot="10800000">
              <a:off x="2422914" y="1985073"/>
              <a:ext cx="1769257" cy="2353156"/>
            </a:xfrm>
            <a:custGeom>
              <a:rect b="b" l="l" r="r" t="t"/>
              <a:pathLst>
                <a:path h="2160000" w="1624029">
                  <a:moveTo>
                    <a:pt x="1079999" y="0"/>
                  </a:moveTo>
                  <a:lnTo>
                    <a:pt x="1079999" y="406"/>
                  </a:lnTo>
                  <a:cubicBezTo>
                    <a:pt x="783619" y="2183"/>
                    <a:pt x="544029" y="243112"/>
                    <a:pt x="544029" y="540000"/>
                  </a:cubicBezTo>
                  <a:cubicBezTo>
                    <a:pt x="544029" y="836889"/>
                    <a:pt x="783619" y="1077818"/>
                    <a:pt x="1079999" y="1079594"/>
                  </a:cubicBezTo>
                  <a:lnTo>
                    <a:pt x="1079999" y="1080000"/>
                  </a:lnTo>
                  <a:lnTo>
                    <a:pt x="1080001" y="1080406"/>
                  </a:lnTo>
                  <a:cubicBezTo>
                    <a:pt x="1081340" y="1080005"/>
                    <a:pt x="1082684" y="1080000"/>
                    <a:pt x="1084029" y="1080000"/>
                  </a:cubicBezTo>
                  <a:cubicBezTo>
                    <a:pt x="1382263" y="1080000"/>
                    <a:pt x="1624029" y="1321766"/>
                    <a:pt x="1624029" y="1620000"/>
                  </a:cubicBezTo>
                  <a:cubicBezTo>
                    <a:pt x="1624029" y="1918099"/>
                    <a:pt x="1382482" y="2159781"/>
                    <a:pt x="1084435" y="2159959"/>
                  </a:cubicBezTo>
                  <a:cubicBezTo>
                    <a:pt x="1084435" y="2159970"/>
                    <a:pt x="1084435" y="2159981"/>
                    <a:pt x="1084435" y="2159991"/>
                  </a:cubicBezTo>
                  <a:lnTo>
                    <a:pt x="1084240" y="2159979"/>
                  </a:lnTo>
                  <a:cubicBezTo>
                    <a:pt x="1084169" y="2160000"/>
                    <a:pt x="1084099" y="2160000"/>
                    <a:pt x="1084029" y="2160000"/>
                  </a:cubicBezTo>
                  <a:lnTo>
                    <a:pt x="1083136" y="2159910"/>
                  </a:lnTo>
                  <a:cubicBezTo>
                    <a:pt x="697262" y="2161119"/>
                    <a:pt x="340059" y="1956266"/>
                    <a:pt x="146174" y="1622559"/>
                  </a:cubicBezTo>
                  <a:cubicBezTo>
                    <a:pt x="-47929" y="1288479"/>
                    <a:pt x="-48776" y="876156"/>
                    <a:pt x="143953" y="541281"/>
                  </a:cubicBezTo>
                  <a:cubicBezTo>
                    <a:pt x="336682" y="206406"/>
                    <a:pt x="693624" y="0"/>
                    <a:pt x="1079999" y="0"/>
                  </a:cubicBezTo>
                  <a:close/>
                </a:path>
              </a:pathLst>
            </a:custGeom>
            <a:gradFill flip="none" rotWithShape="1">
              <a:gsLst>
                <a:gs pos="29000">
                  <a:srgbClr val="000000">
                    <a:lumMod val="65000"/>
                    <a:lumOff val="35000"/>
                  </a:srgbClr>
                </a:gs>
                <a:gs pos="0">
                  <a:sysClr lastClr="FFFFFF" val="window">
                    <a:lumMod val="50000"/>
                  </a:sysClr>
                </a:gs>
                <a:gs pos="100000">
                  <a:sysClr lastClr="FFFFFF" val="window">
                    <a:lumMod val="85000"/>
                  </a:sysClr>
                </a:gs>
              </a:gsLst>
              <a:path path="circle">
                <a:fillToRect b="100000" r="100000"/>
              </a:path>
              <a:tileRect l="-100000" t="-10000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endParaRPr>
            </a:p>
          </p:txBody>
        </p:sp>
        <p:sp>
          <p:nvSpPr>
            <p:cNvPr id="51" name="矩形 50"/>
            <p:cNvSpPr/>
            <p:nvPr/>
          </p:nvSpPr>
          <p:spPr>
            <a:xfrm>
              <a:off x="2672540" y="2197340"/>
              <a:ext cx="538480" cy="518160"/>
            </a:xfrm>
            <a:prstGeom prst="rect">
              <a:avLst/>
            </a:prstGeom>
          </p:spPr>
          <p:txBody>
            <a:bodyPr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800" u="none">
                  <a:ln>
                    <a:noFill/>
                  </a:ln>
                  <a:solidFill>
                    <a:sysClr lastClr="FFFFFF" val="window"/>
                  </a:solidFill>
                  <a:effectLst/>
                  <a:uLnTx/>
                  <a:uFillTx/>
                  <a:latin charset="-122" pitchFamily="34" typeface="微软雅黑"/>
                  <a:ea charset="-122" pitchFamily="34" typeface="微软雅黑"/>
                </a:rPr>
                <a:t>管</a:t>
              </a:r>
            </a:p>
          </p:txBody>
        </p:sp>
      </p:grpSp>
      <p:sp>
        <p:nvSpPr>
          <p:cNvPr id="52" name="Text Box 44"/>
          <p:cNvSpPr txBox="1">
            <a:spLocks noChangeArrowheads="1"/>
          </p:cNvSpPr>
          <p:nvPr/>
        </p:nvSpPr>
        <p:spPr bwMode="auto">
          <a:xfrm>
            <a:off x="1161334" y="6100612"/>
            <a:ext cx="7803154" cy="42062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b="1" lang="zh-CN" smtClean="0">
                <a:solidFill>
                  <a:srgbClr val="92D050"/>
                </a:solidFill>
              </a:rPr>
              <a:t>“管”、“理”二字连用，就表示在权力的范围内，对事物的管束和处理的过程。</a:t>
            </a:r>
          </a:p>
        </p:txBody>
      </p:sp>
    </p:spTree>
    <p:extLst>
      <p:ext uri="{BB962C8B-B14F-4D97-AF65-F5344CB8AC3E}">
        <p14:creationId val="74585797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500" id="7"/>
                                        <p:tgtEl>
                                          <p:spTgt spid="49"/>
                                        </p:tgtEl>
                                      </p:cBhvr>
                                    </p:animEffect>
                                  </p:childTnLst>
                                </p:cTn>
                              </p:par>
                              <p:par>
                                <p:cTn fill="hold" id="8" nodeType="withEffect" presetClass="entr" presetID="10" presetSubtype="0">
                                  <p:stCondLst>
                                    <p:cond delay="0"/>
                                  </p:stCondLst>
                                  <p:childTnLst>
                                    <p:set>
                                      <p:cBhvr>
                                        <p:cTn dur="1" fill="hold" id="9">
                                          <p:stCondLst>
                                            <p:cond delay="0"/>
                                          </p:stCondLst>
                                        </p:cTn>
                                        <p:tgtEl>
                                          <p:spTgt spid="44"/>
                                        </p:tgtEl>
                                        <p:attrNameLst>
                                          <p:attrName>style.visibility</p:attrName>
                                        </p:attrNameLst>
                                      </p:cBhvr>
                                      <p:to>
                                        <p:strVal val="visible"/>
                                      </p:to>
                                    </p:set>
                                    <p:animEffect filter="fade" transition="in">
                                      <p:cBhvr>
                                        <p:cTn dur="500" id="10"/>
                                        <p:tgtEl>
                                          <p:spTgt spid="44"/>
                                        </p:tgtEl>
                                      </p:cBhvr>
                                    </p:animEffect>
                                  </p:childTnLst>
                                </p:cTn>
                              </p:par>
                              <p:par>
                                <p:cTn fill="hold" id="11" nodeType="withEffect" presetClass="entr" presetID="10" presetSubtype="0">
                                  <p:stCondLst>
                                    <p:cond delay="0"/>
                                  </p:stCondLst>
                                  <p:childTnLst>
                                    <p:set>
                                      <p:cBhvr>
                                        <p:cTn dur="1" fill="hold" id="12">
                                          <p:stCondLst>
                                            <p:cond delay="0"/>
                                          </p:stCondLst>
                                        </p:cTn>
                                        <p:tgtEl>
                                          <p:spTgt spid="40"/>
                                        </p:tgtEl>
                                        <p:attrNameLst>
                                          <p:attrName>style.visibility</p:attrName>
                                        </p:attrNameLst>
                                      </p:cBhvr>
                                      <p:to>
                                        <p:strVal val="visible"/>
                                      </p:to>
                                    </p:set>
                                    <p:animEffect filter="fade" transition="in">
                                      <p:cBhvr>
                                        <p:cTn dur="500" id="13"/>
                                        <p:tgtEl>
                                          <p:spTgt spid="40"/>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43"/>
                                        </p:tgtEl>
                                        <p:attrNameLst>
                                          <p:attrName>style.visibility</p:attrName>
                                        </p:attrNameLst>
                                      </p:cBhvr>
                                      <p:to>
                                        <p:strVal val="visible"/>
                                      </p:to>
                                    </p:set>
                                    <p:animEffect filter="fade" transition="in">
                                      <p:cBhvr>
                                        <p:cTn dur="500" id="16"/>
                                        <p:tgtEl>
                                          <p:spTgt spid="43"/>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mph" presetID="26" presetSubtype="0">
                                  <p:stCondLst>
                                    <p:cond delay="0"/>
                                  </p:stCondLst>
                                  <p:childTnLst>
                                    <p:animEffect filter="fade" transition="out">
                                      <p:cBhvr>
                                        <p:cTn dur="500" id="20" tmFilter="0, 0; .2, .5; .8, .5; 1, 0"/>
                                        <p:tgtEl>
                                          <p:spTgt spid="49"/>
                                        </p:tgtEl>
                                      </p:cBhvr>
                                    </p:animEffect>
                                    <p:animScale>
                                      <p:cBhvr>
                                        <p:cTn autoRev="1" dur="250" fill="hold" id="21"/>
                                        <p:tgtEl>
                                          <p:spTgt spid="49"/>
                                        </p:tgtEl>
                                      </p:cBhvr>
                                      <p:by x="105000" y="105000"/>
                                    </p:animScale>
                                  </p:childTnLst>
                                </p:cTn>
                              </p:par>
                            </p:childTnLst>
                          </p:cTn>
                        </p:par>
                        <p:par>
                          <p:cTn fill="hold" id="22" nodeType="afterGroup">
                            <p:stCondLst>
                              <p:cond delay="500"/>
                            </p:stCondLst>
                            <p:childTnLst>
                              <p:par>
                                <p:cTn fill="hold" grpId="0" id="23" nodeType="afterEffect" presetClass="entr" presetID="42" presetSubtype="0">
                                  <p:stCondLst>
                                    <p:cond delay="0"/>
                                  </p:stCondLst>
                                  <p:childTnLst>
                                    <p:set>
                                      <p:cBhvr>
                                        <p:cTn dur="1" fill="hold" id="24">
                                          <p:stCondLst>
                                            <p:cond delay="0"/>
                                          </p:stCondLst>
                                        </p:cTn>
                                        <p:tgtEl>
                                          <p:spTgt spid="38"/>
                                        </p:tgtEl>
                                        <p:attrNameLst>
                                          <p:attrName>style.visibility</p:attrName>
                                        </p:attrNameLst>
                                      </p:cBhvr>
                                      <p:to>
                                        <p:strVal val="visible"/>
                                      </p:to>
                                    </p:set>
                                    <p:animEffect filter="fade" transition="in">
                                      <p:cBhvr>
                                        <p:cTn dur="1000" id="25"/>
                                        <p:tgtEl>
                                          <p:spTgt spid="38"/>
                                        </p:tgtEl>
                                      </p:cBhvr>
                                    </p:animEffect>
                                    <p:anim calcmode="lin" valueType="num">
                                      <p:cBhvr>
                                        <p:cTn dur="1000" fill="hold" id="26"/>
                                        <p:tgtEl>
                                          <p:spTgt spid="38"/>
                                        </p:tgtEl>
                                        <p:attrNameLst>
                                          <p:attrName>ppt_x</p:attrName>
                                        </p:attrNameLst>
                                      </p:cBhvr>
                                      <p:tavLst>
                                        <p:tav tm="0">
                                          <p:val>
                                            <p:strVal val="#ppt_x"/>
                                          </p:val>
                                        </p:tav>
                                        <p:tav tm="100000">
                                          <p:val>
                                            <p:strVal val="#ppt_x"/>
                                          </p:val>
                                        </p:tav>
                                      </p:tavLst>
                                    </p:anim>
                                    <p:anim calcmode="lin" valueType="num">
                                      <p:cBhvr>
                                        <p:cTn dur="1000" fill="hold" id="27"/>
                                        <p:tgtEl>
                                          <p:spTgt spid="3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42" presetSubtype="0">
                                  <p:stCondLst>
                                    <p:cond delay="0"/>
                                  </p:stCondLst>
                                  <p:childTnLst>
                                    <p:set>
                                      <p:cBhvr>
                                        <p:cTn dur="1" fill="hold" id="30">
                                          <p:stCondLst>
                                            <p:cond delay="0"/>
                                          </p:stCondLst>
                                        </p:cTn>
                                        <p:tgtEl>
                                          <p:spTgt spid="39"/>
                                        </p:tgtEl>
                                        <p:attrNameLst>
                                          <p:attrName>style.visibility</p:attrName>
                                        </p:attrNameLst>
                                      </p:cBhvr>
                                      <p:to>
                                        <p:strVal val="visible"/>
                                      </p:to>
                                    </p:set>
                                    <p:animEffect filter="fade" transition="in">
                                      <p:cBhvr>
                                        <p:cTn dur="1000" id="31"/>
                                        <p:tgtEl>
                                          <p:spTgt spid="39"/>
                                        </p:tgtEl>
                                      </p:cBhvr>
                                    </p:animEffect>
                                    <p:anim calcmode="lin" valueType="num">
                                      <p:cBhvr>
                                        <p:cTn dur="1000" fill="hold" id="32"/>
                                        <p:tgtEl>
                                          <p:spTgt spid="39"/>
                                        </p:tgtEl>
                                        <p:attrNameLst>
                                          <p:attrName>ppt_x</p:attrName>
                                        </p:attrNameLst>
                                      </p:cBhvr>
                                      <p:tavLst>
                                        <p:tav tm="0">
                                          <p:val>
                                            <p:strVal val="#ppt_x"/>
                                          </p:val>
                                        </p:tav>
                                        <p:tav tm="100000">
                                          <p:val>
                                            <p:strVal val="#ppt_x"/>
                                          </p:val>
                                        </p:tav>
                                      </p:tavLst>
                                    </p:anim>
                                    <p:anim calcmode="lin" valueType="num">
                                      <p:cBhvr>
                                        <p:cTn dur="1000" fill="hold" id="33"/>
                                        <p:tgtEl>
                                          <p:spTgt spid="39"/>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mph" presetID="26" presetSubtype="0">
                                  <p:stCondLst>
                                    <p:cond delay="0"/>
                                  </p:stCondLst>
                                  <p:childTnLst>
                                    <p:animEffect filter="fade" transition="out">
                                      <p:cBhvr>
                                        <p:cTn dur="500" id="37" tmFilter="0, 0; .2, .5; .8, .5; 1, 0"/>
                                        <p:tgtEl>
                                          <p:spTgt spid="44"/>
                                        </p:tgtEl>
                                      </p:cBhvr>
                                    </p:animEffect>
                                    <p:animScale>
                                      <p:cBhvr>
                                        <p:cTn autoRev="1" dur="250" fill="hold" id="38"/>
                                        <p:tgtEl>
                                          <p:spTgt spid="44"/>
                                        </p:tgtEl>
                                      </p:cBhvr>
                                      <p:by x="105000" y="105000"/>
                                    </p:animScale>
                                  </p:childTnLst>
                                </p:cTn>
                              </p:par>
                            </p:childTnLst>
                          </p:cTn>
                        </p:par>
                        <p:par>
                          <p:cTn fill="hold" id="39" nodeType="afterGroup">
                            <p:stCondLst>
                              <p:cond delay="500"/>
                            </p:stCondLst>
                            <p:childTnLst>
                              <p:par>
                                <p:cTn fill="hold" grpId="0" id="40" nodeType="afterEffect" presetClass="entr" presetID="42" presetSubtype="0">
                                  <p:stCondLst>
                                    <p:cond delay="0"/>
                                  </p:stCondLst>
                                  <p:childTnLst>
                                    <p:set>
                                      <p:cBhvr>
                                        <p:cTn dur="1" fill="hold" id="41">
                                          <p:stCondLst>
                                            <p:cond delay="0"/>
                                          </p:stCondLst>
                                        </p:cTn>
                                        <p:tgtEl>
                                          <p:spTgt spid="41"/>
                                        </p:tgtEl>
                                        <p:attrNameLst>
                                          <p:attrName>style.visibility</p:attrName>
                                        </p:attrNameLst>
                                      </p:cBhvr>
                                      <p:to>
                                        <p:strVal val="visible"/>
                                      </p:to>
                                    </p:set>
                                    <p:animEffect filter="fade" transition="in">
                                      <p:cBhvr>
                                        <p:cTn dur="1000" id="42"/>
                                        <p:tgtEl>
                                          <p:spTgt spid="41"/>
                                        </p:tgtEl>
                                      </p:cBhvr>
                                    </p:animEffect>
                                    <p:anim calcmode="lin" valueType="num">
                                      <p:cBhvr>
                                        <p:cTn dur="1000" fill="hold" id="43"/>
                                        <p:tgtEl>
                                          <p:spTgt spid="41"/>
                                        </p:tgtEl>
                                        <p:attrNameLst>
                                          <p:attrName>ppt_x</p:attrName>
                                        </p:attrNameLst>
                                      </p:cBhvr>
                                      <p:tavLst>
                                        <p:tav tm="0">
                                          <p:val>
                                            <p:strVal val="#ppt_x"/>
                                          </p:val>
                                        </p:tav>
                                        <p:tav tm="100000">
                                          <p:val>
                                            <p:strVal val="#ppt_x"/>
                                          </p:val>
                                        </p:tav>
                                      </p:tavLst>
                                    </p:anim>
                                    <p:anim calcmode="lin" valueType="num">
                                      <p:cBhvr>
                                        <p:cTn dur="1000" fill="hold" id="44"/>
                                        <p:tgtEl>
                                          <p:spTgt spid="41"/>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1500"/>
                            </p:stCondLst>
                            <p:childTnLst>
                              <p:par>
                                <p:cTn fill="hold" grpId="0" id="46" nodeType="afterEffect" presetClass="entr" presetID="42" presetSubtype="0">
                                  <p:stCondLst>
                                    <p:cond delay="0"/>
                                  </p:stCondLst>
                                  <p:childTnLst>
                                    <p:set>
                                      <p:cBhvr>
                                        <p:cTn dur="1" fill="hold" id="47">
                                          <p:stCondLst>
                                            <p:cond delay="0"/>
                                          </p:stCondLst>
                                        </p:cTn>
                                        <p:tgtEl>
                                          <p:spTgt spid="42"/>
                                        </p:tgtEl>
                                        <p:attrNameLst>
                                          <p:attrName>style.visibility</p:attrName>
                                        </p:attrNameLst>
                                      </p:cBhvr>
                                      <p:to>
                                        <p:strVal val="visible"/>
                                      </p:to>
                                    </p:set>
                                    <p:animEffect filter="fade" transition="in">
                                      <p:cBhvr>
                                        <p:cTn dur="1000" id="48"/>
                                        <p:tgtEl>
                                          <p:spTgt spid="42"/>
                                        </p:tgtEl>
                                      </p:cBhvr>
                                    </p:animEffect>
                                    <p:anim calcmode="lin" valueType="num">
                                      <p:cBhvr>
                                        <p:cTn dur="1000" fill="hold" id="49"/>
                                        <p:tgtEl>
                                          <p:spTgt spid="42"/>
                                        </p:tgtEl>
                                        <p:attrNameLst>
                                          <p:attrName>ppt_x</p:attrName>
                                        </p:attrNameLst>
                                      </p:cBhvr>
                                      <p:tavLst>
                                        <p:tav tm="0">
                                          <p:val>
                                            <p:strVal val="#ppt_x"/>
                                          </p:val>
                                        </p:tav>
                                        <p:tav tm="100000">
                                          <p:val>
                                            <p:strVal val="#ppt_x"/>
                                          </p:val>
                                        </p:tav>
                                      </p:tavLst>
                                    </p:anim>
                                    <p:anim calcmode="lin" valueType="num">
                                      <p:cBhvr>
                                        <p:cTn dur="1000" fill="hold" id="50"/>
                                        <p:tgtEl>
                                          <p:spTgt spid="42"/>
                                        </p:tgtEl>
                                        <p:attrNameLst>
                                          <p:attrName>ppt_y</p:attrName>
                                        </p:attrNameLst>
                                      </p:cBhvr>
                                      <p:tavLst>
                                        <p:tav tm="0">
                                          <p:val>
                                            <p:strVal val="#ppt_y+.1"/>
                                          </p:val>
                                        </p:tav>
                                        <p:tav tm="100000">
                                          <p:val>
                                            <p:strVal val="#ppt_y"/>
                                          </p:val>
                                        </p:tav>
                                      </p:tavLst>
                                    </p:anim>
                                  </p:childTnLst>
                                </p:cTn>
                              </p:par>
                            </p:childTnLst>
                          </p:cTn>
                        </p:par>
                      </p:childTnLst>
                    </p:cTn>
                  </p:par>
                  <p:par>
                    <p:cTn fill="hold" id="51" nodeType="clickPar">
                      <p:stCondLst>
                        <p:cond delay="indefinite"/>
                      </p:stCondLst>
                      <p:childTnLst>
                        <p:par>
                          <p:cTn fill="hold" id="52" nodeType="afterGroup">
                            <p:stCondLst>
                              <p:cond delay="0"/>
                            </p:stCondLst>
                            <p:childTnLst>
                              <p:par>
                                <p:cTn fill="hold" grpId="0" id="53" nodeType="clickEffect" presetClass="entr" presetID="22" presetSubtype="8">
                                  <p:stCondLst>
                                    <p:cond delay="0"/>
                                  </p:stCondLst>
                                  <p:childTnLst>
                                    <p:set>
                                      <p:cBhvr>
                                        <p:cTn dur="1" fill="hold" id="54">
                                          <p:stCondLst>
                                            <p:cond delay="0"/>
                                          </p:stCondLst>
                                        </p:cTn>
                                        <p:tgtEl>
                                          <p:spTgt spid="52"/>
                                        </p:tgtEl>
                                        <p:attrNameLst>
                                          <p:attrName>style.visibility</p:attrName>
                                        </p:attrNameLst>
                                      </p:cBhvr>
                                      <p:to>
                                        <p:strVal val="visible"/>
                                      </p:to>
                                    </p:set>
                                    <p:animEffect filter="wipe(left)" transition="in">
                                      <p:cBhvr>
                                        <p:cTn dur="500" id="55"/>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41"/>
      <p:bldP grpId="0" spid="42"/>
      <p:bldP grpId="0" spid="43"/>
      <p:bldP grpId="0" spid="52"/>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3502832" y="637200"/>
            <a:ext cx="3950692"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92D050"/>
              </a:solidFill>
              <a:head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92D05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3707936" y="1052768"/>
            <a:ext cx="288000" cy="28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4067944" y="809436"/>
            <a:ext cx="3168352" cy="365760"/>
          </a:xfrm>
          <a:prstGeom prst="rect">
            <a:avLst/>
          </a:prstGeom>
          <a:noFill/>
        </p:spPr>
        <p:txBody>
          <a:bodyPr lIns="0" rtlCol="0" wrap="square">
            <a:spAutoFit/>
          </a:bodyPr>
          <a:lstStyle/>
          <a:p>
            <a:r>
              <a:rPr altLang="en-US" lang="zh-CN">
                <a:solidFill>
                  <a:srgbClr val="92D050"/>
                </a:solidFill>
                <a:latin charset="-122" pitchFamily="34" typeface="微软雅黑"/>
                <a:ea charset="-122" pitchFamily="34" typeface="微软雅黑"/>
              </a:rPr>
              <a:t>什么是管理</a:t>
            </a:r>
          </a:p>
        </p:txBody>
      </p:sp>
      <p:sp>
        <p:nvSpPr>
          <p:cNvPr id="32" name="Text Box 44"/>
          <p:cNvSpPr txBox="1">
            <a:spLocks noChangeArrowheads="1"/>
          </p:cNvSpPr>
          <p:nvPr/>
        </p:nvSpPr>
        <p:spPr bwMode="auto">
          <a:xfrm>
            <a:off x="4139952" y="2062355"/>
            <a:ext cx="4464496"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在西方，根据管理史学家摩根•威策尔（Morgen Witzel）的研究，“管理”以及相关联的“管理者”等词语首先出现在英国，时间是16世纪晚期的莎士比亚时代。它们的最初来源是拉丁语manus，字面意思是“手”，但也有“权力”和“权限”的深层含义。</a:t>
            </a:r>
          </a:p>
        </p:txBody>
      </p:sp>
      <p:sp>
        <p:nvSpPr>
          <p:cNvPr id="33" name="Text Box 44"/>
          <p:cNvSpPr txBox="1">
            <a:spLocks noChangeArrowheads="1"/>
          </p:cNvSpPr>
          <p:nvPr/>
        </p:nvSpPr>
        <p:spPr bwMode="auto">
          <a:xfrm>
            <a:off x="4139954" y="4581128"/>
            <a:ext cx="4464495"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研究者还发现，中世纪晚期时意大利词maneggiare逐渐取代了原来的factore（英语词“factor”原意是贸易站和生产的地方，起源于此），成为对主管贸易、制造企业的官员的称呼。法语词manegerie在16世纪也开始出现。</a:t>
            </a:r>
          </a:p>
        </p:txBody>
      </p:sp>
      <p:pic>
        <p:nvPicPr>
          <p:cNvPr descr="http://www.penguinbooksindia.com/sites/default/files/author/author_picture/Morgen%20Witzel.jpg" id="7174" name="Picture 6"/>
          <p:cNvPicPr>
            <a:picLocks noChangeArrowheads="1" noChangeAspect="1"/>
          </p:cNvPicPr>
          <p:nvPr/>
        </p:nvPicPr>
        <p:blipFill>
          <a:blip r:embed="rId2">
            <a:extLst>
              <a:ext uri="{28A0092B-C50C-407E-A947-70E740481C1C}">
                <a14:useLocalDpi/>
              </a:ext>
            </a:extLst>
          </a:blip>
          <a:stretch>
            <a:fillRect/>
          </a:stretch>
        </p:blipFill>
        <p:spPr bwMode="auto">
          <a:xfrm>
            <a:off x="539553" y="1966911"/>
            <a:ext cx="3284230" cy="4486426"/>
          </a:xfrm>
          <a:prstGeom prst="rect">
            <a:avLst/>
          </a:prstGeom>
          <a:noFill/>
          <a:extLst>
            <a:ext uri="{909E8E84-426E-40DD-AFC4-6F175D3DCCD1}">
              <a14:hiddenFill>
                <a:solidFill>
                  <a:srgbClr val="FFFFFF"/>
                </a:solidFill>
              </a14:hiddenFill>
            </a:ext>
          </a:extLst>
        </p:spPr>
      </p:pic>
      <p:sp>
        <p:nvSpPr>
          <p:cNvPr id="53" name="矩形 52"/>
          <p:cNvSpPr/>
          <p:nvPr/>
        </p:nvSpPr>
        <p:spPr>
          <a:xfrm>
            <a:off x="539552" y="1966910"/>
            <a:ext cx="8208912" cy="4486426"/>
          </a:xfrm>
          <a:prstGeom prst="rect">
            <a:avLst/>
          </a:prstGeom>
          <a:noFill/>
          <a:ln w="952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539552" y="5661248"/>
            <a:ext cx="3284231" cy="360040"/>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t>Morgen Witzel</a:t>
            </a:r>
          </a:p>
        </p:txBody>
      </p:sp>
    </p:spTree>
    <p:extLst>
      <p:ext uri="{BB962C8B-B14F-4D97-AF65-F5344CB8AC3E}">
        <p14:creationId val="118394834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1000" id="7"/>
                                        <p:tgtEl>
                                          <p:spTgt spid="32"/>
                                        </p:tgtEl>
                                      </p:cBhvr>
                                    </p:animEffect>
                                    <p:anim calcmode="lin" valueType="num">
                                      <p:cBhvr>
                                        <p:cTn dur="1000" fill="hold" id="8"/>
                                        <p:tgtEl>
                                          <p:spTgt spid="32"/>
                                        </p:tgtEl>
                                        <p:attrNameLst>
                                          <p:attrName>ppt_x</p:attrName>
                                        </p:attrNameLst>
                                      </p:cBhvr>
                                      <p:tavLst>
                                        <p:tav tm="0">
                                          <p:val>
                                            <p:strVal val="#ppt_x"/>
                                          </p:val>
                                        </p:tav>
                                        <p:tav tm="100000">
                                          <p:val>
                                            <p:strVal val="#ppt_x"/>
                                          </p:val>
                                        </p:tav>
                                      </p:tavLst>
                                    </p:anim>
                                    <p:anim calcmode="lin" valueType="num">
                                      <p:cBhvr>
                                        <p:cTn dur="1000" fill="hold" id="9"/>
                                        <p:tgtEl>
                                          <p:spTgt spid="3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33"/>
                                        </p:tgtEl>
                                        <p:attrNameLst>
                                          <p:attrName>style.visibility</p:attrName>
                                        </p:attrNameLst>
                                      </p:cBhvr>
                                      <p:to>
                                        <p:strVal val="visible"/>
                                      </p:to>
                                    </p:set>
                                    <p:animEffect filter="fade" transition="in">
                                      <p:cBhvr>
                                        <p:cTn dur="1000" id="14"/>
                                        <p:tgtEl>
                                          <p:spTgt spid="33"/>
                                        </p:tgtEl>
                                      </p:cBhvr>
                                    </p:animEffect>
                                    <p:anim calcmode="lin" valueType="num">
                                      <p:cBhvr>
                                        <p:cTn dur="1000" fill="hold" id="15"/>
                                        <p:tgtEl>
                                          <p:spTgt spid="33"/>
                                        </p:tgtEl>
                                        <p:attrNameLst>
                                          <p:attrName>ppt_x</p:attrName>
                                        </p:attrNameLst>
                                      </p:cBhvr>
                                      <p:tavLst>
                                        <p:tav tm="0">
                                          <p:val>
                                            <p:strVal val="#ppt_x"/>
                                          </p:val>
                                        </p:tav>
                                        <p:tav tm="100000">
                                          <p:val>
                                            <p:strVal val="#ppt_x"/>
                                          </p:val>
                                        </p:tav>
                                      </p:tavLst>
                                    </p:anim>
                                    <p:anim calcmode="lin" valueType="num">
                                      <p:cBhvr>
                                        <p:cTn dur="1000" fill="hold" id="16"/>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3502832" y="637200"/>
            <a:ext cx="3950692"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92D050"/>
              </a:solidFill>
              <a:head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92D05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3707936" y="1052768"/>
            <a:ext cx="288000" cy="28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4067944" y="809436"/>
            <a:ext cx="3168352" cy="365760"/>
          </a:xfrm>
          <a:prstGeom prst="rect">
            <a:avLst/>
          </a:prstGeom>
          <a:noFill/>
        </p:spPr>
        <p:txBody>
          <a:bodyPr lIns="0" rtlCol="0" wrap="square">
            <a:spAutoFit/>
          </a:bodyPr>
          <a:lstStyle/>
          <a:p>
            <a:r>
              <a:rPr altLang="en-US" lang="zh-CN">
                <a:solidFill>
                  <a:srgbClr val="92D050"/>
                </a:solidFill>
                <a:latin charset="-122" pitchFamily="34" typeface="微软雅黑"/>
                <a:ea charset="-122" pitchFamily="34" typeface="微软雅黑"/>
              </a:rPr>
              <a:t>什么是管理</a:t>
            </a:r>
          </a:p>
        </p:txBody>
      </p:sp>
      <p:pic>
        <p:nvPicPr>
          <p:cNvPr descr="C:\Users\user\Desktop\people_001.jpg" id="9219" name="Picture 3"/>
          <p:cNvPicPr>
            <a:picLocks noChangeArrowheads="1" noChangeAspect="1"/>
          </p:cNvPicPr>
          <p:nvPr/>
        </p:nvPicPr>
        <p:blipFill>
          <a:blip r:embed="rId2">
            <a:extLst>
              <a:ext uri="{28A0092B-C50C-407E-A947-70E740481C1C}">
                <a14:useLocalDpi/>
              </a:ext>
            </a:extLst>
          </a:blip>
          <a:stretch>
            <a:fillRect/>
          </a:stretch>
        </p:blipFill>
        <p:spPr bwMode="auto">
          <a:xfrm>
            <a:off x="323528" y="3589875"/>
            <a:ext cx="4086084" cy="2737677"/>
          </a:xfrm>
          <a:prstGeom prst="rect">
            <a:avLst/>
          </a:prstGeom>
          <a:ln w="28575">
            <a:solidFill>
              <a:srgbClr val="92D05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23" name="Text Box 44"/>
          <p:cNvSpPr txBox="1">
            <a:spLocks noChangeArrowheads="1"/>
          </p:cNvSpPr>
          <p:nvPr/>
        </p:nvSpPr>
        <p:spPr bwMode="auto">
          <a:xfrm>
            <a:off x="323528" y="1791048"/>
            <a:ext cx="8568952"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smtClean="0"/>
              <a:t>英语里，“管理”一词很长时间泛指对事物的控制和指导。自17世纪始，成百上千本出版物里都有“管理”一词，其意义从农、林、医疗保建、儿童教育到监狱，包罗万象。而到17世纪中期时，这个词也被应用到商业和金融事务，而现在，管理一词已经风靡全球。</a:t>
            </a:r>
          </a:p>
        </p:txBody>
      </p:sp>
      <p:sp>
        <p:nvSpPr>
          <p:cNvPr id="24" name="Text Box 44"/>
          <p:cNvSpPr txBox="1">
            <a:spLocks noChangeArrowheads="1"/>
          </p:cNvSpPr>
          <p:nvPr/>
        </p:nvSpPr>
        <p:spPr bwMode="auto">
          <a:xfrm>
            <a:off x="4788024" y="3447232"/>
            <a:ext cx="410445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法约尔认为：“管理是由计划、组织、指挥、协调及控制等职能为要素组成的活动过程。”他的论点经过许多人多年的研究和实践，，逐渐成为后来管理定义的基础。</a:t>
            </a:r>
          </a:p>
        </p:txBody>
      </p:sp>
      <p:sp>
        <p:nvSpPr>
          <p:cNvPr id="27" name="Text Box 44"/>
          <p:cNvSpPr txBox="1">
            <a:spLocks noChangeArrowheads="1"/>
          </p:cNvSpPr>
          <p:nvPr/>
        </p:nvSpPr>
        <p:spPr bwMode="auto">
          <a:xfrm>
            <a:off x="4788024" y="5031408"/>
            <a:ext cx="410445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现在，常用的管理定义是：指通过计划、组织、领导、控制等手段，结合人力、物力、财力、信息、技术等资源，高效达到组织目标的过程。</a:t>
            </a:r>
          </a:p>
        </p:txBody>
      </p:sp>
    </p:spTree>
    <p:extLst>
      <p:ext uri="{BB962C8B-B14F-4D97-AF65-F5344CB8AC3E}">
        <p14:creationId val="118483782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9219"/>
                                        </p:tgtEl>
                                        <p:attrNameLst>
                                          <p:attrName>style.visibility</p:attrName>
                                        </p:attrNameLst>
                                      </p:cBhvr>
                                      <p:to>
                                        <p:strVal val="visible"/>
                                      </p:to>
                                    </p:set>
                                    <p:animEffect filter="fade" transition="in">
                                      <p:cBhvr>
                                        <p:cTn dur="1000" id="12"/>
                                        <p:tgtEl>
                                          <p:spTgt spid="9219"/>
                                        </p:tgtEl>
                                      </p:cBhvr>
                                    </p:animEffect>
                                    <p:anim calcmode="lin" valueType="num">
                                      <p:cBhvr>
                                        <p:cTn dur="1000" fill="hold" id="13"/>
                                        <p:tgtEl>
                                          <p:spTgt spid="9219"/>
                                        </p:tgtEl>
                                        <p:attrNameLst>
                                          <p:attrName>ppt_x</p:attrName>
                                        </p:attrNameLst>
                                      </p:cBhvr>
                                      <p:tavLst>
                                        <p:tav tm="0">
                                          <p:val>
                                            <p:strVal val="#ppt_x"/>
                                          </p:val>
                                        </p:tav>
                                        <p:tav tm="100000">
                                          <p:val>
                                            <p:strVal val="#ppt_x"/>
                                          </p:val>
                                        </p:tav>
                                      </p:tavLst>
                                    </p:anim>
                                    <p:anim calcmode="lin" valueType="num">
                                      <p:cBhvr>
                                        <p:cTn dur="1000" fill="hold" id="14"/>
                                        <p:tgtEl>
                                          <p:spTgt spid="9219"/>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24"/>
                                        </p:tgtEl>
                                        <p:attrNameLst>
                                          <p:attrName>style.visibility</p:attrName>
                                        </p:attrNameLst>
                                      </p:cBhvr>
                                      <p:to>
                                        <p:strVal val="visible"/>
                                      </p:to>
                                    </p:set>
                                    <p:animEffect filter="fade" transition="in">
                                      <p:cBhvr>
                                        <p:cTn dur="1000" id="19"/>
                                        <p:tgtEl>
                                          <p:spTgt spid="24"/>
                                        </p:tgtEl>
                                      </p:cBhvr>
                                    </p:animEffect>
                                    <p:anim calcmode="lin" valueType="num">
                                      <p:cBhvr>
                                        <p:cTn dur="1000" fill="hold" id="20"/>
                                        <p:tgtEl>
                                          <p:spTgt spid="24"/>
                                        </p:tgtEl>
                                        <p:attrNameLst>
                                          <p:attrName>ppt_x</p:attrName>
                                        </p:attrNameLst>
                                      </p:cBhvr>
                                      <p:tavLst>
                                        <p:tav tm="0">
                                          <p:val>
                                            <p:strVal val="#ppt_x"/>
                                          </p:val>
                                        </p:tav>
                                        <p:tav tm="100000">
                                          <p:val>
                                            <p:strVal val="#ppt_x"/>
                                          </p:val>
                                        </p:tav>
                                      </p:tavLst>
                                    </p:anim>
                                    <p:anim calcmode="lin" valueType="num">
                                      <p:cBhvr>
                                        <p:cTn dur="1000" fill="hold" id="21"/>
                                        <p:tgtEl>
                                          <p:spTgt spid="24"/>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27"/>
                                        </p:tgtEl>
                                        <p:attrNameLst>
                                          <p:attrName>style.visibility</p:attrName>
                                        </p:attrNameLst>
                                      </p:cBhvr>
                                      <p:to>
                                        <p:strVal val="visible"/>
                                      </p:to>
                                    </p:set>
                                    <p:animEffect filter="fade" transition="in">
                                      <p:cBhvr>
                                        <p:cTn dur="1000" id="26"/>
                                        <p:tgtEl>
                                          <p:spTgt spid="27"/>
                                        </p:tgtEl>
                                      </p:cBhvr>
                                    </p:animEffect>
                                    <p:anim calcmode="lin" valueType="num">
                                      <p:cBhvr>
                                        <p:cTn dur="1000" fill="hold" id="27"/>
                                        <p:tgtEl>
                                          <p:spTgt spid="27"/>
                                        </p:tgtEl>
                                        <p:attrNameLst>
                                          <p:attrName>ppt_x</p:attrName>
                                        </p:attrNameLst>
                                      </p:cBhvr>
                                      <p:tavLst>
                                        <p:tav tm="0">
                                          <p:val>
                                            <p:strVal val="#ppt_x"/>
                                          </p:val>
                                        </p:tav>
                                        <p:tav tm="100000">
                                          <p:val>
                                            <p:strVal val="#ppt_x"/>
                                          </p:val>
                                        </p:tav>
                                      </p:tavLst>
                                    </p:anim>
                                    <p:anim calcmode="lin" valueType="num">
                                      <p:cBhvr>
                                        <p:cTn dur="1000" fill="hold" id="28"/>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7"/>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33000">
                <a:srgbClr val="6DAA2D">
                  <a:lumMod val="60000"/>
                  <a:lumOff val="40000"/>
                </a:srgbClr>
              </a:gs>
              <a:gs pos="100000">
                <a:srgbClr val="6DAA2D"/>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3502832" y="637200"/>
            <a:ext cx="3950692"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92D050"/>
              </a:solidFill>
              <a:head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92D05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3707936" y="1052768"/>
            <a:ext cx="288000" cy="28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solidFill>
                  <a:prstClr val="white"/>
                </a:solidFill>
                <a:latin charset="-122" pitchFamily="34" typeface="Arial Unicode MS"/>
                <a:ea charset="-122" pitchFamily="34" typeface="Arial Unicode MS"/>
                <a:cs charset="-122" pitchFamily="34" typeface="Arial Unicode MS"/>
              </a:rPr>
              <a:t>3</a:t>
            </a:r>
          </a:p>
        </p:txBody>
      </p:sp>
      <p:sp>
        <p:nvSpPr>
          <p:cNvPr id="19" name="TextBox 18"/>
          <p:cNvSpPr txBox="1"/>
          <p:nvPr/>
        </p:nvSpPr>
        <p:spPr>
          <a:xfrm>
            <a:off x="4067944" y="809436"/>
            <a:ext cx="3168352" cy="365760"/>
          </a:xfrm>
          <a:prstGeom prst="rect">
            <a:avLst/>
          </a:prstGeom>
          <a:noFill/>
        </p:spPr>
        <p:txBody>
          <a:bodyPr lIns="0" rtlCol="0" wrap="square">
            <a:spAutoFit/>
          </a:bodyPr>
          <a:lstStyle/>
          <a:p>
            <a:r>
              <a:rPr altLang="en-US" lang="zh-CN">
                <a:solidFill>
                  <a:srgbClr val="92D050"/>
                </a:solidFill>
                <a:latin charset="-122" pitchFamily="34" typeface="微软雅黑"/>
                <a:ea charset="-122" pitchFamily="34" typeface="微软雅黑"/>
              </a:rPr>
              <a:t>为什么要学管理</a:t>
            </a:r>
          </a:p>
        </p:txBody>
      </p:sp>
      <p:pic>
        <p:nvPicPr>
          <p:cNvPr descr="C:\Users\user\Desktop\未标题-1 拷贝.png" id="10243" name="Picture 3"/>
          <p:cNvPicPr>
            <a:picLocks noChangeArrowheads="1" noChangeAspect="1"/>
          </p:cNvPicPr>
          <p:nvPr/>
        </p:nvPicPr>
        <p:blipFill>
          <a:blip r:embed="rId2">
            <a:extLst>
              <a:ext uri="{28A0092B-C50C-407E-A947-70E740481C1C}">
                <a14:useLocalDpi/>
              </a:ext>
            </a:extLst>
          </a:blip>
          <a:stretch>
            <a:fillRect/>
          </a:stretch>
        </p:blipFill>
        <p:spPr bwMode="auto">
          <a:xfrm>
            <a:off x="251520" y="2709320"/>
            <a:ext cx="3600000" cy="3600000"/>
          </a:xfrm>
          <a:prstGeom prst="rect">
            <a:avLst/>
          </a:prstGeom>
          <a:ln>
            <a:noFill/>
          </a:ln>
          <a:effectLst>
            <a:outerShdw algn="tl" blurRad="292100" dir="2700000" dist="139700" rotWithShape="0">
              <a:srgbClr val="333333">
                <a:alpha val="65000"/>
              </a:srgbClr>
            </a:outerShdw>
          </a:effectLst>
          <a:extLst>
            <a:ext uri="{909E8E84-426E-40DD-AFC4-6F175D3DCCD1}">
              <a14:hiddenFill>
                <a:solidFill>
                  <a:srgbClr val="FFFFFF"/>
                </a:solidFill>
              </a14:hiddenFill>
            </a:ext>
          </a:extLst>
        </p:spPr>
      </p:pic>
      <p:sp>
        <p:nvSpPr>
          <p:cNvPr id="21" name="内容占位符 8"/>
          <p:cNvSpPr txBox="1"/>
          <p:nvPr/>
        </p:nvSpPr>
        <p:spPr>
          <a:xfrm>
            <a:off x="1168475" y="1772816"/>
            <a:ext cx="7067550" cy="432048"/>
          </a:xfrm>
          <a:prstGeom prst="rect">
            <a:avLst/>
          </a:prstGeom>
        </p:spPr>
        <p:txBody>
          <a:bodyPr bIns="45720" lIns="91440" rIns="91440" rtlCol="0" tIns="45720" vert="horz">
            <a:noAutofit/>
          </a:bodyPr>
          <a:lstStyle>
            <a:lvl1pPr algn="l" defTabSz="914400" eaLnBrk="1" hangingPunct="1" indent="0" latinLnBrk="0" marL="0" rtl="0">
              <a:lnSpc>
                <a:spcPct val="150000"/>
              </a:lnSpc>
              <a:spcBef>
                <a:spcPct val="20000"/>
              </a:spcBef>
              <a:buFont charset="0" pitchFamily="34" typeface="Arial"/>
              <a:buNone/>
              <a:defRPr kern="1200" sz="2000">
                <a:solidFill>
                  <a:schemeClr val="bg1">
                    <a:lumMod val="65000"/>
                  </a:schemeClr>
                </a:solidFill>
                <a:latin typeface="+mn-lt"/>
                <a:ea typeface="+mn-ea"/>
                <a:cs typeface="+mn-cs"/>
              </a:defRPr>
            </a:lvl1pPr>
            <a:lvl2pPr algn="l" defTabSz="914400" eaLnBrk="1" hangingPunct="1" indent="-285750" latinLnBrk="0" marL="742950" rtl="0">
              <a:lnSpc>
                <a:spcPct val="150000"/>
              </a:lnSpc>
              <a:spcBef>
                <a:spcPct val="20000"/>
              </a:spcBef>
              <a:buFont charset="2" pitchFamily="2" typeface="Wingdings"/>
              <a:buChar char="l"/>
              <a:defRPr kern="1200" sz="1600">
                <a:solidFill>
                  <a:schemeClr val="tx1"/>
                </a:solidFill>
                <a:latin typeface="+mn-lt"/>
                <a:ea typeface="+mn-ea"/>
                <a:cs typeface="+mn-cs"/>
              </a:defRPr>
            </a:lvl2pPr>
            <a:lvl3pPr algn="l" defTabSz="914400" eaLnBrk="1" hangingPunct="1" indent="-228600" latinLnBrk="0" marL="1143000" rtl="0">
              <a:lnSpc>
                <a:spcPct val="150000"/>
              </a:lnSpc>
              <a:spcBef>
                <a:spcPct val="20000"/>
              </a:spcBef>
              <a:buFont charset="0"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150000"/>
              </a:lnSpc>
              <a:spcBef>
                <a:spcPct val="20000"/>
              </a:spcBef>
              <a:buFont charset="0"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150000"/>
              </a:lnSpc>
              <a:spcBef>
                <a:spcPct val="20000"/>
              </a:spcBef>
              <a:buFont charset="0" pitchFamily="34" typeface="Arial"/>
              <a:buChar char="»"/>
              <a:defRPr kern="1200" sz="16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lvl="0"/>
            <a:r>
              <a:rPr altLang="en-US" lang="zh-CN" sz="1800">
                <a:solidFill>
                  <a:schemeClr val="bg1">
                    <a:lumMod val="50000"/>
                  </a:schemeClr>
                </a:solidFill>
                <a:latin charset="-122" pitchFamily="34" typeface="微软雅黑"/>
                <a:ea charset="-122" pitchFamily="34" typeface="微软雅黑"/>
              </a:rPr>
              <a:t>对个人而言，学习管理的重要性是：</a:t>
            </a:r>
          </a:p>
        </p:txBody>
      </p:sp>
      <p:grpSp>
        <p:nvGrpSpPr>
          <p:cNvPr id="4097" name="组合 4096"/>
          <p:cNvGrpSpPr/>
          <p:nvPr/>
        </p:nvGrpSpPr>
        <p:grpSpPr>
          <a:xfrm>
            <a:off x="4217187" y="3574882"/>
            <a:ext cx="4603285" cy="781507"/>
            <a:chOff x="4217187" y="3574882"/>
            <a:chExt cx="4603285" cy="781507"/>
          </a:xfrm>
        </p:grpSpPr>
        <p:sp>
          <p:nvSpPr>
            <p:cNvPr id="41" name="矩形 40"/>
            <p:cNvSpPr/>
            <p:nvPr/>
          </p:nvSpPr>
          <p:spPr>
            <a:xfrm>
              <a:off x="4607940" y="3653033"/>
              <a:ext cx="4212532" cy="625205"/>
            </a:xfrm>
            <a:prstGeom prst="rect">
              <a:avLst/>
            </a:pr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lstStyle/>
            <a:p/>
          </p:txBody>
        </p:sp>
        <p:sp>
          <p:nvSpPr>
            <p:cNvPr id="43" name="矩形 42"/>
            <p:cNvSpPr/>
            <p:nvPr/>
          </p:nvSpPr>
          <p:spPr>
            <a:xfrm>
              <a:off x="4651352" y="3681907"/>
              <a:ext cx="4169120" cy="560790"/>
            </a:xfrm>
            <a:prstGeom prst="rect">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lstStyle/>
            <a:p/>
          </p:txBody>
        </p:sp>
        <p:grpSp>
          <p:nvGrpSpPr>
            <p:cNvPr id="38" name="组合 37"/>
            <p:cNvGrpSpPr/>
            <p:nvPr/>
          </p:nvGrpSpPr>
          <p:grpSpPr>
            <a:xfrm>
              <a:off x="4217187" y="3574882"/>
              <a:ext cx="781507" cy="781507"/>
              <a:chOff x="1537511" y="1631288"/>
              <a:chExt cx="781507" cy="781507"/>
            </a:xfrm>
          </p:grpSpPr>
          <p:sp>
            <p:nvSpPr>
              <p:cNvPr id="39" name="椭圆 38"/>
              <p:cNvSpPr/>
              <p:nvPr/>
            </p:nvSpPr>
            <p:spPr>
              <a:xfrm>
                <a:off x="1537511" y="1631288"/>
                <a:ext cx="781507" cy="781507"/>
              </a:xfrm>
              <a:prstGeom prst="ellipse">
                <a:avLst/>
              </a:prstGeom>
              <a:gradFill rotWithShape="1">
                <a:gsLst>
                  <a:gs pos="0">
                    <a:srgbClr val="6DAA2D"/>
                  </a:gs>
                  <a:gs pos="100000">
                    <a:srgbClr val="6DAA2D">
                      <a:lumMod val="75000"/>
                    </a:srgbClr>
                  </a:gs>
                </a:gsLst>
                <a:path path="shape">
                  <a:fillToRect b="50000" l="50000" r="50000" t="50000"/>
                </a:path>
              </a:gradFill>
              <a:ln w="9525">
                <a:solidFill>
                  <a:srgbClr val="6DAA2D">
                    <a:lumMod val="75000"/>
                  </a:srgbClr>
                </a:solidFill>
                <a:roun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200" u="none">
                    <a:ln>
                      <a:noFill/>
                    </a:ln>
                    <a:solidFill>
                      <a:sysClr lastClr="FFFFFF" val="window"/>
                    </a:solidFill>
                    <a:effectLst/>
                    <a:uLnTx/>
                    <a:uFillTx/>
                    <a:latin charset="0" pitchFamily="34" typeface="Impact"/>
                  </a:rPr>
                  <a:t>2</a:t>
                </a:r>
              </a:p>
            </p:txBody>
          </p:sp>
          <p:sp>
            <p:nvSpPr>
              <p:cNvPr id="40" name="未知"/>
              <p:cNvSpPr/>
              <p:nvPr/>
            </p:nvSpPr>
            <p:spPr bwMode="auto">
              <a:xfrm>
                <a:off x="1616373" y="1646528"/>
                <a:ext cx="615192" cy="300182"/>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grpSp>
        <p:sp>
          <p:nvSpPr>
            <p:cNvPr id="36" name="Rectangle 38"/>
            <p:cNvSpPr>
              <a:spLocks noChangeArrowheads="1"/>
            </p:cNvSpPr>
            <p:nvPr/>
          </p:nvSpPr>
          <p:spPr bwMode="auto">
            <a:xfrm>
              <a:off x="5084804" y="3643508"/>
              <a:ext cx="3735668" cy="6475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lvl="0">
                <a:lnSpc>
                  <a:spcPct val="150000"/>
                </a:lnSpc>
                <a:defRPr/>
              </a:pPr>
              <a:r>
                <a:rPr altLang="en-US" kern="0" lang="zh-CN" sz="1600">
                  <a:solidFill>
                    <a:srgbClr val="646464"/>
                  </a:solidFill>
                  <a:ea charset="-122" pitchFamily="34" typeface="微软雅黑"/>
                </a:rPr>
                <a:t>成才的需要：应用型的高级管理人才</a:t>
              </a:r>
            </a:p>
          </p:txBody>
        </p:sp>
      </p:grpSp>
      <p:grpSp>
        <p:nvGrpSpPr>
          <p:cNvPr id="4099" name="组合 4098"/>
          <p:cNvGrpSpPr/>
          <p:nvPr/>
        </p:nvGrpSpPr>
        <p:grpSpPr>
          <a:xfrm>
            <a:off x="4217187" y="4512853"/>
            <a:ext cx="4603285" cy="781507"/>
            <a:chOff x="4217187" y="4512853"/>
            <a:chExt cx="4603285" cy="781507"/>
          </a:xfrm>
        </p:grpSpPr>
        <p:sp>
          <p:nvSpPr>
            <p:cNvPr id="51" name="矩形 50"/>
            <p:cNvSpPr/>
            <p:nvPr/>
          </p:nvSpPr>
          <p:spPr>
            <a:xfrm>
              <a:off x="4607940" y="4591004"/>
              <a:ext cx="4212532" cy="625205"/>
            </a:xfrm>
            <a:prstGeom prst="rect">
              <a:avLst/>
            </a:pr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lstStyle/>
            <a:p/>
          </p:txBody>
        </p:sp>
        <p:sp>
          <p:nvSpPr>
            <p:cNvPr id="53" name="矩形 52"/>
            <p:cNvSpPr/>
            <p:nvPr/>
          </p:nvSpPr>
          <p:spPr>
            <a:xfrm>
              <a:off x="4651352" y="4619878"/>
              <a:ext cx="4169120" cy="560790"/>
            </a:xfrm>
            <a:prstGeom prst="rect">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lstStyle/>
            <a:p/>
          </p:txBody>
        </p:sp>
        <p:grpSp>
          <p:nvGrpSpPr>
            <p:cNvPr id="48" name="组合 47"/>
            <p:cNvGrpSpPr/>
            <p:nvPr/>
          </p:nvGrpSpPr>
          <p:grpSpPr>
            <a:xfrm>
              <a:off x="4217187" y="4512853"/>
              <a:ext cx="781507" cy="781507"/>
              <a:chOff x="1537511" y="1631288"/>
              <a:chExt cx="781507" cy="781507"/>
            </a:xfrm>
          </p:grpSpPr>
          <p:sp>
            <p:nvSpPr>
              <p:cNvPr id="49" name="椭圆 48"/>
              <p:cNvSpPr/>
              <p:nvPr/>
            </p:nvSpPr>
            <p:spPr>
              <a:xfrm>
                <a:off x="1537511" y="1631288"/>
                <a:ext cx="781507" cy="781507"/>
              </a:xfrm>
              <a:prstGeom prst="ellipse">
                <a:avLst/>
              </a:prstGeom>
              <a:gradFill rotWithShape="1">
                <a:gsLst>
                  <a:gs pos="0">
                    <a:srgbClr val="6DAA2D"/>
                  </a:gs>
                  <a:gs pos="100000">
                    <a:srgbClr val="6DAA2D">
                      <a:lumMod val="75000"/>
                    </a:srgbClr>
                  </a:gs>
                </a:gsLst>
                <a:path path="shape">
                  <a:fillToRect b="50000" l="50000" r="50000" t="50000"/>
                </a:path>
              </a:gradFill>
              <a:ln w="9525">
                <a:solidFill>
                  <a:srgbClr val="6DAA2D">
                    <a:lumMod val="75000"/>
                  </a:srgbClr>
                </a:solidFill>
                <a:roun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200" u="none">
                    <a:ln>
                      <a:noFill/>
                    </a:ln>
                    <a:solidFill>
                      <a:sysClr lastClr="FFFFFF" val="window"/>
                    </a:solidFill>
                    <a:effectLst/>
                    <a:uLnTx/>
                    <a:uFillTx/>
                    <a:latin charset="0" pitchFamily="34" typeface="Impact"/>
                  </a:rPr>
                  <a:t>3</a:t>
                </a:r>
              </a:p>
            </p:txBody>
          </p:sp>
          <p:sp>
            <p:nvSpPr>
              <p:cNvPr id="50" name="未知"/>
              <p:cNvSpPr/>
              <p:nvPr/>
            </p:nvSpPr>
            <p:spPr bwMode="auto">
              <a:xfrm>
                <a:off x="1616373" y="1646528"/>
                <a:ext cx="615192" cy="300182"/>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grpSp>
        <p:sp>
          <p:nvSpPr>
            <p:cNvPr id="46" name="Rectangle 38"/>
            <p:cNvSpPr>
              <a:spLocks noChangeArrowheads="1"/>
            </p:cNvSpPr>
            <p:nvPr/>
          </p:nvSpPr>
          <p:spPr bwMode="auto">
            <a:xfrm>
              <a:off x="5084804" y="4581479"/>
              <a:ext cx="3735668" cy="6475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lvl="0">
                <a:lnSpc>
                  <a:spcPct val="150000"/>
                </a:lnSpc>
                <a:defRPr/>
              </a:pPr>
              <a:r>
                <a:rPr altLang="en-US" kern="0" lang="zh-CN" sz="1600">
                  <a:solidFill>
                    <a:srgbClr val="646464"/>
                  </a:solidFill>
                  <a:ea charset="-122" pitchFamily="34" typeface="微软雅黑"/>
                </a:rPr>
                <a:t>在就业竞争中的一个有分量的砝码</a:t>
              </a:r>
            </a:p>
          </p:txBody>
        </p:sp>
      </p:grpSp>
      <p:grpSp>
        <p:nvGrpSpPr>
          <p:cNvPr id="4101" name="组合 4100"/>
          <p:cNvGrpSpPr/>
          <p:nvPr/>
        </p:nvGrpSpPr>
        <p:grpSpPr>
          <a:xfrm>
            <a:off x="3858743" y="5450826"/>
            <a:ext cx="4961729" cy="781507"/>
            <a:chOff x="3858743" y="5450826"/>
            <a:chExt cx="4961729" cy="781507"/>
          </a:xfrm>
        </p:grpSpPr>
        <p:sp>
          <p:nvSpPr>
            <p:cNvPr id="61" name="矩形 60"/>
            <p:cNvSpPr/>
            <p:nvPr/>
          </p:nvSpPr>
          <p:spPr>
            <a:xfrm>
              <a:off x="4249496" y="5528977"/>
              <a:ext cx="4570976" cy="625205"/>
            </a:xfrm>
            <a:prstGeom prst="rect">
              <a:avLst/>
            </a:pr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lstStyle/>
            <a:p/>
          </p:txBody>
        </p:sp>
        <p:sp>
          <p:nvSpPr>
            <p:cNvPr id="63" name="矩形 62"/>
            <p:cNvSpPr/>
            <p:nvPr/>
          </p:nvSpPr>
          <p:spPr>
            <a:xfrm>
              <a:off x="4292908" y="5557851"/>
              <a:ext cx="4527564" cy="560790"/>
            </a:xfrm>
            <a:prstGeom prst="rect">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lstStyle/>
            <a:p/>
          </p:txBody>
        </p:sp>
        <p:grpSp>
          <p:nvGrpSpPr>
            <p:cNvPr id="58" name="组合 57"/>
            <p:cNvGrpSpPr/>
            <p:nvPr/>
          </p:nvGrpSpPr>
          <p:grpSpPr>
            <a:xfrm>
              <a:off x="3858743" y="5450826"/>
              <a:ext cx="781507" cy="781507"/>
              <a:chOff x="1537511" y="1631288"/>
              <a:chExt cx="781507" cy="781507"/>
            </a:xfrm>
          </p:grpSpPr>
          <p:sp>
            <p:nvSpPr>
              <p:cNvPr id="59" name="椭圆 58"/>
              <p:cNvSpPr/>
              <p:nvPr/>
            </p:nvSpPr>
            <p:spPr>
              <a:xfrm>
                <a:off x="1537511" y="1631288"/>
                <a:ext cx="781507" cy="781507"/>
              </a:xfrm>
              <a:prstGeom prst="ellipse">
                <a:avLst/>
              </a:prstGeom>
              <a:gradFill rotWithShape="1">
                <a:gsLst>
                  <a:gs pos="0">
                    <a:srgbClr val="6DAA2D"/>
                  </a:gs>
                  <a:gs pos="100000">
                    <a:srgbClr val="6DAA2D">
                      <a:lumMod val="75000"/>
                    </a:srgbClr>
                  </a:gs>
                </a:gsLst>
                <a:path path="shape">
                  <a:fillToRect b="50000" l="50000" r="50000" t="50000"/>
                </a:path>
              </a:gradFill>
              <a:ln w="9525">
                <a:solidFill>
                  <a:srgbClr val="6DAA2D">
                    <a:lumMod val="75000"/>
                  </a:srgbClr>
                </a:solidFill>
                <a:roun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200" u="none">
                    <a:ln>
                      <a:noFill/>
                    </a:ln>
                    <a:solidFill>
                      <a:sysClr lastClr="FFFFFF" val="window"/>
                    </a:solidFill>
                    <a:effectLst/>
                    <a:uLnTx/>
                    <a:uFillTx/>
                    <a:latin charset="0" pitchFamily="34" typeface="Impact"/>
                  </a:rPr>
                  <a:t>4</a:t>
                </a:r>
              </a:p>
            </p:txBody>
          </p:sp>
          <p:sp>
            <p:nvSpPr>
              <p:cNvPr id="60" name="未知"/>
              <p:cNvSpPr/>
              <p:nvPr/>
            </p:nvSpPr>
            <p:spPr bwMode="auto">
              <a:xfrm>
                <a:off x="1616373" y="1646528"/>
                <a:ext cx="615192" cy="300182"/>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grpSp>
        <p:sp>
          <p:nvSpPr>
            <p:cNvPr id="56" name="Rectangle 38"/>
            <p:cNvSpPr>
              <a:spLocks noChangeArrowheads="1"/>
            </p:cNvSpPr>
            <p:nvPr/>
          </p:nvSpPr>
          <p:spPr bwMode="auto">
            <a:xfrm>
              <a:off x="4726360" y="5519452"/>
              <a:ext cx="4094112" cy="6475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lvl="0">
                <a:lnSpc>
                  <a:spcPct val="150000"/>
                </a:lnSpc>
                <a:defRPr/>
              </a:pPr>
              <a:r>
                <a:rPr altLang="en-US" kern="0" lang="zh-CN" smtClean="0" sz="1600">
                  <a:solidFill>
                    <a:srgbClr val="646464"/>
                  </a:solidFill>
                  <a:ea charset="-122" pitchFamily="34" typeface="微软雅黑"/>
                </a:rPr>
                <a:t>展现出的管理能力是晋升的重要条件 </a:t>
              </a:r>
            </a:p>
          </p:txBody>
        </p:sp>
      </p:grpSp>
      <p:grpSp>
        <p:nvGrpSpPr>
          <p:cNvPr id="4102" name="组合 4101"/>
          <p:cNvGrpSpPr/>
          <p:nvPr/>
        </p:nvGrpSpPr>
        <p:grpSpPr>
          <a:xfrm>
            <a:off x="3858743" y="2636912"/>
            <a:ext cx="4961729" cy="781507"/>
            <a:chOff x="3858743" y="2636912"/>
            <a:chExt cx="4961729" cy="781507"/>
          </a:xfrm>
        </p:grpSpPr>
        <p:sp>
          <p:nvSpPr>
            <p:cNvPr id="65" name="矩形 64"/>
            <p:cNvSpPr/>
            <p:nvPr/>
          </p:nvSpPr>
          <p:spPr>
            <a:xfrm>
              <a:off x="4249496" y="2715063"/>
              <a:ext cx="4570976" cy="625205"/>
            </a:xfrm>
            <a:prstGeom prst="rect">
              <a:avLst/>
            </a:pr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lstStyle/>
            <a:p/>
          </p:txBody>
        </p:sp>
        <p:sp>
          <p:nvSpPr>
            <p:cNvPr id="66" name="矩形 65"/>
            <p:cNvSpPr/>
            <p:nvPr/>
          </p:nvSpPr>
          <p:spPr>
            <a:xfrm>
              <a:off x="4292908" y="2743937"/>
              <a:ext cx="4527564" cy="560790"/>
            </a:xfrm>
            <a:prstGeom prst="rect">
              <a:avLst/>
            </a:pr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lstStyle/>
            <a:p/>
          </p:txBody>
        </p:sp>
        <p:grpSp>
          <p:nvGrpSpPr>
            <p:cNvPr id="67" name="组合 66"/>
            <p:cNvGrpSpPr/>
            <p:nvPr/>
          </p:nvGrpSpPr>
          <p:grpSpPr>
            <a:xfrm>
              <a:off x="3858743" y="2636912"/>
              <a:ext cx="781507" cy="781507"/>
              <a:chOff x="1537511" y="1631288"/>
              <a:chExt cx="781507" cy="781507"/>
            </a:xfrm>
          </p:grpSpPr>
          <p:sp>
            <p:nvSpPr>
              <p:cNvPr id="69" name="椭圆 68"/>
              <p:cNvSpPr/>
              <p:nvPr/>
            </p:nvSpPr>
            <p:spPr>
              <a:xfrm>
                <a:off x="1537511" y="1631288"/>
                <a:ext cx="781507" cy="781507"/>
              </a:xfrm>
              <a:prstGeom prst="ellipse">
                <a:avLst/>
              </a:prstGeom>
              <a:gradFill rotWithShape="1">
                <a:gsLst>
                  <a:gs pos="0">
                    <a:srgbClr val="6DAA2D"/>
                  </a:gs>
                  <a:gs pos="100000">
                    <a:srgbClr val="6DAA2D">
                      <a:lumMod val="75000"/>
                    </a:srgbClr>
                  </a:gs>
                </a:gsLst>
                <a:path path="shape">
                  <a:fillToRect b="50000" l="50000" r="50000" t="50000"/>
                </a:path>
              </a:gradFill>
              <a:ln w="9525">
                <a:solidFill>
                  <a:srgbClr val="6DAA2D">
                    <a:lumMod val="75000"/>
                  </a:srgbClr>
                </a:solidFill>
                <a:roun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200" u="none">
                    <a:ln>
                      <a:noFill/>
                    </a:ln>
                    <a:solidFill>
                      <a:sysClr lastClr="FFFFFF" val="window"/>
                    </a:solidFill>
                    <a:effectLst/>
                    <a:uLnTx/>
                    <a:uFillTx/>
                    <a:latin charset="0" pitchFamily="34" typeface="Impact"/>
                  </a:rPr>
                  <a:t>1</a:t>
                </a:r>
              </a:p>
            </p:txBody>
          </p:sp>
          <p:sp>
            <p:nvSpPr>
              <p:cNvPr id="70" name="未知"/>
              <p:cNvSpPr/>
              <p:nvPr/>
            </p:nvSpPr>
            <p:spPr bwMode="auto">
              <a:xfrm>
                <a:off x="1616373" y="1646528"/>
                <a:ext cx="615192" cy="300182"/>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grpSp>
        <p:sp>
          <p:nvSpPr>
            <p:cNvPr id="68" name="Rectangle 38"/>
            <p:cNvSpPr>
              <a:spLocks noChangeArrowheads="1"/>
            </p:cNvSpPr>
            <p:nvPr/>
          </p:nvSpPr>
          <p:spPr bwMode="auto">
            <a:xfrm>
              <a:off x="4726360" y="2705538"/>
              <a:ext cx="4094112" cy="6475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lvl="0">
                <a:lnSpc>
                  <a:spcPct val="150000"/>
                </a:lnSpc>
                <a:defRPr/>
              </a:pPr>
              <a:r>
                <a:rPr altLang="en-US" kern="0" lang="zh-CN" sz="1600">
                  <a:solidFill>
                    <a:srgbClr val="646464"/>
                  </a:solidFill>
                  <a:ea charset="-122" pitchFamily="34" typeface="微软雅黑"/>
                </a:rPr>
                <a:t>管理知识和能力是管理专业的看家本领</a:t>
              </a:r>
            </a:p>
          </p:txBody>
        </p:sp>
      </p:grpSp>
    </p:spTree>
    <p:extLst>
      <p:ext uri="{BB962C8B-B14F-4D97-AF65-F5344CB8AC3E}">
        <p14:creationId val="363191358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200" id="7"/>
                                        <p:tgtEl>
                                          <p:spTgt spid="11"/>
                                        </p:tgtEl>
                                      </p:cBhvr>
                                    </p:animEffect>
                                  </p:childTnLst>
                                </p:cTn>
                              </p:par>
                              <p:par>
                                <p:cTn fill="hold" grpId="0" id="8" nodeType="withEffect" presetClass="entr" presetID="2" presetSubtype="8">
                                  <p:stCondLst>
                                    <p:cond delay="10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200" fill="hold" id="10"/>
                                        <p:tgtEl>
                                          <p:spTgt spid="14"/>
                                        </p:tgtEl>
                                        <p:attrNameLst>
                                          <p:attrName>ppt_x</p:attrName>
                                        </p:attrNameLst>
                                      </p:cBhvr>
                                      <p:tavLst>
                                        <p:tav tm="0">
                                          <p:val>
                                            <p:strVal val="0-#ppt_w/2"/>
                                          </p:val>
                                        </p:tav>
                                        <p:tav tm="100000">
                                          <p:val>
                                            <p:strVal val="#ppt_x"/>
                                          </p:val>
                                        </p:tav>
                                      </p:tavLst>
                                    </p:anim>
                                    <p:anim calcmode="lin" valueType="num">
                                      <p:cBhvr additive="base">
                                        <p:cTn dur="200" fill="hold" id="11"/>
                                        <p:tgtEl>
                                          <p:spTgt spid="14"/>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300"/>
                            </p:stCondLst>
                            <p:childTnLst>
                              <p:par>
                                <p:cTn fill="hold" grpId="0" id="13" nodeType="afterEffect" presetClass="entr" presetID="42"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300"/>
                            </p:stCondLst>
                            <p:childTnLst>
                              <p:par>
                                <p:cTn fill="hold" grpId="0" id="19" nodeType="afterEffect" presetClass="entr" presetID="22" presetSubtype="8">
                                  <p:stCondLst>
                                    <p:cond delay="0"/>
                                  </p:stCondLst>
                                  <p:childTnLst>
                                    <p:set>
                                      <p:cBhvr>
                                        <p:cTn dur="1" fill="hold" id="20">
                                          <p:stCondLst>
                                            <p:cond delay="0"/>
                                          </p:stCondLst>
                                        </p:cTn>
                                        <p:tgtEl>
                                          <p:spTgt spid="21"/>
                                        </p:tgtEl>
                                        <p:attrNameLst>
                                          <p:attrName>style.visibility</p:attrName>
                                        </p:attrNameLst>
                                      </p:cBhvr>
                                      <p:to>
                                        <p:strVal val="visible"/>
                                      </p:to>
                                    </p:set>
                                    <p:animEffect filter="wipe(left)" transition="in">
                                      <p:cBhvr>
                                        <p:cTn dur="500" id="21"/>
                                        <p:tgtEl>
                                          <p:spTgt spid="21"/>
                                        </p:tgtEl>
                                      </p:cBhvr>
                                    </p:animEffect>
                                  </p:childTnLst>
                                </p:cTn>
                              </p:par>
                            </p:childTnLst>
                          </p:cTn>
                        </p:par>
                        <p:par>
                          <p:cTn fill="hold" id="22" nodeType="afterGroup">
                            <p:stCondLst>
                              <p:cond delay="1800"/>
                            </p:stCondLst>
                            <p:childTnLst>
                              <p:par>
                                <p:cTn fill="hold" id="23" nodeType="afterEffect" presetClass="entr" presetID="10" presetSubtype="0">
                                  <p:stCondLst>
                                    <p:cond delay="0"/>
                                  </p:stCondLst>
                                  <p:childTnLst>
                                    <p:set>
                                      <p:cBhvr>
                                        <p:cTn dur="1" fill="hold" id="24">
                                          <p:stCondLst>
                                            <p:cond delay="0"/>
                                          </p:stCondLst>
                                        </p:cTn>
                                        <p:tgtEl>
                                          <p:spTgt spid="10243"/>
                                        </p:tgtEl>
                                        <p:attrNameLst>
                                          <p:attrName>style.visibility</p:attrName>
                                        </p:attrNameLst>
                                      </p:cBhvr>
                                      <p:to>
                                        <p:strVal val="visible"/>
                                      </p:to>
                                    </p:set>
                                    <p:animEffect filter="fade" transition="in">
                                      <p:cBhvr>
                                        <p:cTn dur="500" id="25"/>
                                        <p:tgtEl>
                                          <p:spTgt spid="10243"/>
                                        </p:tgtEl>
                                      </p:cBhvr>
                                    </p:animEffect>
                                  </p:childTnLst>
                                </p:cTn>
                              </p:par>
                            </p:childTnLst>
                          </p:cTn>
                        </p:par>
                        <p:par>
                          <p:cTn fill="hold" id="26" nodeType="afterGroup">
                            <p:stCondLst>
                              <p:cond delay="2300"/>
                            </p:stCondLst>
                            <p:childTnLst>
                              <p:par>
                                <p:cTn fill="hold" id="27" nodeType="afterEffect" presetClass="entr" presetID="22" presetSubtype="8">
                                  <p:stCondLst>
                                    <p:cond delay="0"/>
                                  </p:stCondLst>
                                  <p:childTnLst>
                                    <p:set>
                                      <p:cBhvr>
                                        <p:cTn dur="1" fill="hold" id="28">
                                          <p:stCondLst>
                                            <p:cond delay="0"/>
                                          </p:stCondLst>
                                        </p:cTn>
                                        <p:tgtEl>
                                          <p:spTgt spid="4102"/>
                                        </p:tgtEl>
                                        <p:attrNameLst>
                                          <p:attrName>style.visibility</p:attrName>
                                        </p:attrNameLst>
                                      </p:cBhvr>
                                      <p:to>
                                        <p:strVal val="visible"/>
                                      </p:to>
                                    </p:set>
                                    <p:animEffect filter="wipe(left)" transition="in">
                                      <p:cBhvr>
                                        <p:cTn dur="200" id="29"/>
                                        <p:tgtEl>
                                          <p:spTgt spid="4102"/>
                                        </p:tgtEl>
                                      </p:cBhvr>
                                    </p:animEffect>
                                  </p:childTnLst>
                                </p:cTn>
                              </p:par>
                            </p:childTnLst>
                          </p:cTn>
                        </p:par>
                        <p:par>
                          <p:cTn fill="hold" id="30" nodeType="afterGroup">
                            <p:stCondLst>
                              <p:cond delay="2500"/>
                            </p:stCondLst>
                            <p:childTnLst>
                              <p:par>
                                <p:cTn fill="hold" id="31" nodeType="afterEffect" presetClass="entr" presetID="22" presetSubtype="8">
                                  <p:stCondLst>
                                    <p:cond delay="0"/>
                                  </p:stCondLst>
                                  <p:childTnLst>
                                    <p:set>
                                      <p:cBhvr>
                                        <p:cTn dur="1" fill="hold" id="32">
                                          <p:stCondLst>
                                            <p:cond delay="0"/>
                                          </p:stCondLst>
                                        </p:cTn>
                                        <p:tgtEl>
                                          <p:spTgt spid="4097"/>
                                        </p:tgtEl>
                                        <p:attrNameLst>
                                          <p:attrName>style.visibility</p:attrName>
                                        </p:attrNameLst>
                                      </p:cBhvr>
                                      <p:to>
                                        <p:strVal val="visible"/>
                                      </p:to>
                                    </p:set>
                                    <p:animEffect filter="wipe(left)" transition="in">
                                      <p:cBhvr>
                                        <p:cTn dur="200" id="33"/>
                                        <p:tgtEl>
                                          <p:spTgt spid="4097"/>
                                        </p:tgtEl>
                                      </p:cBhvr>
                                    </p:animEffect>
                                  </p:childTnLst>
                                </p:cTn>
                              </p:par>
                            </p:childTnLst>
                          </p:cTn>
                        </p:par>
                        <p:par>
                          <p:cTn fill="hold" id="34" nodeType="afterGroup">
                            <p:stCondLst>
                              <p:cond delay="2700"/>
                            </p:stCondLst>
                            <p:childTnLst>
                              <p:par>
                                <p:cTn fill="hold" id="35" nodeType="afterEffect" presetClass="entr" presetID="22" presetSubtype="8">
                                  <p:stCondLst>
                                    <p:cond delay="0"/>
                                  </p:stCondLst>
                                  <p:childTnLst>
                                    <p:set>
                                      <p:cBhvr>
                                        <p:cTn dur="1" fill="hold" id="36">
                                          <p:stCondLst>
                                            <p:cond delay="0"/>
                                          </p:stCondLst>
                                        </p:cTn>
                                        <p:tgtEl>
                                          <p:spTgt spid="4099"/>
                                        </p:tgtEl>
                                        <p:attrNameLst>
                                          <p:attrName>style.visibility</p:attrName>
                                        </p:attrNameLst>
                                      </p:cBhvr>
                                      <p:to>
                                        <p:strVal val="visible"/>
                                      </p:to>
                                    </p:set>
                                    <p:animEffect filter="wipe(left)" transition="in">
                                      <p:cBhvr>
                                        <p:cTn dur="200" id="37"/>
                                        <p:tgtEl>
                                          <p:spTgt spid="4099"/>
                                        </p:tgtEl>
                                      </p:cBhvr>
                                    </p:animEffect>
                                  </p:childTnLst>
                                </p:cTn>
                              </p:par>
                            </p:childTnLst>
                          </p:cTn>
                        </p:par>
                        <p:par>
                          <p:cTn fill="hold" id="38" nodeType="afterGroup">
                            <p:stCondLst>
                              <p:cond delay="2900"/>
                            </p:stCondLst>
                            <p:childTnLst>
                              <p:par>
                                <p:cTn fill="hold" id="39" nodeType="afterEffect" presetClass="entr" presetID="22" presetSubtype="8">
                                  <p:stCondLst>
                                    <p:cond delay="0"/>
                                  </p:stCondLst>
                                  <p:childTnLst>
                                    <p:set>
                                      <p:cBhvr>
                                        <p:cTn dur="1" fill="hold" id="40">
                                          <p:stCondLst>
                                            <p:cond delay="0"/>
                                          </p:stCondLst>
                                        </p:cTn>
                                        <p:tgtEl>
                                          <p:spTgt spid="4101"/>
                                        </p:tgtEl>
                                        <p:attrNameLst>
                                          <p:attrName>style.visibility</p:attrName>
                                        </p:attrNameLst>
                                      </p:cBhvr>
                                      <p:to>
                                        <p:strVal val="visible"/>
                                      </p:to>
                                    </p:set>
                                    <p:animEffect filter="wipe(left)" transition="in">
                                      <p:cBhvr>
                                        <p:cTn dur="200" id="41"/>
                                        <p:tgtEl>
                                          <p:spTgt spid="4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9"/>
      <p:bldP grpId="0" spid="21"/>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斜纹 10"/>
          <p:cNvSpPr/>
          <p:nvPr/>
        </p:nvSpPr>
        <p:spPr>
          <a:xfrm rot="10800000">
            <a:off x="8135937" y="5849937"/>
            <a:ext cx="1008063" cy="1008063"/>
          </a:xfrm>
          <a:prstGeom prst="diagStripe">
            <a:avLst/>
          </a:prstGeom>
        </p:spPr>
        <p:style>
          <a:lnRef idx="1">
            <a:schemeClr val="accent6"/>
          </a:lnRef>
          <a:fillRef idx="3">
            <a:schemeClr val="accent6"/>
          </a:fillRef>
          <a:effectRef idx="2">
            <a:schemeClr val="accent6"/>
          </a:effectRef>
          <a:fontRef idx="minor">
            <a:schemeClr val="lt1"/>
          </a:fontRef>
        </p:style>
        <p:txBody>
          <a:bodyPr anchor="ctr"/>
          <a:lstStyle/>
          <a:p>
            <a:pPr algn="ctr" defTabSz="914400">
              <a:defRPr/>
            </a:pPr>
            <a:endParaRPr altLang="en-US" kern="0" lang="zh-CN" sz="1800">
              <a:solidFill>
                <a:sysClr lastClr="000000" val="windowText"/>
              </a:solidFill>
              <a:ea typeface="微软雅黑"/>
            </a:endParaRPr>
          </a:p>
        </p:txBody>
      </p:sp>
      <p:sp>
        <p:nvSpPr>
          <p:cNvPr id="12" name="TextBox 11"/>
          <p:cNvSpPr txBox="1"/>
          <p:nvPr/>
        </p:nvSpPr>
        <p:spPr>
          <a:xfrm rot="18928564">
            <a:off x="8385743" y="6335334"/>
            <a:ext cx="792480" cy="335280"/>
          </a:xfrm>
          <a:prstGeom prst="rect">
            <a:avLst/>
          </a:prstGeom>
          <a:noFill/>
        </p:spPr>
        <p:txBody>
          <a:bodyPr rtlCol="0" wrap="none">
            <a:spAutoFit/>
          </a:bodyPr>
          <a:lstStyle/>
          <a:p>
            <a:r>
              <a:rPr altLang="en-US" lang="zh-CN" sz="1600">
                <a:solidFill>
                  <a:prstClr val="white"/>
                </a:solidFill>
                <a:latin charset="-122" pitchFamily="34" typeface="微软雅黑"/>
                <a:ea charset="-122" pitchFamily="34" typeface="微软雅黑"/>
              </a:rPr>
              <a:t>过渡页</a:t>
            </a:r>
          </a:p>
        </p:txBody>
      </p:sp>
      <p:sp>
        <p:nvSpPr>
          <p:cNvPr id="13" name="Freeform 7"/>
          <p:cNvSpPr/>
          <p:nvPr/>
        </p:nvSpPr>
        <p:spPr bwMode="auto">
          <a:xfrm>
            <a:off x="3203848" y="5409271"/>
            <a:ext cx="2700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14" name="Freeform 7"/>
          <p:cNvSpPr/>
          <p:nvPr/>
        </p:nvSpPr>
        <p:spPr bwMode="auto">
          <a:xfrm>
            <a:off x="539552" y="5409271"/>
            <a:ext cx="2700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15" name="Freeform 7"/>
          <p:cNvSpPr/>
          <p:nvPr/>
        </p:nvSpPr>
        <p:spPr bwMode="auto">
          <a:xfrm>
            <a:off x="5904448" y="5409272"/>
            <a:ext cx="2700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pic>
        <p:nvPicPr>
          <p:cNvPr descr="D:\Teliss_Tong\Doing\new\MX1.jp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6228184" y="1308332"/>
            <a:ext cx="2339960" cy="3899934"/>
          </a:xfrm>
          <a:prstGeom prst="rect">
            <a:avLst/>
          </a:prstGeom>
          <a:ln w="28575">
            <a:solidFill>
              <a:srgbClr val="FF990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Users\user\Desktop\xpic2196.jpg" id="1027" name="Picture 3"/>
          <p:cNvPicPr>
            <a:picLocks noChangeArrowheads="1" noChangeAspect="1"/>
          </p:cNvPicPr>
          <p:nvPr/>
        </p:nvPicPr>
        <p:blipFill>
          <a:blip r:embed="rId3">
            <a:extLst>
              <a:ext uri="{BEBA8EAE-BF5A-486C-A8C5-ECC9F3942E4B}">
                <a14:imgProps>
                  <a14:imgLayer r:embed="rId4">
                    <a14:imgEffect>
                      <a14:saturation sat="0"/>
                    </a14:imgEffect>
                  </a14:imgLayer>
                </a14:imgProps>
              </a:ext>
              <a:ext uri="{28A0092B-C50C-407E-A947-70E740481C1C}">
                <a14:useLocalDpi/>
              </a:ext>
            </a:extLst>
          </a:blip>
          <a:stretch>
            <a:fillRect/>
          </a:stretch>
        </p:blipFill>
        <p:spPr bwMode="auto">
          <a:xfrm>
            <a:off x="827584" y="1323569"/>
            <a:ext cx="2339960" cy="3899933"/>
          </a:xfrm>
          <a:prstGeom prst="rect">
            <a:avLst/>
          </a:prstGeom>
          <a:ln w="28575">
            <a:solidFill>
              <a:schemeClr val="bg1">
                <a:lumMod val="95000"/>
              </a:schemeClr>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Users\user\Desktop\fotolia_24553331_subscription_xxl.jpg" id="1028" name="Picture 4"/>
          <p:cNvPicPr>
            <a:picLocks noChangeArrowheads="1" noChangeAspect="1"/>
          </p:cNvPicPr>
          <p:nvPr/>
        </p:nvPicPr>
        <p:blipFill>
          <a:blip r:embed="rId5">
            <a:extLst>
              <a:ext uri="{BEBA8EAE-BF5A-486C-A8C5-ECC9F3942E4B}">
                <a14:imgProps>
                  <a14:imgLayer r:embed="rId6">
                    <a14:imgEffect>
                      <a14:saturation sat="0"/>
                    </a14:imgEffect>
                  </a14:imgLayer>
                </a14:imgProps>
              </a:ext>
              <a:ext uri="{28A0092B-C50C-407E-A947-70E740481C1C}">
                <a14:useLocalDpi/>
              </a:ext>
            </a:extLst>
          </a:blip>
          <a:stretch>
            <a:fillRect/>
          </a:stretch>
        </p:blipFill>
        <p:spPr bwMode="auto">
          <a:xfrm>
            <a:off x="3528184" y="1308332"/>
            <a:ext cx="2339960" cy="3899933"/>
          </a:xfrm>
          <a:prstGeom prst="rect">
            <a:avLst/>
          </a:prstGeom>
          <a:ln w="28575">
            <a:solidFill>
              <a:schemeClr val="bg1">
                <a:lumMod val="95000"/>
              </a:schemeClr>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10"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16"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17" name="Freeform 7"/>
          <p:cNvSpPr/>
          <p:nvPr/>
        </p:nvSpPr>
        <p:spPr bwMode="auto">
          <a:xfrm>
            <a:off x="5482816" y="217048"/>
            <a:ext cx="2124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sp>
        <p:nvSpPr>
          <p:cNvPr id="18"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19" name="Freeform 7"/>
          <p:cNvSpPr/>
          <p:nvPr/>
        </p:nvSpPr>
        <p:spPr bwMode="auto">
          <a:xfrm>
            <a:off x="7453524" y="217047"/>
            <a:ext cx="333879" cy="467999"/>
          </a:xfrm>
          <a:prstGeom prst="parallelogram">
            <a:avLst>
              <a:gd fmla="val 67046"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20" name="Freeform 7"/>
          <p:cNvSpPr/>
          <p:nvPr/>
        </p:nvSpPr>
        <p:spPr bwMode="auto">
          <a:xfrm>
            <a:off x="7620464" y="404664"/>
            <a:ext cx="371916" cy="280384"/>
          </a:xfrm>
          <a:prstGeom prst="parallelogram">
            <a:avLst>
              <a:gd fmla="val 8141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21"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22" name="矩形 21"/>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23" name="Freeform 7"/>
          <p:cNvSpPr/>
          <p:nvPr/>
        </p:nvSpPr>
        <p:spPr bwMode="auto">
          <a:xfrm>
            <a:off x="7830000" y="637200"/>
            <a:ext cx="360040" cy="45719"/>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Tree>
    <p:extLst>
      <p:ext uri="{BB962C8B-B14F-4D97-AF65-F5344CB8AC3E}">
        <p14:creationId val="289551181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decel="50000" fill="hold" id="5" nodeType="clickEffect" presetClass="path" presetID="56" presetSubtype="0">
                                  <p:stCondLst>
                                    <p:cond delay="0"/>
                                  </p:stCondLst>
                                  <p:childTnLst>
                                    <p:animMotion origin="layout" path="M -2.77778E-06 -4.81481E-06 L -0.11215 -0.3449" pathEditMode="relative" ptsTypes="AA" rAng="0">
                                      <p:cBhvr>
                                        <p:cTn dur="500" fill="hold" id="6"/>
                                        <p:tgtEl>
                                          <p:spTgt spid="1027"/>
                                        </p:tgtEl>
                                        <p:attrNameLst>
                                          <p:attrName>ppt_x</p:attrName>
                                          <p:attrName>ppt_y</p:attrName>
                                        </p:attrNameLst>
                                      </p:cBhvr>
                                      <p:rCtr x="-5608" y="-17245"/>
                                    </p:animMotion>
                                  </p:childTnLst>
                                </p:cTn>
                              </p:par>
                              <p:par>
                                <p:cTn fill="hold" id="7" nodeType="withEffect" presetClass="exit" presetID="53" presetSubtype="0">
                                  <p:stCondLst>
                                    <p:cond delay="0"/>
                                  </p:stCondLst>
                                  <p:childTnLst>
                                    <p:anim calcmode="lin" valueType="num">
                                      <p:cBhvr>
                                        <p:cTn dur="500" id="8"/>
                                        <p:tgtEl>
                                          <p:spTgt spid="1027"/>
                                        </p:tgtEl>
                                        <p:attrNameLst>
                                          <p:attrName>ppt_w</p:attrName>
                                        </p:attrNameLst>
                                      </p:cBhvr>
                                      <p:tavLst>
                                        <p:tav tm="0">
                                          <p:val>
                                            <p:strVal val="ppt_w"/>
                                          </p:val>
                                        </p:tav>
                                        <p:tav tm="100000">
                                          <p:val>
                                            <p:fltVal val="0"/>
                                          </p:val>
                                        </p:tav>
                                      </p:tavLst>
                                    </p:anim>
                                    <p:anim calcmode="lin" valueType="num">
                                      <p:cBhvr>
                                        <p:cTn dur="500" id="9"/>
                                        <p:tgtEl>
                                          <p:spTgt spid="1027"/>
                                        </p:tgtEl>
                                        <p:attrNameLst>
                                          <p:attrName>ppt_h</p:attrName>
                                        </p:attrNameLst>
                                      </p:cBhvr>
                                      <p:tavLst>
                                        <p:tav tm="0">
                                          <p:val>
                                            <p:strVal val="ppt_h"/>
                                          </p:val>
                                        </p:tav>
                                        <p:tav tm="100000">
                                          <p:val>
                                            <p:fltVal val="0"/>
                                          </p:val>
                                        </p:tav>
                                      </p:tavLst>
                                    </p:anim>
                                    <p:animEffect filter="fade" transition="out">
                                      <p:cBhvr>
                                        <p:cTn dur="500" id="10"/>
                                        <p:tgtEl>
                                          <p:spTgt spid="1027"/>
                                        </p:tgtEl>
                                      </p:cBhvr>
                                    </p:animEffect>
                                    <p:set>
                                      <p:cBhvr>
                                        <p:cTn dur="1" fill="hold" id="11">
                                          <p:stCondLst>
                                            <p:cond delay="499"/>
                                          </p:stCondLst>
                                        </p:cTn>
                                        <p:tgtEl>
                                          <p:spTgt spid="1027"/>
                                        </p:tgtEl>
                                        <p:attrNameLst>
                                          <p:attrName>style.visibility</p:attrName>
                                        </p:attrNameLst>
                                      </p:cBhvr>
                                      <p:to>
                                        <p:strVal val="hidden"/>
                                      </p:to>
                                    </p:set>
                                  </p:childTnLst>
                                </p:cTn>
                              </p:par>
                              <p:par>
                                <p:cTn accel="50000" decel="50000" fill="hold" id="12" nodeType="withEffect" presetClass="path" presetID="56" presetSubtype="0">
                                  <p:stCondLst>
                                    <p:cond delay="0"/>
                                  </p:stCondLst>
                                  <p:childTnLst>
                                    <p:animMotion origin="layout" path="M 4.72222E-06 0 L -0.41528 -0.34259" pathEditMode="relative" ptsTypes="AA" rAng="0">
                                      <p:cBhvr>
                                        <p:cTn dur="500" fill="hold" id="13"/>
                                        <p:tgtEl>
                                          <p:spTgt spid="1028"/>
                                        </p:tgtEl>
                                        <p:attrNameLst>
                                          <p:attrName>ppt_x</p:attrName>
                                          <p:attrName>ppt_y</p:attrName>
                                        </p:attrNameLst>
                                      </p:cBhvr>
                                      <p:rCtr x="-20764" y="-17130"/>
                                    </p:animMotion>
                                  </p:childTnLst>
                                </p:cTn>
                              </p:par>
                              <p:par>
                                <p:cTn fill="hold" id="14" nodeType="withEffect" presetClass="exit" presetID="53" presetSubtype="0">
                                  <p:stCondLst>
                                    <p:cond delay="100"/>
                                  </p:stCondLst>
                                  <p:childTnLst>
                                    <p:anim calcmode="lin" valueType="num">
                                      <p:cBhvr>
                                        <p:cTn dur="500" id="15"/>
                                        <p:tgtEl>
                                          <p:spTgt spid="1028"/>
                                        </p:tgtEl>
                                        <p:attrNameLst>
                                          <p:attrName>ppt_w</p:attrName>
                                        </p:attrNameLst>
                                      </p:cBhvr>
                                      <p:tavLst>
                                        <p:tav tm="0">
                                          <p:val>
                                            <p:strVal val="ppt_w"/>
                                          </p:val>
                                        </p:tav>
                                        <p:tav tm="100000">
                                          <p:val>
                                            <p:fltVal val="0"/>
                                          </p:val>
                                        </p:tav>
                                      </p:tavLst>
                                    </p:anim>
                                    <p:anim calcmode="lin" valueType="num">
                                      <p:cBhvr>
                                        <p:cTn dur="500" id="16"/>
                                        <p:tgtEl>
                                          <p:spTgt spid="1028"/>
                                        </p:tgtEl>
                                        <p:attrNameLst>
                                          <p:attrName>ppt_h</p:attrName>
                                        </p:attrNameLst>
                                      </p:cBhvr>
                                      <p:tavLst>
                                        <p:tav tm="0">
                                          <p:val>
                                            <p:strVal val="ppt_h"/>
                                          </p:val>
                                        </p:tav>
                                        <p:tav tm="100000">
                                          <p:val>
                                            <p:fltVal val="0"/>
                                          </p:val>
                                        </p:tav>
                                      </p:tavLst>
                                    </p:anim>
                                    <p:animEffect filter="fade" transition="out">
                                      <p:cBhvr>
                                        <p:cTn dur="500" id="17"/>
                                        <p:tgtEl>
                                          <p:spTgt spid="1028"/>
                                        </p:tgtEl>
                                      </p:cBhvr>
                                    </p:animEffect>
                                    <p:set>
                                      <p:cBhvr>
                                        <p:cTn dur="1" fill="hold" id="18">
                                          <p:stCondLst>
                                            <p:cond delay="499"/>
                                          </p:stCondLst>
                                        </p:cTn>
                                        <p:tgtEl>
                                          <p:spTgt spid="1028"/>
                                        </p:tgtEl>
                                        <p:attrNameLst>
                                          <p:attrName>style.visibility</p:attrName>
                                        </p:attrNameLst>
                                      </p:cBhvr>
                                      <p:to>
                                        <p:strVal val="hidden"/>
                                      </p:to>
                                    </p:set>
                                  </p:childTnLst>
                                </p:cTn>
                              </p:par>
                              <p:par>
                                <p:cTn accel="50000" decel="50000" fill="hold" id="19" nodeType="withEffect" presetClass="path" presetID="56" presetSubtype="0">
                                  <p:stCondLst>
                                    <p:cond delay="100"/>
                                  </p:stCondLst>
                                  <p:childTnLst>
                                    <p:animMotion origin="layout" path="M 2.22222E-06 0 L -0.71858 -0.33194" pathEditMode="relative" ptsTypes="AA" rAng="0">
                                      <p:cBhvr>
                                        <p:cTn dur="500" fill="hold" id="20"/>
                                        <p:tgtEl>
                                          <p:spTgt spid="1026"/>
                                        </p:tgtEl>
                                        <p:attrNameLst>
                                          <p:attrName>ppt_x</p:attrName>
                                          <p:attrName>ppt_y</p:attrName>
                                        </p:attrNameLst>
                                      </p:cBhvr>
                                      <p:rCtr x="-35938" y="-16597"/>
                                    </p:animMotion>
                                  </p:childTnLst>
                                </p:cTn>
                              </p:par>
                              <p:par>
                                <p:cTn fill="hold" id="21" nodeType="withEffect" presetClass="exit" presetID="53" presetSubtype="0">
                                  <p:stCondLst>
                                    <p:cond delay="200"/>
                                  </p:stCondLst>
                                  <p:childTnLst>
                                    <p:anim calcmode="lin" valueType="num">
                                      <p:cBhvr>
                                        <p:cTn dur="500" id="22"/>
                                        <p:tgtEl>
                                          <p:spTgt spid="1026"/>
                                        </p:tgtEl>
                                        <p:attrNameLst>
                                          <p:attrName>ppt_w</p:attrName>
                                        </p:attrNameLst>
                                      </p:cBhvr>
                                      <p:tavLst>
                                        <p:tav tm="0">
                                          <p:val>
                                            <p:strVal val="ppt_w"/>
                                          </p:val>
                                        </p:tav>
                                        <p:tav tm="100000">
                                          <p:val>
                                            <p:fltVal val="0"/>
                                          </p:val>
                                        </p:tav>
                                      </p:tavLst>
                                    </p:anim>
                                    <p:anim calcmode="lin" valueType="num">
                                      <p:cBhvr>
                                        <p:cTn dur="500" id="23"/>
                                        <p:tgtEl>
                                          <p:spTgt spid="1026"/>
                                        </p:tgtEl>
                                        <p:attrNameLst>
                                          <p:attrName>ppt_h</p:attrName>
                                        </p:attrNameLst>
                                      </p:cBhvr>
                                      <p:tavLst>
                                        <p:tav tm="0">
                                          <p:val>
                                            <p:strVal val="ppt_h"/>
                                          </p:val>
                                        </p:tav>
                                        <p:tav tm="100000">
                                          <p:val>
                                            <p:fltVal val="0"/>
                                          </p:val>
                                        </p:tav>
                                      </p:tavLst>
                                    </p:anim>
                                    <p:animEffect filter="fade" transition="out">
                                      <p:cBhvr>
                                        <p:cTn dur="500" id="24"/>
                                        <p:tgtEl>
                                          <p:spTgt spid="1026"/>
                                        </p:tgtEl>
                                      </p:cBhvr>
                                    </p:animEffect>
                                    <p:set>
                                      <p:cBhvr>
                                        <p:cTn dur="1" fill="hold" id="25">
                                          <p:stCondLst>
                                            <p:cond delay="499"/>
                                          </p:stCondLst>
                                        </p:cTn>
                                        <p:tgtEl>
                                          <p:spTgt spid="1026"/>
                                        </p:tgtEl>
                                        <p:attrNameLst>
                                          <p:attrName>style.visibility</p:attrName>
                                        </p:attrNameLst>
                                      </p:cBhvr>
                                      <p:to>
                                        <p:strVal val="hidden"/>
                                      </p:to>
                                    </p:set>
                                  </p:childTnLst>
                                </p:cTn>
                              </p:par>
                              <p:par>
                                <p:cTn accel="50000" decel="50000" fill="hold" grpId="0" id="26" nodeType="withEffect" presetClass="path" presetID="56" presetSubtype="0">
                                  <p:stCondLst>
                                    <p:cond delay="200"/>
                                  </p:stCondLst>
                                  <p:childTnLst>
                                    <p:animMotion origin="layout" path="M 2.77778E-06 4.81481E-06 L -0.10816 -0.7007" pathEditMode="relative" ptsTypes="AA" rAng="0">
                                      <p:cBhvr>
                                        <p:cTn dur="500" fill="hold" id="27"/>
                                        <p:tgtEl>
                                          <p:spTgt spid="14"/>
                                        </p:tgtEl>
                                        <p:attrNameLst>
                                          <p:attrName>ppt_x</p:attrName>
                                          <p:attrName>ppt_y</p:attrName>
                                        </p:attrNameLst>
                                      </p:cBhvr>
                                      <p:rCtr x="-5417" y="-35046"/>
                                    </p:animMotion>
                                  </p:childTnLst>
                                </p:cTn>
                              </p:par>
                              <p:par>
                                <p:cTn fill="hold" grpId="1" id="28" nodeType="withEffect" presetClass="exit" presetID="53" presetSubtype="0">
                                  <p:stCondLst>
                                    <p:cond delay="300"/>
                                  </p:stCondLst>
                                  <p:childTnLst>
                                    <p:anim calcmode="lin" valueType="num">
                                      <p:cBhvr>
                                        <p:cTn dur="500" id="29"/>
                                        <p:tgtEl>
                                          <p:spTgt spid="14"/>
                                        </p:tgtEl>
                                        <p:attrNameLst>
                                          <p:attrName>ppt_w</p:attrName>
                                        </p:attrNameLst>
                                      </p:cBhvr>
                                      <p:tavLst>
                                        <p:tav tm="0">
                                          <p:val>
                                            <p:strVal val="ppt_w"/>
                                          </p:val>
                                        </p:tav>
                                        <p:tav tm="100000">
                                          <p:val>
                                            <p:fltVal val="0"/>
                                          </p:val>
                                        </p:tav>
                                      </p:tavLst>
                                    </p:anim>
                                    <p:anim calcmode="lin" valueType="num">
                                      <p:cBhvr>
                                        <p:cTn dur="500" id="30"/>
                                        <p:tgtEl>
                                          <p:spTgt spid="14"/>
                                        </p:tgtEl>
                                        <p:attrNameLst>
                                          <p:attrName>ppt_h</p:attrName>
                                        </p:attrNameLst>
                                      </p:cBhvr>
                                      <p:tavLst>
                                        <p:tav tm="0">
                                          <p:val>
                                            <p:strVal val="ppt_h"/>
                                          </p:val>
                                        </p:tav>
                                        <p:tav tm="100000">
                                          <p:val>
                                            <p:fltVal val="0"/>
                                          </p:val>
                                        </p:tav>
                                      </p:tavLst>
                                    </p:anim>
                                    <p:animEffect filter="fade" transition="out">
                                      <p:cBhvr>
                                        <p:cTn dur="500" id="31"/>
                                        <p:tgtEl>
                                          <p:spTgt spid="14"/>
                                        </p:tgtEl>
                                      </p:cBhvr>
                                    </p:animEffect>
                                    <p:set>
                                      <p:cBhvr>
                                        <p:cTn dur="1" fill="hold" id="32">
                                          <p:stCondLst>
                                            <p:cond delay="499"/>
                                          </p:stCondLst>
                                        </p:cTn>
                                        <p:tgtEl>
                                          <p:spTgt spid="14"/>
                                        </p:tgtEl>
                                        <p:attrNameLst>
                                          <p:attrName>style.visibility</p:attrName>
                                        </p:attrNameLst>
                                      </p:cBhvr>
                                      <p:to>
                                        <p:strVal val="hidden"/>
                                      </p:to>
                                    </p:set>
                                  </p:childTnLst>
                                </p:cTn>
                              </p:par>
                              <p:par>
                                <p:cTn accel="50000" decel="50000" fill="hold" grpId="0" id="33" nodeType="withEffect" presetClass="path" presetID="56" presetSubtype="0">
                                  <p:stCondLst>
                                    <p:cond delay="300"/>
                                  </p:stCondLst>
                                  <p:childTnLst>
                                    <p:animMotion origin="layout" path="M 3.33333E-06 4.81481E-06 L -0.39167 -0.67963" pathEditMode="relative" ptsTypes="AA" rAng="0">
                                      <p:cBhvr>
                                        <p:cTn dur="500" fill="hold" id="34"/>
                                        <p:tgtEl>
                                          <p:spTgt spid="13"/>
                                        </p:tgtEl>
                                        <p:attrNameLst>
                                          <p:attrName>ppt_x</p:attrName>
                                          <p:attrName>ppt_y</p:attrName>
                                        </p:attrNameLst>
                                      </p:cBhvr>
                                      <p:rCtr x="-19583" y="-33981"/>
                                    </p:animMotion>
                                  </p:childTnLst>
                                </p:cTn>
                              </p:par>
                              <p:par>
                                <p:cTn fill="hold" grpId="1" id="35" nodeType="withEffect" presetClass="exit" presetID="53" presetSubtype="0">
                                  <p:stCondLst>
                                    <p:cond delay="400"/>
                                  </p:stCondLst>
                                  <p:childTnLst>
                                    <p:anim calcmode="lin" valueType="num">
                                      <p:cBhvr>
                                        <p:cTn dur="500" id="36"/>
                                        <p:tgtEl>
                                          <p:spTgt spid="13"/>
                                        </p:tgtEl>
                                        <p:attrNameLst>
                                          <p:attrName>ppt_w</p:attrName>
                                        </p:attrNameLst>
                                      </p:cBhvr>
                                      <p:tavLst>
                                        <p:tav tm="0">
                                          <p:val>
                                            <p:strVal val="ppt_w"/>
                                          </p:val>
                                        </p:tav>
                                        <p:tav tm="100000">
                                          <p:val>
                                            <p:fltVal val="0"/>
                                          </p:val>
                                        </p:tav>
                                      </p:tavLst>
                                    </p:anim>
                                    <p:anim calcmode="lin" valueType="num">
                                      <p:cBhvr>
                                        <p:cTn dur="500" id="37"/>
                                        <p:tgtEl>
                                          <p:spTgt spid="13"/>
                                        </p:tgtEl>
                                        <p:attrNameLst>
                                          <p:attrName>ppt_h</p:attrName>
                                        </p:attrNameLst>
                                      </p:cBhvr>
                                      <p:tavLst>
                                        <p:tav tm="0">
                                          <p:val>
                                            <p:strVal val="ppt_h"/>
                                          </p:val>
                                        </p:tav>
                                        <p:tav tm="100000">
                                          <p:val>
                                            <p:fltVal val="0"/>
                                          </p:val>
                                        </p:tav>
                                      </p:tavLst>
                                    </p:anim>
                                    <p:animEffect filter="fade" transition="out">
                                      <p:cBhvr>
                                        <p:cTn dur="500" id="38"/>
                                        <p:tgtEl>
                                          <p:spTgt spid="13"/>
                                        </p:tgtEl>
                                      </p:cBhvr>
                                    </p:animEffect>
                                    <p:set>
                                      <p:cBhvr>
                                        <p:cTn dur="1" fill="hold" id="39">
                                          <p:stCondLst>
                                            <p:cond delay="499"/>
                                          </p:stCondLst>
                                        </p:cTn>
                                        <p:tgtEl>
                                          <p:spTgt spid="13"/>
                                        </p:tgtEl>
                                        <p:attrNameLst>
                                          <p:attrName>style.visibility</p:attrName>
                                        </p:attrNameLst>
                                      </p:cBhvr>
                                      <p:to>
                                        <p:strVal val="hidden"/>
                                      </p:to>
                                    </p:set>
                                  </p:childTnLst>
                                </p:cTn>
                              </p:par>
                              <p:par>
                                <p:cTn accel="50000" decel="50000" fill="hold" grpId="0" id="40" nodeType="withEffect" presetClass="path" presetID="56" presetSubtype="0">
                                  <p:stCondLst>
                                    <p:cond delay="400"/>
                                  </p:stCondLst>
                                  <p:childTnLst>
                                    <p:animMotion origin="layout" path="M 8.33333E-07 4.81481E-06 L -0.69479 -0.69028" pathEditMode="relative" ptsTypes="AA" rAng="0">
                                      <p:cBhvr>
                                        <p:cTn dur="500" fill="hold" id="41"/>
                                        <p:tgtEl>
                                          <p:spTgt spid="15"/>
                                        </p:tgtEl>
                                        <p:attrNameLst>
                                          <p:attrName>ppt_x</p:attrName>
                                          <p:attrName>ppt_y</p:attrName>
                                        </p:attrNameLst>
                                      </p:cBhvr>
                                      <p:rCtr x="-34740" y="-34514"/>
                                    </p:animMotion>
                                  </p:childTnLst>
                                </p:cTn>
                              </p:par>
                              <p:par>
                                <p:cTn fill="hold" grpId="1" id="42" nodeType="withEffect" presetClass="exit" presetID="53" presetSubtype="0">
                                  <p:stCondLst>
                                    <p:cond delay="500"/>
                                  </p:stCondLst>
                                  <p:childTnLst>
                                    <p:anim calcmode="lin" valueType="num">
                                      <p:cBhvr>
                                        <p:cTn dur="500" id="43"/>
                                        <p:tgtEl>
                                          <p:spTgt spid="15"/>
                                        </p:tgtEl>
                                        <p:attrNameLst>
                                          <p:attrName>ppt_w</p:attrName>
                                        </p:attrNameLst>
                                      </p:cBhvr>
                                      <p:tavLst>
                                        <p:tav tm="0">
                                          <p:val>
                                            <p:strVal val="ppt_w"/>
                                          </p:val>
                                        </p:tav>
                                        <p:tav tm="100000">
                                          <p:val>
                                            <p:fltVal val="0"/>
                                          </p:val>
                                        </p:tav>
                                      </p:tavLst>
                                    </p:anim>
                                    <p:anim calcmode="lin" valueType="num">
                                      <p:cBhvr>
                                        <p:cTn dur="500" id="44"/>
                                        <p:tgtEl>
                                          <p:spTgt spid="15"/>
                                        </p:tgtEl>
                                        <p:attrNameLst>
                                          <p:attrName>ppt_h</p:attrName>
                                        </p:attrNameLst>
                                      </p:cBhvr>
                                      <p:tavLst>
                                        <p:tav tm="0">
                                          <p:val>
                                            <p:strVal val="ppt_h"/>
                                          </p:val>
                                        </p:tav>
                                        <p:tav tm="100000">
                                          <p:val>
                                            <p:fltVal val="0"/>
                                          </p:val>
                                        </p:tav>
                                      </p:tavLst>
                                    </p:anim>
                                    <p:animEffect filter="fade" transition="out">
                                      <p:cBhvr>
                                        <p:cTn dur="500" id="45"/>
                                        <p:tgtEl>
                                          <p:spTgt spid="15"/>
                                        </p:tgtEl>
                                      </p:cBhvr>
                                    </p:animEffect>
                                    <p:set>
                                      <p:cBhvr>
                                        <p:cTn dur="1" fill="hold" id="46">
                                          <p:stCondLst>
                                            <p:cond delay="499"/>
                                          </p:stCondLst>
                                        </p:cTn>
                                        <p:tgtEl>
                                          <p:spTgt spid="15"/>
                                        </p:tgtEl>
                                        <p:attrNameLst>
                                          <p:attrName>style.visibility</p:attrName>
                                        </p:attrNameLst>
                                      </p:cBhvr>
                                      <p:to>
                                        <p:strVal val="hidden"/>
                                      </p:to>
                                    </p:set>
                                  </p:childTnLst>
                                </p:cTn>
                              </p:par>
                            </p:childTnLst>
                          </p:cTn>
                        </p:par>
                        <p:par>
                          <p:cTn fill="hold" id="47" nodeType="afterGroup">
                            <p:stCondLst>
                              <p:cond delay="1000"/>
                            </p:stCondLst>
                            <p:childTnLst>
                              <p:par>
                                <p:cTn fill="hold" grpId="0" id="48" nodeType="afterEffect" presetClass="entr" presetID="10" presetSubtype="0">
                                  <p:stCondLst>
                                    <p:cond delay="0"/>
                                  </p:stCondLst>
                                  <p:childTnLst>
                                    <p:set>
                                      <p:cBhvr>
                                        <p:cTn dur="1" fill="hold" id="49">
                                          <p:stCondLst>
                                            <p:cond delay="0"/>
                                          </p:stCondLst>
                                        </p:cTn>
                                        <p:tgtEl>
                                          <p:spTgt spid="22"/>
                                        </p:tgtEl>
                                        <p:attrNameLst>
                                          <p:attrName>style.visibility</p:attrName>
                                        </p:attrNameLst>
                                      </p:cBhvr>
                                      <p:to>
                                        <p:strVal val="visible"/>
                                      </p:to>
                                    </p:set>
                                    <p:animEffect filter="fade" transition="in">
                                      <p:cBhvr>
                                        <p:cTn dur="200" id="50"/>
                                        <p:tgtEl>
                                          <p:spTgt spid="22"/>
                                        </p:tgtEl>
                                      </p:cBhvr>
                                    </p:animEffect>
                                  </p:childTnLst>
                                </p:cTn>
                              </p:par>
                              <p:par>
                                <p:cTn fill="hold" grpId="0" id="51" nodeType="withEffect" presetClass="entr" presetID="10" presetSubtype="0">
                                  <p:stCondLst>
                                    <p:cond delay="100"/>
                                  </p:stCondLst>
                                  <p:childTnLst>
                                    <p:set>
                                      <p:cBhvr>
                                        <p:cTn dur="1" fill="hold" id="52">
                                          <p:stCondLst>
                                            <p:cond delay="0"/>
                                          </p:stCondLst>
                                        </p:cTn>
                                        <p:tgtEl>
                                          <p:spTgt spid="21"/>
                                        </p:tgtEl>
                                        <p:attrNameLst>
                                          <p:attrName>style.visibility</p:attrName>
                                        </p:attrNameLst>
                                      </p:cBhvr>
                                      <p:to>
                                        <p:strVal val="visible"/>
                                      </p:to>
                                    </p:set>
                                    <p:animEffect filter="fade" transition="in">
                                      <p:cBhvr>
                                        <p:cTn dur="200" id="53"/>
                                        <p:tgtEl>
                                          <p:spTgt spid="21"/>
                                        </p:tgtEl>
                                      </p:cBhvr>
                                    </p:animEffect>
                                  </p:childTnLst>
                                </p:cTn>
                              </p:par>
                              <p:par>
                                <p:cTn fill="hold" grpId="0" id="54" nodeType="withEffect" presetClass="entr" presetID="10" presetSubtype="0">
                                  <p:stCondLst>
                                    <p:cond delay="200"/>
                                  </p:stCondLst>
                                  <p:childTnLst>
                                    <p:set>
                                      <p:cBhvr>
                                        <p:cTn dur="1" fill="hold" id="55">
                                          <p:stCondLst>
                                            <p:cond delay="0"/>
                                          </p:stCondLst>
                                        </p:cTn>
                                        <p:tgtEl>
                                          <p:spTgt spid="18"/>
                                        </p:tgtEl>
                                        <p:attrNameLst>
                                          <p:attrName>style.visibility</p:attrName>
                                        </p:attrNameLst>
                                      </p:cBhvr>
                                      <p:to>
                                        <p:strVal val="visible"/>
                                      </p:to>
                                    </p:set>
                                    <p:animEffect filter="fade" transition="in">
                                      <p:cBhvr>
                                        <p:cTn dur="200" id="56"/>
                                        <p:tgtEl>
                                          <p:spTgt spid="18"/>
                                        </p:tgtEl>
                                      </p:cBhvr>
                                    </p:animEffect>
                                  </p:childTnLst>
                                </p:cTn>
                              </p:par>
                              <p:par>
                                <p:cTn fill="hold" grpId="0" id="57" nodeType="withEffect" presetClass="entr" presetID="10" presetSubtype="0">
                                  <p:stCondLst>
                                    <p:cond delay="300"/>
                                  </p:stCondLst>
                                  <p:childTnLst>
                                    <p:set>
                                      <p:cBhvr>
                                        <p:cTn dur="1" fill="hold" id="58">
                                          <p:stCondLst>
                                            <p:cond delay="0"/>
                                          </p:stCondLst>
                                        </p:cTn>
                                        <p:tgtEl>
                                          <p:spTgt spid="16"/>
                                        </p:tgtEl>
                                        <p:attrNameLst>
                                          <p:attrName>style.visibility</p:attrName>
                                        </p:attrNameLst>
                                      </p:cBhvr>
                                      <p:to>
                                        <p:strVal val="visible"/>
                                      </p:to>
                                    </p:set>
                                    <p:animEffect filter="fade" transition="in">
                                      <p:cBhvr>
                                        <p:cTn dur="200" id="59"/>
                                        <p:tgtEl>
                                          <p:spTgt spid="16"/>
                                        </p:tgtEl>
                                      </p:cBhvr>
                                    </p:animEffect>
                                  </p:childTnLst>
                                </p:cTn>
                              </p:par>
                              <p:par>
                                <p:cTn fill="hold" grpId="0" id="60" nodeType="withEffect" presetClass="entr" presetID="10" presetSubtype="0">
                                  <p:stCondLst>
                                    <p:cond delay="400"/>
                                  </p:stCondLst>
                                  <p:childTnLst>
                                    <p:set>
                                      <p:cBhvr>
                                        <p:cTn dur="1" fill="hold" id="61">
                                          <p:stCondLst>
                                            <p:cond delay="0"/>
                                          </p:stCondLst>
                                        </p:cTn>
                                        <p:tgtEl>
                                          <p:spTgt spid="10"/>
                                        </p:tgtEl>
                                        <p:attrNameLst>
                                          <p:attrName>style.visibility</p:attrName>
                                        </p:attrNameLst>
                                      </p:cBhvr>
                                      <p:to>
                                        <p:strVal val="visible"/>
                                      </p:to>
                                    </p:set>
                                    <p:animEffect filter="fade" transition="in">
                                      <p:cBhvr>
                                        <p:cTn dur="200" id="62"/>
                                        <p:tgtEl>
                                          <p:spTgt spid="10"/>
                                        </p:tgtEl>
                                      </p:cBhvr>
                                    </p:animEffect>
                                  </p:childTnLst>
                                </p:cTn>
                              </p:par>
                              <p:par>
                                <p:cTn fill="hold" grpId="0" id="63" nodeType="withEffect" presetClass="entr" presetID="10" presetSubtype="0">
                                  <p:stCondLst>
                                    <p:cond delay="500"/>
                                  </p:stCondLst>
                                  <p:childTnLst>
                                    <p:set>
                                      <p:cBhvr>
                                        <p:cTn dur="1" fill="hold" id="64">
                                          <p:stCondLst>
                                            <p:cond delay="0"/>
                                          </p:stCondLst>
                                        </p:cTn>
                                        <p:tgtEl>
                                          <p:spTgt spid="17"/>
                                        </p:tgtEl>
                                        <p:attrNameLst>
                                          <p:attrName>style.visibility</p:attrName>
                                        </p:attrNameLst>
                                      </p:cBhvr>
                                      <p:to>
                                        <p:strVal val="visible"/>
                                      </p:to>
                                    </p:set>
                                    <p:animEffect filter="fade" transition="in">
                                      <p:cBhvr>
                                        <p:cTn dur="200" id="65"/>
                                        <p:tgtEl>
                                          <p:spTgt spid="17"/>
                                        </p:tgtEl>
                                      </p:cBhvr>
                                    </p:animEffect>
                                  </p:childTnLst>
                                </p:cTn>
                              </p:par>
                              <p:par>
                                <p:cTn fill="hold" grpId="0" id="66" nodeType="withEffect" presetClass="entr" presetID="10" presetSubtype="0">
                                  <p:stCondLst>
                                    <p:cond delay="600"/>
                                  </p:stCondLst>
                                  <p:childTnLst>
                                    <p:set>
                                      <p:cBhvr>
                                        <p:cTn dur="1" fill="hold" id="67">
                                          <p:stCondLst>
                                            <p:cond delay="0"/>
                                          </p:stCondLst>
                                        </p:cTn>
                                        <p:tgtEl>
                                          <p:spTgt spid="20"/>
                                        </p:tgtEl>
                                        <p:attrNameLst>
                                          <p:attrName>style.visibility</p:attrName>
                                        </p:attrNameLst>
                                      </p:cBhvr>
                                      <p:to>
                                        <p:strVal val="visible"/>
                                      </p:to>
                                    </p:set>
                                    <p:animEffect filter="fade" transition="in">
                                      <p:cBhvr>
                                        <p:cTn dur="200" id="68"/>
                                        <p:tgtEl>
                                          <p:spTgt spid="20"/>
                                        </p:tgtEl>
                                      </p:cBhvr>
                                    </p:animEffect>
                                  </p:childTnLst>
                                </p:cTn>
                              </p:par>
                              <p:par>
                                <p:cTn fill="hold" grpId="0" id="69" nodeType="withEffect" presetClass="entr" presetID="10" presetSubtype="0">
                                  <p:stCondLst>
                                    <p:cond delay="700"/>
                                  </p:stCondLst>
                                  <p:childTnLst>
                                    <p:set>
                                      <p:cBhvr>
                                        <p:cTn dur="1" fill="hold" id="70">
                                          <p:stCondLst>
                                            <p:cond delay="0"/>
                                          </p:stCondLst>
                                        </p:cTn>
                                        <p:tgtEl>
                                          <p:spTgt spid="19"/>
                                        </p:tgtEl>
                                        <p:attrNameLst>
                                          <p:attrName>style.visibility</p:attrName>
                                        </p:attrNameLst>
                                      </p:cBhvr>
                                      <p:to>
                                        <p:strVal val="visible"/>
                                      </p:to>
                                    </p:set>
                                    <p:animEffect filter="fade" transition="in">
                                      <p:cBhvr>
                                        <p:cTn dur="200" id="71"/>
                                        <p:tgtEl>
                                          <p:spTgt spid="19"/>
                                        </p:tgtEl>
                                      </p:cBhvr>
                                    </p:animEffect>
                                  </p:childTnLst>
                                </p:cTn>
                              </p:par>
                              <p:par>
                                <p:cTn fill="hold" grpId="0" id="72" nodeType="withEffect" presetClass="entr" presetID="10" presetSubtype="0">
                                  <p:stCondLst>
                                    <p:cond delay="800"/>
                                  </p:stCondLst>
                                  <p:childTnLst>
                                    <p:set>
                                      <p:cBhvr>
                                        <p:cTn dur="1" fill="hold" id="73">
                                          <p:stCondLst>
                                            <p:cond delay="0"/>
                                          </p:stCondLst>
                                        </p:cTn>
                                        <p:tgtEl>
                                          <p:spTgt spid="23"/>
                                        </p:tgtEl>
                                        <p:attrNameLst>
                                          <p:attrName>style.visibility</p:attrName>
                                        </p:attrNameLst>
                                      </p:cBhvr>
                                      <p:to>
                                        <p:strVal val="visible"/>
                                      </p:to>
                                    </p:set>
                                    <p:animEffect filter="fade" transition="in">
                                      <p:cBhvr>
                                        <p:cTn dur="200" id="7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P grpId="0" spid="14"/>
      <p:bldP grpId="1" spid="14"/>
      <p:bldP grpId="0" spid="15"/>
      <p:bldP grpId="1" spid="15"/>
      <p:bldP grpId="0" spid="10"/>
      <p:bldP grpId="0" spid="16"/>
      <p:bldP grpId="0" spid="17"/>
      <p:bldP grpId="0" spid="18"/>
      <p:bldP grpId="0" spid="19"/>
      <p:bldP grpId="0" spid="20"/>
      <p:bldP grpId="0" spid="21"/>
      <p:bldP grpId="0" spid="22"/>
      <p:bldP grpId="0" spid="23"/>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grpSp>
        <p:nvGrpSpPr>
          <p:cNvPr id="11" name="组合 10"/>
          <p:cNvGrpSpPr/>
          <p:nvPr/>
        </p:nvGrpSpPr>
        <p:grpSpPr>
          <a:xfrm>
            <a:off x="3059832" y="637200"/>
            <a:ext cx="4176464" cy="541568"/>
            <a:chOff x="2477927" y="5767752"/>
            <a:chExt cx="6164894" cy="541568"/>
          </a:xfrm>
        </p:grpSpPr>
        <p:cxnSp>
          <p:nvCxnSpPr>
            <p:cNvPr id="12" name="直接连接符 11"/>
            <p:cNvCxnSpPr/>
            <p:nvPr/>
          </p:nvCxnSpPr>
          <p:spPr>
            <a:xfrm flipH="1">
              <a:off x="2477927" y="6309320"/>
              <a:ext cx="5899408" cy="0"/>
            </a:xfrm>
            <a:prstGeom prst="line">
              <a:avLst/>
            </a:prstGeom>
            <a:ln>
              <a:solidFill>
                <a:srgbClr val="FF9900"/>
              </a:solidFill>
              <a:headEnd len="med" type="none" w="med"/>
              <a:tail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8377335" y="5767752"/>
              <a:ext cx="265486" cy="541568"/>
            </a:xfrm>
            <a:prstGeom prst="line">
              <a:avLst/>
            </a:prstGeom>
            <a:ln>
              <a:solidFill>
                <a:srgbClr val="FF990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6588256" y="1052768"/>
            <a:ext cx="288000" cy="28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solidFill>
                  <a:prstClr val="white"/>
                </a:solidFill>
                <a:latin charset="-122" pitchFamily="34" typeface="Arial Unicode MS"/>
                <a:ea charset="-122" pitchFamily="34" typeface="Arial Unicode MS"/>
                <a:cs charset="-122" pitchFamily="34" typeface="Arial Unicode MS"/>
              </a:rPr>
              <a:t>1</a:t>
            </a:r>
          </a:p>
        </p:txBody>
      </p:sp>
      <p:sp>
        <p:nvSpPr>
          <p:cNvPr id="19" name="TextBox 18"/>
          <p:cNvSpPr txBox="1"/>
          <p:nvPr/>
        </p:nvSpPr>
        <p:spPr>
          <a:xfrm>
            <a:off x="3275856" y="809436"/>
            <a:ext cx="3168352" cy="365760"/>
          </a:xfrm>
          <a:prstGeom prst="rect">
            <a:avLst/>
          </a:prstGeom>
          <a:noFill/>
        </p:spPr>
        <p:txBody>
          <a:bodyPr lIns="0" rtlCol="0" wrap="square">
            <a:spAutoFit/>
          </a:bodyPr>
          <a:lstStyle/>
          <a:p>
            <a:pPr algn="r"/>
            <a:r>
              <a:rPr altLang="en-US" lang="zh-CN">
                <a:solidFill>
                  <a:srgbClr val="FC6204"/>
                </a:solidFill>
                <a:latin charset="-122" pitchFamily="34" typeface="微软雅黑"/>
                <a:ea charset="-122" pitchFamily="34" typeface="微软雅黑"/>
              </a:rPr>
              <a:t>管理者的技能总述</a:t>
            </a:r>
          </a:p>
        </p:txBody>
      </p:sp>
      <p:sp>
        <p:nvSpPr>
          <p:cNvPr id="31" name="Text Box 44"/>
          <p:cNvSpPr txBox="1">
            <a:spLocks noChangeArrowheads="1"/>
          </p:cNvSpPr>
          <p:nvPr/>
        </p:nvSpPr>
        <p:spPr bwMode="auto">
          <a:xfrm>
            <a:off x="5364088" y="1458650"/>
            <a:ext cx="3528392"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管理者（Manager）就是组织中与别人一起或通过别人来完成工作任务以达成组织目标的人。即组织中告诉别人该做什么以及怎样去做的人。按管理者在组织中所处的地位，组织中的管理者可以分为三个层次：高层、中层和基层管理者。</a:t>
            </a:r>
          </a:p>
        </p:txBody>
      </p:sp>
      <p:sp>
        <p:nvSpPr>
          <p:cNvPr id="32" name="Text Box 44"/>
          <p:cNvSpPr txBox="1">
            <a:spLocks noChangeArrowheads="1"/>
          </p:cNvSpPr>
          <p:nvPr/>
        </p:nvSpPr>
        <p:spPr bwMode="auto">
          <a:xfrm>
            <a:off x="467544" y="1458650"/>
            <a:ext cx="5094192"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不知道是从什么时候起，管理学教材中将管理者的技能组成分为“技术技能、人际技能和概念技能”，而并没有“管理技能”（或是包含在“技术技能”中？）。这就让我产生疑问，难道管理者不需要管理技能吗？难道管理者的技能组成就只能是这三个组合而不能更改吗？尽管许多PPT材料在引用时都直接照搬教材，但本人认为，管理者的技能应该包含如下三个部分：</a:t>
            </a:r>
          </a:p>
        </p:txBody>
      </p:sp>
      <p:graphicFrame>
        <p:nvGraphicFramePr>
          <p:cNvPr id="47" name="图示 46"/>
          <p:cNvGraphicFramePr/>
          <p:nvPr>
            <p:extLst>
              <p:ext uri="{D42A27DB-BD31-4B8C-83A1-F6EECF244321}">
                <p14:modId val="3290762635"/>
              </p:ext>
            </p:extLst>
          </p:nvPr>
        </p:nvGraphicFramePr>
        <p:xfrm>
          <a:off x="2916176" y="2637272"/>
          <a:ext cx="3240000" cy="3240000"/>
        </p:xfrm>
        <a:graphic>
          <a:graphicData uri="http://schemas.openxmlformats.org/drawingml/2006/diagram">
            <dgm:relIds xmlns:dgm="http://schemas.openxmlformats.org/drawingml/2006/diagram" r:cs="rId6" r:dm="rId3" r:lo="rId4" r:qs="rId5"/>
          </a:graphicData>
        </a:graphic>
      </p:graphicFrame>
      <p:cxnSp>
        <p:nvCxnSpPr>
          <p:cNvPr id="48" name="直接连接符 47"/>
          <p:cNvCxnSpPr/>
          <p:nvPr/>
        </p:nvCxnSpPr>
        <p:spPr>
          <a:xfrm>
            <a:off x="5287143" y="3140968"/>
            <a:ext cx="3317305" cy="0"/>
          </a:xfrm>
          <a:prstGeom prst="line">
            <a:avLst/>
          </a:prstGeom>
          <a:ln w="19050">
            <a:headEnd len="med" type="oval" w="med"/>
            <a:tailEnd len="med" type="oval" w="med"/>
          </a:ln>
        </p:spPr>
        <p:style>
          <a:lnRef idx="2">
            <a:schemeClr val="accent6"/>
          </a:lnRef>
          <a:fillRef idx="0">
            <a:schemeClr val="accent6"/>
          </a:fillRef>
          <a:effectRef idx="1">
            <a:schemeClr val="accent6"/>
          </a:effectRef>
          <a:fontRef idx="minor">
            <a:schemeClr val="tx1"/>
          </a:fontRef>
        </p:style>
      </p:cxnSp>
      <p:sp>
        <p:nvSpPr>
          <p:cNvPr id="49" name="矩形 4"/>
          <p:cNvSpPr>
            <a:spLocks noChangeArrowheads="1"/>
          </p:cNvSpPr>
          <p:nvPr/>
        </p:nvSpPr>
        <p:spPr bwMode="auto">
          <a:xfrm>
            <a:off x="6084168" y="3501008"/>
            <a:ext cx="2520280" cy="1115568"/>
          </a:xfrm>
          <a:prstGeom prst="rect">
            <a:avLst/>
          </a:prstGeom>
          <a:noFill/>
          <a:ln w="9525">
            <a:noFill/>
            <a:miter lim="800000"/>
          </a:ln>
        </p:spPr>
        <p:txBody>
          <a:bodyPr wrap="square">
            <a:spAutoFit/>
          </a:bodyPr>
          <a:lstStyle/>
          <a:p>
            <a:pPr>
              <a:lnSpc>
                <a:spcPct val="120000"/>
              </a:lnSpc>
              <a:spcBef>
                <a:spcPts val="200"/>
              </a:spcBef>
              <a:spcAft>
                <a:spcPts val="60"/>
              </a:spcAft>
            </a:pPr>
            <a:r>
              <a:rPr altLang="en-US" b="1" lang="zh-CN" sz="1400">
                <a:solidFill>
                  <a:srgbClr val="FC6204"/>
                </a:solidFill>
                <a:latin charset="-122" pitchFamily="34" typeface="微软雅黑"/>
                <a:ea charset="-122" pitchFamily="34" typeface="微软雅黑"/>
              </a:rPr>
              <a:t>“管业务”。相当于管理教材中的技术技能（是指管理者对其具体工作领域所具备之专业知识与能力）</a:t>
            </a:r>
          </a:p>
        </p:txBody>
      </p:sp>
      <p:sp>
        <p:nvSpPr>
          <p:cNvPr id="50" name="矩形 4"/>
          <p:cNvSpPr>
            <a:spLocks noChangeArrowheads="1"/>
          </p:cNvSpPr>
          <p:nvPr/>
        </p:nvSpPr>
        <p:spPr bwMode="auto">
          <a:xfrm>
            <a:off x="5287142" y="2201030"/>
            <a:ext cx="3317305" cy="859536"/>
          </a:xfrm>
          <a:prstGeom prst="rect">
            <a:avLst/>
          </a:prstGeom>
          <a:noFill/>
          <a:ln w="9525">
            <a:noFill/>
            <a:miter lim="800000"/>
          </a:ln>
        </p:spPr>
        <p:txBody>
          <a:bodyPr wrap="square">
            <a:spAutoFit/>
          </a:bodyPr>
          <a:lstStyle/>
          <a:p>
            <a:pPr>
              <a:lnSpc>
                <a:spcPct val="120000"/>
              </a:lnSpc>
            </a:pPr>
            <a:r>
              <a:rPr altLang="en-US" b="1" lang="zh-CN" sz="1400">
                <a:solidFill>
                  <a:srgbClr val="FC6204"/>
                </a:solidFill>
                <a:latin charset="-122" pitchFamily="34" typeface="微软雅黑"/>
                <a:ea charset="-122" pitchFamily="34" typeface="微软雅黑"/>
              </a:rPr>
              <a:t>“管自己”。包含原人际技能，另有人生规划、时间管理、个人品牌管理、个人知识管理、人际关系与人脉经营等</a:t>
            </a:r>
          </a:p>
        </p:txBody>
      </p:sp>
      <p:cxnSp>
        <p:nvCxnSpPr>
          <p:cNvPr id="51" name="直接连接符 50"/>
          <p:cNvCxnSpPr/>
          <p:nvPr/>
        </p:nvCxnSpPr>
        <p:spPr>
          <a:xfrm>
            <a:off x="6084168" y="4653136"/>
            <a:ext cx="2520280" cy="0"/>
          </a:xfrm>
          <a:prstGeom prst="line">
            <a:avLst/>
          </a:prstGeom>
          <a:ln w="19050">
            <a:headEnd len="med" type="oval" w="med"/>
            <a:tailEnd len="med" type="oval" w="med"/>
          </a:ln>
        </p:spPr>
        <p:style>
          <a:lnRef idx="2">
            <a:schemeClr val="accent6"/>
          </a:lnRef>
          <a:fillRef idx="0">
            <a:schemeClr val="accent6"/>
          </a:fillRef>
          <a:effectRef idx="1">
            <a:schemeClr val="accent6"/>
          </a:effectRef>
          <a:fontRef idx="minor">
            <a:schemeClr val="tx1"/>
          </a:fontRef>
        </p:style>
      </p:cxnSp>
      <p:cxnSp>
        <p:nvCxnSpPr>
          <p:cNvPr id="52" name="直接连接符 51"/>
          <p:cNvCxnSpPr/>
          <p:nvPr/>
        </p:nvCxnSpPr>
        <p:spPr>
          <a:xfrm>
            <a:off x="611560" y="4653136"/>
            <a:ext cx="2413751" cy="0"/>
          </a:xfrm>
          <a:prstGeom prst="line">
            <a:avLst/>
          </a:prstGeom>
          <a:ln w="19050">
            <a:headEnd len="med" type="oval" w="med"/>
            <a:tailEnd len="med" type="oval" w="med"/>
          </a:ln>
        </p:spPr>
        <p:style>
          <a:lnRef idx="2">
            <a:schemeClr val="accent6"/>
          </a:lnRef>
          <a:fillRef idx="0">
            <a:schemeClr val="accent6"/>
          </a:fillRef>
          <a:effectRef idx="1">
            <a:schemeClr val="accent6"/>
          </a:effectRef>
          <a:fontRef idx="minor">
            <a:schemeClr val="tx1"/>
          </a:fontRef>
        </p:style>
      </p:cxnSp>
      <p:sp>
        <p:nvSpPr>
          <p:cNvPr id="53" name="矩形 4"/>
          <p:cNvSpPr>
            <a:spLocks noChangeArrowheads="1"/>
          </p:cNvSpPr>
          <p:nvPr/>
        </p:nvSpPr>
        <p:spPr bwMode="auto">
          <a:xfrm>
            <a:off x="611560" y="3501008"/>
            <a:ext cx="2592287" cy="1115568"/>
          </a:xfrm>
          <a:prstGeom prst="rect">
            <a:avLst/>
          </a:prstGeom>
          <a:noFill/>
          <a:ln w="9525">
            <a:noFill/>
            <a:miter lim="800000"/>
          </a:ln>
        </p:spPr>
        <p:txBody>
          <a:bodyPr wrap="square">
            <a:spAutoFit/>
          </a:bodyPr>
          <a:lstStyle/>
          <a:p>
            <a:pPr>
              <a:lnSpc>
                <a:spcPct val="120000"/>
              </a:lnSpc>
              <a:spcBef>
                <a:spcPts val="200"/>
              </a:spcBef>
              <a:spcAft>
                <a:spcPts val="60"/>
              </a:spcAft>
            </a:pPr>
            <a:r>
              <a:rPr altLang="en-US" b="1" lang="zh-CN" sz="1400">
                <a:solidFill>
                  <a:srgbClr val="FC6204"/>
                </a:solidFill>
                <a:latin charset="-122" pitchFamily="34" typeface="微软雅黑"/>
                <a:ea charset="-122" pitchFamily="34" typeface="微软雅黑"/>
              </a:rPr>
              <a:t>“管别人”。即通常所指的管理技能（履行管理职能时所需要的技能），如沟通、执行力、领导艺术等。</a:t>
            </a:r>
          </a:p>
        </p:txBody>
      </p:sp>
    </p:spTree>
    <p:extLst>
      <p:ext uri="{BB962C8B-B14F-4D97-AF65-F5344CB8AC3E}">
        <p14:creationId val="315818283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1"/>
                                        </p:tgtEl>
                                        <p:attrNameLst>
                                          <p:attrName>style.visibility</p:attrName>
                                        </p:attrNameLst>
                                      </p:cBhvr>
                                      <p:to>
                                        <p:strVal val="visible"/>
                                      </p:to>
                                    </p:set>
                                    <p:animEffect filter="wipe(right)" transition="in">
                                      <p:cBhvr>
                                        <p:cTn dur="200" id="7"/>
                                        <p:tgtEl>
                                          <p:spTgt spid="11"/>
                                        </p:tgtEl>
                                      </p:cBhvr>
                                    </p:animEffect>
                                  </p:childTnLst>
                                </p:cTn>
                              </p:par>
                              <p:par>
                                <p:cTn fill="hold" grpId="0" id="8" nodeType="withEffect" presetClass="entr" presetID="2" presetSubtype="2">
                                  <p:stCondLst>
                                    <p:cond delay="10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200" fill="hold" id="10"/>
                                        <p:tgtEl>
                                          <p:spTgt spid="14"/>
                                        </p:tgtEl>
                                        <p:attrNameLst>
                                          <p:attrName>ppt_x</p:attrName>
                                        </p:attrNameLst>
                                      </p:cBhvr>
                                      <p:tavLst>
                                        <p:tav tm="0">
                                          <p:val>
                                            <p:strVal val="1+#ppt_w/2"/>
                                          </p:val>
                                        </p:tav>
                                        <p:tav tm="100000">
                                          <p:val>
                                            <p:strVal val="#ppt_x"/>
                                          </p:val>
                                        </p:tav>
                                      </p:tavLst>
                                    </p:anim>
                                    <p:anim calcmode="lin" valueType="num">
                                      <p:cBhvr additive="base">
                                        <p:cTn dur="200" fill="hold" id="11"/>
                                        <p:tgtEl>
                                          <p:spTgt spid="14"/>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300"/>
                            </p:stCondLst>
                            <p:childTnLst>
                              <p:par>
                                <p:cTn fill="hold" grpId="0" id="13" nodeType="afterEffect" presetClass="entr" presetID="42"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23" presetSubtype="528">
                                  <p:stCondLst>
                                    <p:cond delay="0"/>
                                  </p:stCondLst>
                                  <p:childTnLst>
                                    <p:set>
                                      <p:cBhvr>
                                        <p:cTn dur="1" fill="hold" id="21">
                                          <p:stCondLst>
                                            <p:cond delay="0"/>
                                          </p:stCondLst>
                                        </p:cTn>
                                        <p:tgtEl>
                                          <p:spTgt spid="31"/>
                                        </p:tgtEl>
                                        <p:attrNameLst>
                                          <p:attrName>style.visibility</p:attrName>
                                        </p:attrNameLst>
                                      </p:cBhvr>
                                      <p:to>
                                        <p:strVal val="visible"/>
                                      </p:to>
                                    </p:set>
                                    <p:anim calcmode="lin" valueType="num">
                                      <p:cBhvr>
                                        <p:cTn dur="500" fill="hold" id="22"/>
                                        <p:tgtEl>
                                          <p:spTgt spid="31"/>
                                        </p:tgtEl>
                                        <p:attrNameLst>
                                          <p:attrName>ppt_w</p:attrName>
                                        </p:attrNameLst>
                                      </p:cBhvr>
                                      <p:tavLst>
                                        <p:tav tm="0">
                                          <p:val>
                                            <p:fltVal val="0"/>
                                          </p:val>
                                        </p:tav>
                                        <p:tav tm="100000">
                                          <p:val>
                                            <p:strVal val="#ppt_w"/>
                                          </p:val>
                                        </p:tav>
                                      </p:tavLst>
                                    </p:anim>
                                    <p:anim calcmode="lin" valueType="num">
                                      <p:cBhvr>
                                        <p:cTn dur="500" fill="hold" id="23"/>
                                        <p:tgtEl>
                                          <p:spTgt spid="31"/>
                                        </p:tgtEl>
                                        <p:attrNameLst>
                                          <p:attrName>ppt_h</p:attrName>
                                        </p:attrNameLst>
                                      </p:cBhvr>
                                      <p:tavLst>
                                        <p:tav tm="0">
                                          <p:val>
                                            <p:fltVal val="0"/>
                                          </p:val>
                                        </p:tav>
                                        <p:tav tm="100000">
                                          <p:val>
                                            <p:strVal val="#ppt_h"/>
                                          </p:val>
                                        </p:tav>
                                      </p:tavLst>
                                    </p:anim>
                                    <p:anim calcmode="lin" valueType="num">
                                      <p:cBhvr>
                                        <p:cTn dur="500" fill="hold" id="24"/>
                                        <p:tgtEl>
                                          <p:spTgt spid="31"/>
                                        </p:tgtEl>
                                        <p:attrNameLst>
                                          <p:attrName>ppt_x</p:attrName>
                                        </p:attrNameLst>
                                      </p:cBhvr>
                                      <p:tavLst>
                                        <p:tav tm="0">
                                          <p:val>
                                            <p:fltVal val="0.5"/>
                                          </p:val>
                                        </p:tav>
                                        <p:tav tm="100000">
                                          <p:val>
                                            <p:strVal val="#ppt_x"/>
                                          </p:val>
                                        </p:tav>
                                      </p:tavLst>
                                    </p:anim>
                                    <p:anim calcmode="lin" valueType="num">
                                      <p:cBhvr>
                                        <p:cTn dur="500" fill="hold" id="25"/>
                                        <p:tgtEl>
                                          <p:spTgt spid="31"/>
                                        </p:tgtEl>
                                        <p:attrNameLst>
                                          <p:attrName>ppt_y</p:attrName>
                                        </p:attrNameLst>
                                      </p:cBhvr>
                                      <p:tavLst>
                                        <p:tav tm="0">
                                          <p:val>
                                            <p:fltVal val="0.5"/>
                                          </p:val>
                                        </p:tav>
                                        <p:tav tm="100000">
                                          <p:val>
                                            <p:strVal val="#ppt_y"/>
                                          </p:val>
                                        </p:tav>
                                      </p:tavLst>
                                    </p:anim>
                                  </p:childTnLst>
                                </p:cTn>
                              </p:par>
                              <p:par>
                                <p:cTn autoRev="1" fill="hold" grpId="1" id="26" nodeType="withEffect" presetClass="emph" presetID="6" presetSubtype="0">
                                  <p:stCondLst>
                                    <p:cond delay="500"/>
                                  </p:stCondLst>
                                  <p:childTnLst>
                                    <p:animScale>
                                      <p:cBhvr>
                                        <p:cTn dur="150" fill="hold" id="27"/>
                                        <p:tgtEl>
                                          <p:spTgt spid="31"/>
                                        </p:tgtEl>
                                      </p:cBhvr>
                                      <p:by x="108000" y="108000"/>
                                    </p:animScale>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2" id="30" nodeType="clickEffect" presetClass="exit" presetID="9" presetSubtype="0">
                                  <p:stCondLst>
                                    <p:cond delay="0"/>
                                  </p:stCondLst>
                                  <p:childTnLst>
                                    <p:animEffect filter="dissolve" transition="out">
                                      <p:cBhvr>
                                        <p:cTn dur="200" id="31"/>
                                        <p:tgtEl>
                                          <p:spTgt spid="31"/>
                                        </p:tgtEl>
                                      </p:cBhvr>
                                    </p:animEffect>
                                    <p:set>
                                      <p:cBhvr>
                                        <p:cTn dur="1" fill="hold" id="32">
                                          <p:stCondLst>
                                            <p:cond delay="199"/>
                                          </p:stCondLst>
                                        </p:cTn>
                                        <p:tgtEl>
                                          <p:spTgt spid="31"/>
                                        </p:tgtEl>
                                        <p:attrNameLst>
                                          <p:attrName>style.visibility</p:attrName>
                                        </p:attrNameLst>
                                      </p:cBhvr>
                                      <p:to>
                                        <p:strVal val="hidden"/>
                                      </p:to>
                                    </p:set>
                                  </p:childTnLst>
                                </p:cTn>
                              </p:par>
                              <p:par>
                                <p:cTn fill="hold" grpId="3" id="33" nodeType="withEffect" presetClass="exit" presetID="23" presetSubtype="32">
                                  <p:stCondLst>
                                    <p:cond delay="0"/>
                                  </p:stCondLst>
                                  <p:childTnLst>
                                    <p:anim calcmode="lin" valueType="num">
                                      <p:cBhvr>
                                        <p:cTn dur="200" id="34"/>
                                        <p:tgtEl>
                                          <p:spTgt spid="31"/>
                                        </p:tgtEl>
                                        <p:attrNameLst>
                                          <p:attrName>ppt_w</p:attrName>
                                        </p:attrNameLst>
                                      </p:cBhvr>
                                      <p:tavLst>
                                        <p:tav tm="0">
                                          <p:val>
                                            <p:strVal val="ppt_w"/>
                                          </p:val>
                                        </p:tav>
                                        <p:tav tm="100000">
                                          <p:val>
                                            <p:fltVal val="0"/>
                                          </p:val>
                                        </p:tav>
                                      </p:tavLst>
                                    </p:anim>
                                    <p:anim calcmode="lin" valueType="num">
                                      <p:cBhvr>
                                        <p:cTn dur="200" id="35"/>
                                        <p:tgtEl>
                                          <p:spTgt spid="31"/>
                                        </p:tgtEl>
                                        <p:attrNameLst>
                                          <p:attrName>ppt_h</p:attrName>
                                        </p:attrNameLst>
                                      </p:cBhvr>
                                      <p:tavLst>
                                        <p:tav tm="0">
                                          <p:val>
                                            <p:strVal val="ppt_h"/>
                                          </p:val>
                                        </p:tav>
                                        <p:tav tm="100000">
                                          <p:val>
                                            <p:fltVal val="0"/>
                                          </p:val>
                                        </p:tav>
                                      </p:tavLst>
                                    </p:anim>
                                    <p:set>
                                      <p:cBhvr>
                                        <p:cTn dur="1" fill="hold" id="36">
                                          <p:stCondLst>
                                            <p:cond delay="199"/>
                                          </p:stCondLst>
                                        </p:cTn>
                                        <p:tgtEl>
                                          <p:spTgt spid="31"/>
                                        </p:tgtEl>
                                        <p:attrNameLst>
                                          <p:attrName>style.visibility</p:attrName>
                                        </p:attrNameLst>
                                      </p:cBhvr>
                                      <p:to>
                                        <p:strVal val="hidden"/>
                                      </p:to>
                                    </p:set>
                                  </p:childTnLst>
                                </p:cTn>
                              </p:par>
                              <p:par>
                                <p:cTn fill="hold" grpId="0" id="37" nodeType="withEffect" presetClass="entr" presetID="23" presetSubtype="528">
                                  <p:stCondLst>
                                    <p:cond delay="0"/>
                                  </p:stCondLst>
                                  <p:childTnLst>
                                    <p:set>
                                      <p:cBhvr>
                                        <p:cTn dur="1" fill="hold" id="38">
                                          <p:stCondLst>
                                            <p:cond delay="0"/>
                                          </p:stCondLst>
                                        </p:cTn>
                                        <p:tgtEl>
                                          <p:spTgt spid="32"/>
                                        </p:tgtEl>
                                        <p:attrNameLst>
                                          <p:attrName>style.visibility</p:attrName>
                                        </p:attrNameLst>
                                      </p:cBhvr>
                                      <p:to>
                                        <p:strVal val="visible"/>
                                      </p:to>
                                    </p:set>
                                    <p:anim calcmode="lin" valueType="num">
                                      <p:cBhvr>
                                        <p:cTn dur="500" fill="hold" id="39"/>
                                        <p:tgtEl>
                                          <p:spTgt spid="32"/>
                                        </p:tgtEl>
                                        <p:attrNameLst>
                                          <p:attrName>ppt_w</p:attrName>
                                        </p:attrNameLst>
                                      </p:cBhvr>
                                      <p:tavLst>
                                        <p:tav tm="0">
                                          <p:val>
                                            <p:fltVal val="0"/>
                                          </p:val>
                                        </p:tav>
                                        <p:tav tm="100000">
                                          <p:val>
                                            <p:strVal val="#ppt_w"/>
                                          </p:val>
                                        </p:tav>
                                      </p:tavLst>
                                    </p:anim>
                                    <p:anim calcmode="lin" valueType="num">
                                      <p:cBhvr>
                                        <p:cTn dur="500" fill="hold" id="40"/>
                                        <p:tgtEl>
                                          <p:spTgt spid="32"/>
                                        </p:tgtEl>
                                        <p:attrNameLst>
                                          <p:attrName>ppt_h</p:attrName>
                                        </p:attrNameLst>
                                      </p:cBhvr>
                                      <p:tavLst>
                                        <p:tav tm="0">
                                          <p:val>
                                            <p:fltVal val="0"/>
                                          </p:val>
                                        </p:tav>
                                        <p:tav tm="100000">
                                          <p:val>
                                            <p:strVal val="#ppt_h"/>
                                          </p:val>
                                        </p:tav>
                                      </p:tavLst>
                                    </p:anim>
                                    <p:anim calcmode="lin" valueType="num">
                                      <p:cBhvr>
                                        <p:cTn dur="500" fill="hold" id="41"/>
                                        <p:tgtEl>
                                          <p:spTgt spid="32"/>
                                        </p:tgtEl>
                                        <p:attrNameLst>
                                          <p:attrName>ppt_x</p:attrName>
                                        </p:attrNameLst>
                                      </p:cBhvr>
                                      <p:tavLst>
                                        <p:tav tm="0">
                                          <p:val>
                                            <p:fltVal val="0.5"/>
                                          </p:val>
                                        </p:tav>
                                        <p:tav tm="100000">
                                          <p:val>
                                            <p:strVal val="#ppt_x"/>
                                          </p:val>
                                        </p:tav>
                                      </p:tavLst>
                                    </p:anim>
                                    <p:anim calcmode="lin" valueType="num">
                                      <p:cBhvr>
                                        <p:cTn dur="500" fill="hold" id="42"/>
                                        <p:tgtEl>
                                          <p:spTgt spid="32"/>
                                        </p:tgtEl>
                                        <p:attrNameLst>
                                          <p:attrName>ppt_y</p:attrName>
                                        </p:attrNameLst>
                                      </p:cBhvr>
                                      <p:tavLst>
                                        <p:tav tm="0">
                                          <p:val>
                                            <p:fltVal val="0.5"/>
                                          </p:val>
                                        </p:tav>
                                        <p:tav tm="100000">
                                          <p:val>
                                            <p:strVal val="#ppt_y"/>
                                          </p:val>
                                        </p:tav>
                                      </p:tavLst>
                                    </p:anim>
                                  </p:childTnLst>
                                </p:cTn>
                              </p:par>
                              <p:par>
                                <p:cTn autoRev="1" fill="hold" grpId="1" id="43" nodeType="withEffect" presetClass="emph" presetID="6" presetSubtype="0">
                                  <p:stCondLst>
                                    <p:cond delay="500"/>
                                  </p:stCondLst>
                                  <p:childTnLst>
                                    <p:animScale>
                                      <p:cBhvr>
                                        <p:cTn dur="150" fill="hold" id="44"/>
                                        <p:tgtEl>
                                          <p:spTgt spid="32"/>
                                        </p:tgtEl>
                                      </p:cBhvr>
                                      <p:by x="108000" y="108000"/>
                                    </p:animScale>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2" id="47" nodeType="clickEffect" presetClass="exit" presetID="9" presetSubtype="0">
                                  <p:stCondLst>
                                    <p:cond delay="0"/>
                                  </p:stCondLst>
                                  <p:childTnLst>
                                    <p:animEffect filter="dissolve" transition="out">
                                      <p:cBhvr>
                                        <p:cTn dur="200" id="48"/>
                                        <p:tgtEl>
                                          <p:spTgt spid="32"/>
                                        </p:tgtEl>
                                      </p:cBhvr>
                                    </p:animEffect>
                                    <p:set>
                                      <p:cBhvr>
                                        <p:cTn dur="1" fill="hold" id="49">
                                          <p:stCondLst>
                                            <p:cond delay="199"/>
                                          </p:stCondLst>
                                        </p:cTn>
                                        <p:tgtEl>
                                          <p:spTgt spid="32"/>
                                        </p:tgtEl>
                                        <p:attrNameLst>
                                          <p:attrName>style.visibility</p:attrName>
                                        </p:attrNameLst>
                                      </p:cBhvr>
                                      <p:to>
                                        <p:strVal val="hidden"/>
                                      </p:to>
                                    </p:set>
                                  </p:childTnLst>
                                </p:cTn>
                              </p:par>
                              <p:par>
                                <p:cTn fill="hold" grpId="3" id="50" nodeType="withEffect" presetClass="exit" presetID="23" presetSubtype="32">
                                  <p:stCondLst>
                                    <p:cond delay="0"/>
                                  </p:stCondLst>
                                  <p:childTnLst>
                                    <p:anim calcmode="lin" valueType="num">
                                      <p:cBhvr>
                                        <p:cTn dur="200" id="51"/>
                                        <p:tgtEl>
                                          <p:spTgt spid="32"/>
                                        </p:tgtEl>
                                        <p:attrNameLst>
                                          <p:attrName>ppt_w</p:attrName>
                                        </p:attrNameLst>
                                      </p:cBhvr>
                                      <p:tavLst>
                                        <p:tav tm="0">
                                          <p:val>
                                            <p:strVal val="ppt_w"/>
                                          </p:val>
                                        </p:tav>
                                        <p:tav tm="100000">
                                          <p:val>
                                            <p:fltVal val="0"/>
                                          </p:val>
                                        </p:tav>
                                      </p:tavLst>
                                    </p:anim>
                                    <p:anim calcmode="lin" valueType="num">
                                      <p:cBhvr>
                                        <p:cTn dur="200" id="52"/>
                                        <p:tgtEl>
                                          <p:spTgt spid="32"/>
                                        </p:tgtEl>
                                        <p:attrNameLst>
                                          <p:attrName>ppt_h</p:attrName>
                                        </p:attrNameLst>
                                      </p:cBhvr>
                                      <p:tavLst>
                                        <p:tav tm="0">
                                          <p:val>
                                            <p:strVal val="ppt_h"/>
                                          </p:val>
                                        </p:tav>
                                        <p:tav tm="100000">
                                          <p:val>
                                            <p:fltVal val="0"/>
                                          </p:val>
                                        </p:tav>
                                      </p:tavLst>
                                    </p:anim>
                                    <p:set>
                                      <p:cBhvr>
                                        <p:cTn dur="1" fill="hold" id="53">
                                          <p:stCondLst>
                                            <p:cond delay="199"/>
                                          </p:stCondLst>
                                        </p:cTn>
                                        <p:tgtEl>
                                          <p:spTgt spid="32"/>
                                        </p:tgtEl>
                                        <p:attrNameLst>
                                          <p:attrName>style.visibility</p:attrName>
                                        </p:attrNameLst>
                                      </p:cBhvr>
                                      <p:to>
                                        <p:strVal val="hidden"/>
                                      </p:to>
                                    </p:set>
                                  </p:childTnLst>
                                </p:cTn>
                              </p:par>
                            </p:childTnLst>
                          </p:cTn>
                        </p:par>
                        <p:par>
                          <p:cTn fill="hold" id="54" nodeType="afterGroup">
                            <p:stCondLst>
                              <p:cond delay="200"/>
                            </p:stCondLst>
                            <p:childTnLst>
                              <p:par>
                                <p:cTn fill="hold" grpId="0" id="55" nodeType="afterEffect" presetClass="entr" presetID="21" presetSubtype="1">
                                  <p:stCondLst>
                                    <p:cond delay="0"/>
                                  </p:stCondLst>
                                  <p:childTnLst>
                                    <p:set>
                                      <p:cBhvr>
                                        <p:cTn dur="1" fill="hold" id="56">
                                          <p:stCondLst>
                                            <p:cond delay="0"/>
                                          </p:stCondLst>
                                        </p:cTn>
                                        <p:tgtEl>
                                          <p:spTgt spid="47"/>
                                        </p:tgtEl>
                                        <p:attrNameLst>
                                          <p:attrName>style.visibility</p:attrName>
                                        </p:attrNameLst>
                                      </p:cBhvr>
                                      <p:to>
                                        <p:strVal val="visible"/>
                                      </p:to>
                                    </p:set>
                                    <p:animEffect filter="wheel(1)" transition="in">
                                      <p:cBhvr>
                                        <p:cTn dur="2000" id="57"/>
                                        <p:tgtEl>
                                          <p:spTgt spid="47"/>
                                        </p:tgtEl>
                                      </p:cBhvr>
                                    </p:animEffect>
                                  </p:childTnLst>
                                </p:cTn>
                              </p:par>
                            </p:childTnLst>
                          </p:cTn>
                        </p:par>
                        <p:par>
                          <p:cTn fill="hold" id="58" nodeType="afterGroup">
                            <p:stCondLst>
                              <p:cond delay="2200"/>
                            </p:stCondLst>
                            <p:childTnLst>
                              <p:par>
                                <p:cTn fill="hold" id="59" nodeType="afterEffect" presetClass="entr" presetID="22" presetSubtype="8">
                                  <p:stCondLst>
                                    <p:cond delay="0"/>
                                  </p:stCondLst>
                                  <p:childTnLst>
                                    <p:set>
                                      <p:cBhvr>
                                        <p:cTn dur="1" fill="hold" id="60">
                                          <p:stCondLst>
                                            <p:cond delay="0"/>
                                          </p:stCondLst>
                                        </p:cTn>
                                        <p:tgtEl>
                                          <p:spTgt spid="48"/>
                                        </p:tgtEl>
                                        <p:attrNameLst>
                                          <p:attrName>style.visibility</p:attrName>
                                        </p:attrNameLst>
                                      </p:cBhvr>
                                      <p:to>
                                        <p:strVal val="visible"/>
                                      </p:to>
                                    </p:set>
                                    <p:animEffect filter="wipe(left)" transition="in">
                                      <p:cBhvr>
                                        <p:cTn dur="500" id="61"/>
                                        <p:tgtEl>
                                          <p:spTgt spid="48"/>
                                        </p:tgtEl>
                                      </p:cBhvr>
                                    </p:animEffect>
                                  </p:childTnLst>
                                </p:cTn>
                              </p:par>
                            </p:childTnLst>
                          </p:cTn>
                        </p:par>
                        <p:par>
                          <p:cTn fill="hold" id="62" nodeType="afterGroup">
                            <p:stCondLst>
                              <p:cond delay="2700"/>
                            </p:stCondLst>
                            <p:childTnLst>
                              <p:par>
                                <p:cTn fill="hold" grpId="0" id="63" nodeType="afterEffect" presetClass="entr" presetID="42" presetSubtype="0">
                                  <p:stCondLst>
                                    <p:cond delay="0"/>
                                  </p:stCondLst>
                                  <p:childTnLst>
                                    <p:set>
                                      <p:cBhvr>
                                        <p:cTn dur="1" fill="hold" id="64">
                                          <p:stCondLst>
                                            <p:cond delay="0"/>
                                          </p:stCondLst>
                                        </p:cTn>
                                        <p:tgtEl>
                                          <p:spTgt spid="50"/>
                                        </p:tgtEl>
                                        <p:attrNameLst>
                                          <p:attrName>style.visibility</p:attrName>
                                        </p:attrNameLst>
                                      </p:cBhvr>
                                      <p:to>
                                        <p:strVal val="visible"/>
                                      </p:to>
                                    </p:set>
                                    <p:animEffect filter="fade" transition="in">
                                      <p:cBhvr>
                                        <p:cTn dur="1000" id="65"/>
                                        <p:tgtEl>
                                          <p:spTgt spid="50"/>
                                        </p:tgtEl>
                                      </p:cBhvr>
                                    </p:animEffect>
                                    <p:anim calcmode="lin" valueType="num">
                                      <p:cBhvr>
                                        <p:cTn dur="1000" fill="hold" id="66"/>
                                        <p:tgtEl>
                                          <p:spTgt spid="50"/>
                                        </p:tgtEl>
                                        <p:attrNameLst>
                                          <p:attrName>ppt_x</p:attrName>
                                        </p:attrNameLst>
                                      </p:cBhvr>
                                      <p:tavLst>
                                        <p:tav tm="0">
                                          <p:val>
                                            <p:strVal val="#ppt_x"/>
                                          </p:val>
                                        </p:tav>
                                        <p:tav tm="100000">
                                          <p:val>
                                            <p:strVal val="#ppt_x"/>
                                          </p:val>
                                        </p:tav>
                                      </p:tavLst>
                                    </p:anim>
                                    <p:anim calcmode="lin" valueType="num">
                                      <p:cBhvr>
                                        <p:cTn dur="1000" fill="hold" id="67"/>
                                        <p:tgtEl>
                                          <p:spTgt spid="50"/>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700"/>
                            </p:stCondLst>
                            <p:childTnLst>
                              <p:par>
                                <p:cTn fill="hold" id="69" nodeType="afterEffect" presetClass="entr" presetID="22" presetSubtype="8">
                                  <p:stCondLst>
                                    <p:cond delay="0"/>
                                  </p:stCondLst>
                                  <p:childTnLst>
                                    <p:set>
                                      <p:cBhvr>
                                        <p:cTn dur="1" fill="hold" id="70">
                                          <p:stCondLst>
                                            <p:cond delay="0"/>
                                          </p:stCondLst>
                                        </p:cTn>
                                        <p:tgtEl>
                                          <p:spTgt spid="51"/>
                                        </p:tgtEl>
                                        <p:attrNameLst>
                                          <p:attrName>style.visibility</p:attrName>
                                        </p:attrNameLst>
                                      </p:cBhvr>
                                      <p:to>
                                        <p:strVal val="visible"/>
                                      </p:to>
                                    </p:set>
                                    <p:animEffect filter="wipe(left)" transition="in">
                                      <p:cBhvr>
                                        <p:cTn dur="500" id="71"/>
                                        <p:tgtEl>
                                          <p:spTgt spid="51"/>
                                        </p:tgtEl>
                                      </p:cBhvr>
                                    </p:animEffect>
                                  </p:childTnLst>
                                </p:cTn>
                              </p:par>
                            </p:childTnLst>
                          </p:cTn>
                        </p:par>
                        <p:par>
                          <p:cTn fill="hold" id="72" nodeType="afterGroup">
                            <p:stCondLst>
                              <p:cond delay="4200"/>
                            </p:stCondLst>
                            <p:childTnLst>
                              <p:par>
                                <p:cTn fill="hold" grpId="0" id="73" nodeType="afterEffect" presetClass="entr" presetID="42" presetSubtype="0">
                                  <p:stCondLst>
                                    <p:cond delay="0"/>
                                  </p:stCondLst>
                                  <p:childTnLst>
                                    <p:set>
                                      <p:cBhvr>
                                        <p:cTn dur="1" fill="hold" id="74">
                                          <p:stCondLst>
                                            <p:cond delay="0"/>
                                          </p:stCondLst>
                                        </p:cTn>
                                        <p:tgtEl>
                                          <p:spTgt spid="49"/>
                                        </p:tgtEl>
                                        <p:attrNameLst>
                                          <p:attrName>style.visibility</p:attrName>
                                        </p:attrNameLst>
                                      </p:cBhvr>
                                      <p:to>
                                        <p:strVal val="visible"/>
                                      </p:to>
                                    </p:set>
                                    <p:animEffect filter="fade" transition="in">
                                      <p:cBhvr>
                                        <p:cTn dur="1000" id="75"/>
                                        <p:tgtEl>
                                          <p:spTgt spid="49"/>
                                        </p:tgtEl>
                                      </p:cBhvr>
                                    </p:animEffect>
                                    <p:anim calcmode="lin" valueType="num">
                                      <p:cBhvr>
                                        <p:cTn dur="1000" fill="hold" id="76"/>
                                        <p:tgtEl>
                                          <p:spTgt spid="49"/>
                                        </p:tgtEl>
                                        <p:attrNameLst>
                                          <p:attrName>ppt_x</p:attrName>
                                        </p:attrNameLst>
                                      </p:cBhvr>
                                      <p:tavLst>
                                        <p:tav tm="0">
                                          <p:val>
                                            <p:strVal val="#ppt_x"/>
                                          </p:val>
                                        </p:tav>
                                        <p:tav tm="100000">
                                          <p:val>
                                            <p:strVal val="#ppt_x"/>
                                          </p:val>
                                        </p:tav>
                                      </p:tavLst>
                                    </p:anim>
                                    <p:anim calcmode="lin" valueType="num">
                                      <p:cBhvr>
                                        <p:cTn dur="1000" fill="hold" id="77"/>
                                        <p:tgtEl>
                                          <p:spTgt spid="49"/>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5200"/>
                            </p:stCondLst>
                            <p:childTnLst>
                              <p:par>
                                <p:cTn fill="hold" id="79" nodeType="afterEffect" presetClass="entr" presetID="22" presetSubtype="8">
                                  <p:stCondLst>
                                    <p:cond delay="0"/>
                                  </p:stCondLst>
                                  <p:childTnLst>
                                    <p:set>
                                      <p:cBhvr>
                                        <p:cTn dur="1" fill="hold" id="80">
                                          <p:stCondLst>
                                            <p:cond delay="0"/>
                                          </p:stCondLst>
                                        </p:cTn>
                                        <p:tgtEl>
                                          <p:spTgt spid="52"/>
                                        </p:tgtEl>
                                        <p:attrNameLst>
                                          <p:attrName>style.visibility</p:attrName>
                                        </p:attrNameLst>
                                      </p:cBhvr>
                                      <p:to>
                                        <p:strVal val="visible"/>
                                      </p:to>
                                    </p:set>
                                    <p:animEffect filter="wipe(left)" transition="in">
                                      <p:cBhvr>
                                        <p:cTn dur="500" id="81"/>
                                        <p:tgtEl>
                                          <p:spTgt spid="52"/>
                                        </p:tgtEl>
                                      </p:cBhvr>
                                    </p:animEffect>
                                  </p:childTnLst>
                                </p:cTn>
                              </p:par>
                            </p:childTnLst>
                          </p:cTn>
                        </p:par>
                        <p:par>
                          <p:cTn fill="hold" id="82" nodeType="afterGroup">
                            <p:stCondLst>
                              <p:cond delay="5700"/>
                            </p:stCondLst>
                            <p:childTnLst>
                              <p:par>
                                <p:cTn fill="hold" grpId="0" id="83" nodeType="afterEffect" presetClass="entr" presetID="42" presetSubtype="0">
                                  <p:stCondLst>
                                    <p:cond delay="0"/>
                                  </p:stCondLst>
                                  <p:childTnLst>
                                    <p:set>
                                      <p:cBhvr>
                                        <p:cTn dur="1" fill="hold" id="84">
                                          <p:stCondLst>
                                            <p:cond delay="0"/>
                                          </p:stCondLst>
                                        </p:cTn>
                                        <p:tgtEl>
                                          <p:spTgt spid="53"/>
                                        </p:tgtEl>
                                        <p:attrNameLst>
                                          <p:attrName>style.visibility</p:attrName>
                                        </p:attrNameLst>
                                      </p:cBhvr>
                                      <p:to>
                                        <p:strVal val="visible"/>
                                      </p:to>
                                    </p:set>
                                    <p:animEffect filter="fade" transition="in">
                                      <p:cBhvr>
                                        <p:cTn dur="1000" id="85"/>
                                        <p:tgtEl>
                                          <p:spTgt spid="53"/>
                                        </p:tgtEl>
                                      </p:cBhvr>
                                    </p:animEffect>
                                    <p:anim calcmode="lin" valueType="num">
                                      <p:cBhvr>
                                        <p:cTn dur="1000" fill="hold" id="86"/>
                                        <p:tgtEl>
                                          <p:spTgt spid="53"/>
                                        </p:tgtEl>
                                        <p:attrNameLst>
                                          <p:attrName>ppt_x</p:attrName>
                                        </p:attrNameLst>
                                      </p:cBhvr>
                                      <p:tavLst>
                                        <p:tav tm="0">
                                          <p:val>
                                            <p:strVal val="#ppt_x"/>
                                          </p:val>
                                        </p:tav>
                                        <p:tav tm="100000">
                                          <p:val>
                                            <p:strVal val="#ppt_x"/>
                                          </p:val>
                                        </p:tav>
                                      </p:tavLst>
                                    </p:anim>
                                    <p:anim calcmode="lin" valueType="num">
                                      <p:cBhvr>
                                        <p:cTn dur="1000" fill="hold" id="87"/>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9"/>
      <p:bldP grpId="0" spid="31"/>
      <p:bldP grpId="1" spid="31"/>
      <p:bldP grpId="2" spid="31"/>
      <p:bldP grpId="3" spid="31"/>
      <p:bldP grpId="0" spid="32"/>
      <p:bldP grpId="1" spid="32"/>
      <p:bldP grpId="2" spid="32"/>
      <p:bldP grpId="3" spid="32"/>
      <p:bldP grpId="0" spid="49"/>
      <p:bldP grpId="0" spid="50"/>
      <p:bldP grpId="0" spid="53"/>
      <p:bldGraphic grpId="0" spid="47">
        <p:bldAsOne/>
      </p:bldGraphic>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1</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smtClean="0">
                <a:solidFill>
                  <a:srgbClr val="00B0F0"/>
                </a:solidFill>
                <a:latin charset="-122" pitchFamily="34" typeface="微软雅黑"/>
                <a:ea charset="-122" pitchFamily="34" typeface="微软雅黑"/>
              </a:rPr>
              <a:t>学习与学习能力</a:t>
            </a:r>
          </a:p>
        </p:txBody>
      </p:sp>
      <p:grpSp>
        <p:nvGrpSpPr>
          <p:cNvPr id="40" name="Group 43"/>
          <p:cNvGrpSpPr>
            <a:grpSpLocks noChangeAspect="1"/>
          </p:cNvGrpSpPr>
          <p:nvPr/>
        </p:nvGrpSpPr>
        <p:grpSpPr>
          <a:xfrm>
            <a:off x="1203770" y="1784983"/>
            <a:ext cx="109294" cy="109294"/>
            <a:chOff x="385" y="1162"/>
            <a:chExt cx="1018" cy="1018"/>
          </a:xfrm>
        </p:grpSpPr>
        <p:sp>
          <p:nvSpPr>
            <p:cNvPr id="41" name="AutoShape 44"/>
            <p:cNvSpPr>
              <a:spLocks noChangeArrowheads="1"/>
            </p:cNvSpPr>
            <p:nvPr/>
          </p:nvSpPr>
          <p:spPr bwMode="auto">
            <a:xfrm flipV="1">
              <a:off x="385" y="-382"/>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42" name="Group 45"/>
            <p:cNvGrpSpPr/>
            <p:nvPr/>
          </p:nvGrpSpPr>
          <p:grpSpPr>
            <a:xfrm flipV="1">
              <a:off x="397" y="1174"/>
              <a:ext cx="994" cy="994"/>
              <a:chOff x="680" y="1230"/>
              <a:chExt cx="1086" cy="1086"/>
            </a:xfrm>
          </p:grpSpPr>
          <p:sp>
            <p:nvSpPr>
              <p:cNvPr id="46" name="AutoShape 46"/>
              <p:cNvSpPr>
                <a:spLocks noChangeArrowheads="1"/>
              </p:cNvSpPr>
              <p:nvPr/>
            </p:nvSpPr>
            <p:spPr bwMode="auto">
              <a:xfrm>
                <a:off x="680" y="29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47" name="AutoShape 47"/>
              <p:cNvSpPr>
                <a:spLocks noChangeArrowheads="1"/>
              </p:cNvSpPr>
              <p:nvPr/>
            </p:nvSpPr>
            <p:spPr bwMode="auto">
              <a:xfrm>
                <a:off x="710" y="307"/>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43" name="Group 48"/>
            <p:cNvGrpSpPr/>
            <p:nvPr/>
          </p:nvGrpSpPr>
          <p:grpSpPr>
            <a:xfrm flipV="1">
              <a:off x="511" y="1288"/>
              <a:ext cx="766" cy="766"/>
              <a:chOff x="680" y="1230"/>
              <a:chExt cx="1086" cy="1086"/>
            </a:xfrm>
          </p:grpSpPr>
          <p:sp>
            <p:nvSpPr>
              <p:cNvPr id="44" name="AutoShape 49"/>
              <p:cNvSpPr>
                <a:spLocks noChangeArrowheads="1"/>
              </p:cNvSpPr>
              <p:nvPr/>
            </p:nvSpPr>
            <p:spPr bwMode="auto">
              <a:xfrm>
                <a:off x="680" y="-94"/>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45" name="AutoShape 50"/>
              <p:cNvSpPr>
                <a:spLocks noChangeArrowheads="1"/>
              </p:cNvSpPr>
              <p:nvPr/>
            </p:nvSpPr>
            <p:spPr bwMode="auto">
              <a:xfrm>
                <a:off x="710" y="-85"/>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grpSp>
        <p:nvGrpSpPr>
          <p:cNvPr id="48" name="Group 43"/>
          <p:cNvGrpSpPr>
            <a:grpSpLocks noChangeAspect="1"/>
          </p:cNvGrpSpPr>
          <p:nvPr/>
        </p:nvGrpSpPr>
        <p:grpSpPr>
          <a:xfrm>
            <a:off x="1219570" y="6027904"/>
            <a:ext cx="109294" cy="109294"/>
            <a:chOff x="385" y="1162"/>
            <a:chExt cx="1018" cy="1018"/>
          </a:xfrm>
        </p:grpSpPr>
        <p:sp>
          <p:nvSpPr>
            <p:cNvPr id="49" name="AutoShape 44"/>
            <p:cNvSpPr>
              <a:spLocks noChangeArrowheads="1"/>
            </p:cNvSpPr>
            <p:nvPr/>
          </p:nvSpPr>
          <p:spPr bwMode="auto">
            <a:xfrm flipV="1">
              <a:off x="385" y="-382"/>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50" name="Group 45"/>
            <p:cNvGrpSpPr/>
            <p:nvPr/>
          </p:nvGrpSpPr>
          <p:grpSpPr>
            <a:xfrm flipV="1">
              <a:off x="397" y="1174"/>
              <a:ext cx="994" cy="994"/>
              <a:chOff x="680" y="1230"/>
              <a:chExt cx="1086" cy="1086"/>
            </a:xfrm>
          </p:grpSpPr>
          <p:sp>
            <p:nvSpPr>
              <p:cNvPr id="54" name="AutoShape 46"/>
              <p:cNvSpPr>
                <a:spLocks noChangeArrowheads="1"/>
              </p:cNvSpPr>
              <p:nvPr/>
            </p:nvSpPr>
            <p:spPr bwMode="auto">
              <a:xfrm>
                <a:off x="680" y="29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55" name="AutoShape 47"/>
              <p:cNvSpPr>
                <a:spLocks noChangeArrowheads="1"/>
              </p:cNvSpPr>
              <p:nvPr/>
            </p:nvSpPr>
            <p:spPr bwMode="auto">
              <a:xfrm>
                <a:off x="710" y="307"/>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51" name="Group 48"/>
            <p:cNvGrpSpPr/>
            <p:nvPr/>
          </p:nvGrpSpPr>
          <p:grpSpPr>
            <a:xfrm flipV="1">
              <a:off x="511" y="1288"/>
              <a:ext cx="766" cy="766"/>
              <a:chOff x="680" y="1230"/>
              <a:chExt cx="1086" cy="1086"/>
            </a:xfrm>
          </p:grpSpPr>
          <p:sp>
            <p:nvSpPr>
              <p:cNvPr id="52" name="AutoShape 49"/>
              <p:cNvSpPr>
                <a:spLocks noChangeArrowheads="1"/>
              </p:cNvSpPr>
              <p:nvPr/>
            </p:nvSpPr>
            <p:spPr bwMode="auto">
              <a:xfrm>
                <a:off x="680" y="-94"/>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53" name="AutoShape 50"/>
              <p:cNvSpPr>
                <a:spLocks noChangeArrowheads="1"/>
              </p:cNvSpPr>
              <p:nvPr/>
            </p:nvSpPr>
            <p:spPr bwMode="auto">
              <a:xfrm>
                <a:off x="710" y="-85"/>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grpSp>
        <p:nvGrpSpPr>
          <p:cNvPr id="56" name="Group 43"/>
          <p:cNvGrpSpPr>
            <a:grpSpLocks noChangeAspect="1"/>
          </p:cNvGrpSpPr>
          <p:nvPr/>
        </p:nvGrpSpPr>
        <p:grpSpPr>
          <a:xfrm>
            <a:off x="6631993" y="6016991"/>
            <a:ext cx="109294" cy="109294"/>
            <a:chOff x="385" y="1162"/>
            <a:chExt cx="1018" cy="1018"/>
          </a:xfrm>
        </p:grpSpPr>
        <p:sp>
          <p:nvSpPr>
            <p:cNvPr id="57" name="AutoShape 44"/>
            <p:cNvSpPr>
              <a:spLocks noChangeArrowheads="1"/>
            </p:cNvSpPr>
            <p:nvPr/>
          </p:nvSpPr>
          <p:spPr bwMode="auto">
            <a:xfrm flipV="1">
              <a:off x="385" y="-382"/>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58" name="Group 45"/>
            <p:cNvGrpSpPr/>
            <p:nvPr/>
          </p:nvGrpSpPr>
          <p:grpSpPr>
            <a:xfrm flipV="1">
              <a:off x="397" y="1174"/>
              <a:ext cx="994" cy="994"/>
              <a:chOff x="680" y="1230"/>
              <a:chExt cx="1086" cy="1086"/>
            </a:xfrm>
          </p:grpSpPr>
          <p:sp>
            <p:nvSpPr>
              <p:cNvPr id="62" name="AutoShape 46"/>
              <p:cNvSpPr>
                <a:spLocks noChangeArrowheads="1"/>
              </p:cNvSpPr>
              <p:nvPr/>
            </p:nvSpPr>
            <p:spPr bwMode="auto">
              <a:xfrm>
                <a:off x="680" y="29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63" name="AutoShape 47"/>
              <p:cNvSpPr>
                <a:spLocks noChangeArrowheads="1"/>
              </p:cNvSpPr>
              <p:nvPr/>
            </p:nvSpPr>
            <p:spPr bwMode="auto">
              <a:xfrm>
                <a:off x="710" y="307"/>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59" name="Group 48"/>
            <p:cNvGrpSpPr/>
            <p:nvPr/>
          </p:nvGrpSpPr>
          <p:grpSpPr>
            <a:xfrm flipV="1">
              <a:off x="511" y="1288"/>
              <a:ext cx="766" cy="766"/>
              <a:chOff x="680" y="1230"/>
              <a:chExt cx="1086" cy="1086"/>
            </a:xfrm>
          </p:grpSpPr>
          <p:sp>
            <p:nvSpPr>
              <p:cNvPr id="60" name="AutoShape 49"/>
              <p:cNvSpPr>
                <a:spLocks noChangeArrowheads="1"/>
              </p:cNvSpPr>
              <p:nvPr/>
            </p:nvSpPr>
            <p:spPr bwMode="auto">
              <a:xfrm>
                <a:off x="680" y="-94"/>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61" name="AutoShape 50"/>
              <p:cNvSpPr>
                <a:spLocks noChangeArrowheads="1"/>
              </p:cNvSpPr>
              <p:nvPr/>
            </p:nvSpPr>
            <p:spPr bwMode="auto">
              <a:xfrm>
                <a:off x="710" y="-85"/>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grpSp>
        <p:nvGrpSpPr>
          <p:cNvPr id="64" name="Group 43"/>
          <p:cNvGrpSpPr>
            <a:grpSpLocks noChangeAspect="1"/>
          </p:cNvGrpSpPr>
          <p:nvPr/>
        </p:nvGrpSpPr>
        <p:grpSpPr>
          <a:xfrm>
            <a:off x="6670841" y="1810578"/>
            <a:ext cx="109294" cy="109294"/>
            <a:chOff x="385" y="1162"/>
            <a:chExt cx="1018" cy="1018"/>
          </a:xfrm>
        </p:grpSpPr>
        <p:sp>
          <p:nvSpPr>
            <p:cNvPr id="65" name="AutoShape 44"/>
            <p:cNvSpPr>
              <a:spLocks noChangeArrowheads="1"/>
            </p:cNvSpPr>
            <p:nvPr/>
          </p:nvSpPr>
          <p:spPr bwMode="auto">
            <a:xfrm flipV="1">
              <a:off x="385" y="-382"/>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66" name="Group 45"/>
            <p:cNvGrpSpPr/>
            <p:nvPr/>
          </p:nvGrpSpPr>
          <p:grpSpPr>
            <a:xfrm flipV="1">
              <a:off x="397" y="1174"/>
              <a:ext cx="994" cy="994"/>
              <a:chOff x="680" y="1230"/>
              <a:chExt cx="1086" cy="1086"/>
            </a:xfrm>
          </p:grpSpPr>
          <p:sp>
            <p:nvSpPr>
              <p:cNvPr id="70" name="AutoShape 46"/>
              <p:cNvSpPr>
                <a:spLocks noChangeArrowheads="1"/>
              </p:cNvSpPr>
              <p:nvPr/>
            </p:nvSpPr>
            <p:spPr bwMode="auto">
              <a:xfrm>
                <a:off x="680" y="29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71" name="AutoShape 47"/>
              <p:cNvSpPr>
                <a:spLocks noChangeArrowheads="1"/>
              </p:cNvSpPr>
              <p:nvPr/>
            </p:nvSpPr>
            <p:spPr bwMode="auto">
              <a:xfrm>
                <a:off x="710" y="307"/>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67" name="Group 48"/>
            <p:cNvGrpSpPr/>
            <p:nvPr/>
          </p:nvGrpSpPr>
          <p:grpSpPr>
            <a:xfrm flipV="1">
              <a:off x="511" y="1288"/>
              <a:ext cx="766" cy="766"/>
              <a:chOff x="680" y="1230"/>
              <a:chExt cx="1086" cy="1086"/>
            </a:xfrm>
          </p:grpSpPr>
          <p:sp>
            <p:nvSpPr>
              <p:cNvPr id="68" name="AutoShape 49"/>
              <p:cNvSpPr>
                <a:spLocks noChangeArrowheads="1"/>
              </p:cNvSpPr>
              <p:nvPr/>
            </p:nvSpPr>
            <p:spPr bwMode="auto">
              <a:xfrm>
                <a:off x="680" y="-94"/>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69" name="AutoShape 50"/>
              <p:cNvSpPr>
                <a:spLocks noChangeArrowheads="1"/>
              </p:cNvSpPr>
              <p:nvPr/>
            </p:nvSpPr>
            <p:spPr bwMode="auto">
              <a:xfrm>
                <a:off x="710" y="-85"/>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sp>
        <p:nvSpPr>
          <p:cNvPr id="72" name="弧形2"/>
          <p:cNvSpPr/>
          <p:nvPr/>
        </p:nvSpPr>
        <p:spPr>
          <a:xfrm>
            <a:off x="2958740" y="2514654"/>
            <a:ext cx="3125428" cy="3125428"/>
          </a:xfrm>
          <a:prstGeom prst="blockArc">
            <a:avLst>
              <a:gd fmla="val 5400000" name="adj1"/>
              <a:gd fmla="val 16200000" name="adj2"/>
              <a:gd fmla="val 4642" name="adj3"/>
            </a:avLst>
          </a:pr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lstStyle/>
          <a:p/>
        </p:txBody>
      </p:sp>
      <p:sp>
        <p:nvSpPr>
          <p:cNvPr id="73" name="弧形1"/>
          <p:cNvSpPr/>
          <p:nvPr/>
        </p:nvSpPr>
        <p:spPr>
          <a:xfrm>
            <a:off x="2958740" y="2514654"/>
            <a:ext cx="3125428" cy="3125428"/>
          </a:xfrm>
          <a:prstGeom prst="blockArc">
            <a:avLst>
              <a:gd fmla="val 16200000" name="adj1"/>
              <a:gd fmla="val 5400000" name="adj2"/>
              <a:gd fmla="val 4642" name="adj3"/>
            </a:avLst>
          </a:pr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lstStyle/>
          <a:p/>
        </p:txBody>
      </p:sp>
      <p:grpSp>
        <p:nvGrpSpPr>
          <p:cNvPr id="74" name="中心圆"/>
          <p:cNvGrpSpPr/>
          <p:nvPr/>
        </p:nvGrpSpPr>
        <p:grpSpPr>
          <a:xfrm>
            <a:off x="3540137" y="3129984"/>
            <a:ext cx="1931237" cy="1931674"/>
            <a:chOff x="3590682" y="2380117"/>
            <a:chExt cx="1931237" cy="1931674"/>
          </a:xfrm>
        </p:grpSpPr>
        <p:sp>
          <p:nvSpPr>
            <p:cNvPr id="75" name="Oval 19"/>
            <p:cNvSpPr>
              <a:spLocks noChangeArrowheads="1"/>
            </p:cNvSpPr>
            <p:nvPr/>
          </p:nvSpPr>
          <p:spPr bwMode="auto">
            <a:xfrm>
              <a:off x="3590682" y="2380117"/>
              <a:ext cx="1931237" cy="1931674"/>
            </a:xfrm>
            <a:prstGeom prst="ellipse">
              <a:avLst/>
            </a:prstGeom>
            <a:gradFill rotWithShape="1">
              <a:gsLst>
                <a:gs pos="0">
                  <a:srgbClr val="2676FF">
                    <a:lumMod val="60000"/>
                    <a:lumOff val="40000"/>
                  </a:srgbClr>
                </a:gs>
                <a:gs pos="100000">
                  <a:srgbClr val="2676FF"/>
                </a:gs>
              </a:gsLst>
              <a:path path="shape">
                <a:fillToRect b="50000" l="50000" r="50000" t="50000"/>
              </a:path>
            </a:gradFill>
            <a:ln w="9525">
              <a:solidFill>
                <a:srgbClr val="2676FF"/>
              </a:solidFill>
              <a:round/>
            </a:ln>
            <a:effectLst/>
          </p:spPr>
          <p:txBody>
            <a:bodyPr anchor="ctr" wrap="none"/>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3200" u="none">
                  <a:ln>
                    <a:noFill/>
                  </a:ln>
                  <a:solidFill>
                    <a:srgbClr val="FFFFFF"/>
                  </a:solidFill>
                  <a:effectLst/>
                  <a:uLnTx/>
                  <a:uFillTx/>
                  <a:latin charset="0" pitchFamily="34" typeface="Arial"/>
                  <a:ea charset="-122" pitchFamily="34" typeface="微软雅黑"/>
                </a:rPr>
                <a:t>学习</a:t>
              </a:r>
            </a:p>
          </p:txBody>
        </p:sp>
        <p:sp>
          <p:nvSpPr>
            <p:cNvPr id="78" name="未知"/>
            <p:cNvSpPr/>
            <p:nvPr/>
          </p:nvSpPr>
          <p:spPr bwMode="auto">
            <a:xfrm>
              <a:off x="3812200" y="2424431"/>
              <a:ext cx="1490214" cy="727147"/>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grpSp>
      <p:grpSp>
        <p:nvGrpSpPr>
          <p:cNvPr id="79" name="浅色2"/>
          <p:cNvGrpSpPr/>
          <p:nvPr/>
        </p:nvGrpSpPr>
        <p:grpSpPr>
          <a:xfrm>
            <a:off x="4017744" y="5133891"/>
            <a:ext cx="1007417" cy="1007417"/>
            <a:chOff x="4068292" y="1398844"/>
            <a:chExt cx="1007417" cy="1007417"/>
          </a:xfrm>
        </p:grpSpPr>
        <p:sp>
          <p:nvSpPr>
            <p:cNvPr id="80" name="椭圆 79"/>
            <p:cNvSpPr/>
            <p:nvPr/>
          </p:nvSpPr>
          <p:spPr>
            <a:xfrm>
              <a:off x="4068292" y="1398844"/>
              <a:ext cx="1007417" cy="1007417"/>
            </a:xfrm>
            <a:prstGeom prst="ellipse">
              <a:avLst/>
            </a:prstGeom>
            <a:gradFill rotWithShape="1">
              <a:gsLst>
                <a:gs pos="0">
                  <a:srgbClr val="F8F8F8"/>
                </a:gs>
                <a:gs pos="100000">
                  <a:srgbClr val="DDDDDD"/>
                </a:gs>
              </a:gsLst>
              <a:path path="shape">
                <a:fillToRect b="50000" l="50000" r="50000" t="50000"/>
              </a:path>
            </a:gradFill>
            <a:ln>
              <a:solidFill>
                <a:srgbClr val="DDDDDD"/>
              </a:solidFill>
            </a:ln>
          </p:spPr>
          <p:txBody>
            <a:bodyPr anchor="ctr" wrap="none"/>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000" u="none">
                  <a:ln>
                    <a:noFill/>
                  </a:ln>
                  <a:solidFill>
                    <a:srgbClr val="888888"/>
                  </a:solidFill>
                  <a:effectLst/>
                  <a:uLnTx/>
                  <a:uFillTx/>
                  <a:ea charset="-122" pitchFamily="34" typeface="微软雅黑"/>
                </a:rPr>
                <a:t>习</a:t>
              </a:r>
            </a:p>
          </p:txBody>
        </p:sp>
        <p:sp>
          <p:nvSpPr>
            <p:cNvPr id="82" name="椭圆 10"/>
            <p:cNvSpPr/>
            <p:nvPr/>
          </p:nvSpPr>
          <p:spPr>
            <a:xfrm>
              <a:off x="4215825" y="1546377"/>
              <a:ext cx="712351" cy="712351"/>
            </a:xfrm>
            <a:prstGeom prst="rect">
              <a:avLst/>
            </a:prstGeom>
            <a:noFill/>
            <a:ln>
              <a:noFill/>
            </a:ln>
            <a:effectLst/>
          </p:spPr>
          <p:txBody>
            <a:bodyPr anchor="ctr" anchorCtr="0" bIns="27940" lIns="27940" numCol="1" rIns="27940" spcCol="1270" spcFirstLastPara="0" tIns="27940" vert="horz" wrap="square">
              <a:noAutofit/>
            </a:bodyPr>
            <a:lstStyle/>
            <a:p>
              <a:pPr algn="ctr" defTabSz="977900" eaLnBrk="1" fontAlgn="auto" hangingPunct="1" indent="0" latinLnBrk="0" lvl="0" marL="0" marR="0">
                <a:lnSpc>
                  <a:spcPct val="90000"/>
                </a:lnSpc>
                <a:spcBef>
                  <a:spcPct val="0"/>
                </a:spcBef>
                <a:spcAft>
                  <a:spcPct val="35000"/>
                </a:spcAft>
                <a:buClrTx/>
                <a:buSzTx/>
                <a:buFontTx/>
                <a:buNone/>
                <a:defRPr/>
              </a:pPr>
              <a:endParaRPr altLang="en-US" b="0" baseline="0" cap="none" i="0" kern="1200" kumimoji="0" lang="zh-CN" noProof="0" normalizeH="0" spc="0" strike="noStrike" sz="2200" u="none">
                <a:ln>
                  <a:noFill/>
                </a:ln>
                <a:solidFill>
                  <a:sysClr lastClr="FFFFFF" val="window"/>
                </a:solidFill>
                <a:effectLst/>
                <a:uLnTx/>
                <a:uFillTx/>
                <a:latin typeface="Calibri"/>
                <a:ea charset="-122" typeface="宋体"/>
                <a:cs typeface="+mn-cs"/>
              </a:endParaRPr>
            </a:p>
          </p:txBody>
        </p:sp>
        <p:sp>
          <p:nvSpPr>
            <p:cNvPr id="83" name="未知"/>
            <p:cNvSpPr/>
            <p:nvPr/>
          </p:nvSpPr>
          <p:spPr bwMode="auto">
            <a:xfrm>
              <a:off x="4145130" y="1415449"/>
              <a:ext cx="860257" cy="419761"/>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grpSp>
      <p:grpSp>
        <p:nvGrpSpPr>
          <p:cNvPr id="85" name="浅色1"/>
          <p:cNvGrpSpPr/>
          <p:nvPr/>
        </p:nvGrpSpPr>
        <p:grpSpPr>
          <a:xfrm>
            <a:off x="4017744" y="2060848"/>
            <a:ext cx="1007417" cy="1007417"/>
            <a:chOff x="4068292" y="1398844"/>
            <a:chExt cx="1007417" cy="1007417"/>
          </a:xfrm>
        </p:grpSpPr>
        <p:sp>
          <p:nvSpPr>
            <p:cNvPr id="86" name="椭圆 85"/>
            <p:cNvSpPr/>
            <p:nvPr/>
          </p:nvSpPr>
          <p:spPr>
            <a:xfrm>
              <a:off x="4068292" y="1398844"/>
              <a:ext cx="1007417" cy="1007417"/>
            </a:xfrm>
            <a:prstGeom prst="ellipse">
              <a:avLst/>
            </a:prstGeom>
            <a:gradFill rotWithShape="1">
              <a:gsLst>
                <a:gs pos="0">
                  <a:srgbClr val="F8F8F8"/>
                </a:gs>
                <a:gs pos="100000">
                  <a:srgbClr val="DDDDDD"/>
                </a:gs>
              </a:gsLst>
              <a:path path="shape">
                <a:fillToRect b="50000" l="50000" r="50000" t="50000"/>
              </a:path>
            </a:gradFill>
            <a:ln>
              <a:solidFill>
                <a:srgbClr val="DDDDDD"/>
              </a:solidFill>
            </a:ln>
          </p:spPr>
          <p:txBody>
            <a:bodyPr anchor="ctr" wrap="none"/>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noProof="0" sz="2000">
                  <a:solidFill>
                    <a:srgbClr val="888888"/>
                  </a:solidFill>
                  <a:ea charset="-122" pitchFamily="34" typeface="微软雅黑"/>
                </a:rPr>
                <a:t>学</a:t>
              </a:r>
            </a:p>
          </p:txBody>
        </p:sp>
        <p:sp>
          <p:nvSpPr>
            <p:cNvPr id="87" name="椭圆 10"/>
            <p:cNvSpPr/>
            <p:nvPr/>
          </p:nvSpPr>
          <p:spPr>
            <a:xfrm>
              <a:off x="4215825" y="1546377"/>
              <a:ext cx="712351" cy="712351"/>
            </a:xfrm>
            <a:prstGeom prst="rect">
              <a:avLst/>
            </a:prstGeom>
            <a:noFill/>
            <a:ln>
              <a:noFill/>
            </a:ln>
            <a:effectLst/>
          </p:spPr>
          <p:txBody>
            <a:bodyPr anchor="ctr" anchorCtr="0" bIns="27940" lIns="27940" numCol="1" rIns="27940" spcCol="1270" spcFirstLastPara="0" tIns="27940" vert="horz" wrap="square">
              <a:noAutofit/>
            </a:bodyPr>
            <a:lstStyle/>
            <a:p>
              <a:pPr algn="ctr" defTabSz="977900" eaLnBrk="1" fontAlgn="auto" hangingPunct="1" indent="0" latinLnBrk="0" lvl="0" marL="0" marR="0">
                <a:lnSpc>
                  <a:spcPct val="90000"/>
                </a:lnSpc>
                <a:spcBef>
                  <a:spcPct val="0"/>
                </a:spcBef>
                <a:spcAft>
                  <a:spcPct val="35000"/>
                </a:spcAft>
                <a:buClrTx/>
                <a:buSzTx/>
                <a:buFontTx/>
                <a:buNone/>
                <a:defRPr/>
              </a:pPr>
              <a:endParaRPr altLang="en-US" b="0" baseline="0" cap="none" i="0" kern="1200" kumimoji="0" lang="zh-CN" noProof="0" normalizeH="0" spc="0" strike="noStrike" sz="2200" u="none">
                <a:ln>
                  <a:noFill/>
                </a:ln>
                <a:solidFill>
                  <a:sysClr lastClr="FFFFFF" val="window"/>
                </a:solidFill>
                <a:effectLst/>
                <a:uLnTx/>
                <a:uFillTx/>
                <a:latin typeface="Calibri"/>
                <a:ea charset="-122" typeface="宋体"/>
                <a:cs typeface="+mn-cs"/>
              </a:endParaRPr>
            </a:p>
          </p:txBody>
        </p:sp>
        <p:sp>
          <p:nvSpPr>
            <p:cNvPr id="88" name="未知"/>
            <p:cNvSpPr/>
            <p:nvPr/>
          </p:nvSpPr>
          <p:spPr bwMode="auto">
            <a:xfrm>
              <a:off x="4145130" y="1415449"/>
              <a:ext cx="860257" cy="419761"/>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a charset="-122" pitchFamily="34" typeface="微软雅黑"/>
              </a:endParaRPr>
            </a:p>
          </p:txBody>
        </p:sp>
      </p:grpSp>
      <p:grpSp>
        <p:nvGrpSpPr>
          <p:cNvPr id="89" name="深色2"/>
          <p:cNvGrpSpPr/>
          <p:nvPr/>
        </p:nvGrpSpPr>
        <p:grpSpPr>
          <a:xfrm>
            <a:off x="4021341" y="5133891"/>
            <a:ext cx="1007417" cy="1007417"/>
            <a:chOff x="4071889" y="1398844"/>
            <a:chExt cx="1007417" cy="1007417"/>
          </a:xfrm>
        </p:grpSpPr>
        <p:sp>
          <p:nvSpPr>
            <p:cNvPr id="90" name="椭圆 89"/>
            <p:cNvSpPr/>
            <p:nvPr/>
          </p:nvSpPr>
          <p:spPr>
            <a:xfrm>
              <a:off x="4071889" y="1398844"/>
              <a:ext cx="1007417" cy="1007417"/>
            </a:xfrm>
            <a:prstGeom prst="ellipse">
              <a:avLst/>
            </a:prstGeom>
            <a:gradFill rotWithShape="1">
              <a:gsLst>
                <a:gs pos="0">
                  <a:srgbClr val="2676FF">
                    <a:lumMod val="60000"/>
                    <a:lumOff val="40000"/>
                  </a:srgbClr>
                </a:gs>
                <a:gs pos="100000">
                  <a:srgbClr val="2676FF"/>
                </a:gs>
              </a:gsLst>
              <a:path path="shape">
                <a:fillToRect b="50000" l="50000" r="50000" t="50000"/>
              </a:path>
            </a:gradFill>
            <a:ln w="9525">
              <a:solidFill>
                <a:srgbClr val="2676FF"/>
              </a:solidFill>
              <a:round/>
            </a:ln>
            <a:effectLst/>
          </p:spPr>
          <p:txBody>
            <a:bodyPr anchor="ctr" wrap="none"/>
            <a:lstStyle/>
            <a:p>
              <a:pPr algn="ctr" defTabSz="2311400" eaLnBrk="1" fontAlgn="auto" hangingPunct="1" indent="0" latinLnBrk="0" lvl="0" marL="0" marR="0">
                <a:lnSpc>
                  <a:spcPct val="90000"/>
                </a:lnSpc>
                <a:spcBef>
                  <a:spcPct val="0"/>
                </a:spcBef>
                <a:spcAft>
                  <a:spcPct val="35000"/>
                </a:spcAft>
                <a:buClrTx/>
                <a:buSzTx/>
                <a:buFontTx/>
                <a:buNone/>
                <a:defRPr/>
              </a:pPr>
              <a:r>
                <a:rPr altLang="en-US" b="1" baseline="0" cap="none" i="0" kern="0" kumimoji="0" lang="zh-CN" noProof="0" normalizeH="0" smtClean="0" spc="0" strike="noStrike" sz="2000" u="none">
                  <a:ln>
                    <a:noFill/>
                  </a:ln>
                  <a:solidFill>
                    <a:srgbClr val="F9F9F9"/>
                  </a:solidFill>
                  <a:effectLst/>
                  <a:uLnTx/>
                  <a:uFillTx/>
                  <a:latin charset="-122" pitchFamily="34" typeface="微软雅黑"/>
                  <a:ea charset="-122" pitchFamily="34" typeface="微软雅黑"/>
                </a:rPr>
                <a:t>习</a:t>
              </a:r>
            </a:p>
          </p:txBody>
        </p:sp>
        <p:sp>
          <p:nvSpPr>
            <p:cNvPr id="91" name="椭圆 10"/>
            <p:cNvSpPr/>
            <p:nvPr/>
          </p:nvSpPr>
          <p:spPr>
            <a:xfrm>
              <a:off x="4215825" y="1546377"/>
              <a:ext cx="712351" cy="712351"/>
            </a:xfrm>
            <a:prstGeom prst="rect">
              <a:avLst/>
            </a:prstGeom>
            <a:noFill/>
            <a:ln>
              <a:noFill/>
            </a:ln>
            <a:effectLst/>
          </p:spPr>
          <p:txBody>
            <a:bodyPr anchor="ctr" anchorCtr="0" bIns="27940" lIns="27940" numCol="1" rIns="27940" spcCol="1270" spcFirstLastPara="0" tIns="27940" vert="horz" wrap="square">
              <a:noAutofit/>
            </a:bodyPr>
            <a:lstStyle/>
            <a:p>
              <a:pPr algn="ctr" defTabSz="977900" eaLnBrk="1" fontAlgn="auto" hangingPunct="1" indent="0" latinLnBrk="0" lvl="0" marL="0" marR="0">
                <a:lnSpc>
                  <a:spcPct val="90000"/>
                </a:lnSpc>
                <a:spcBef>
                  <a:spcPct val="0"/>
                </a:spcBef>
                <a:spcAft>
                  <a:spcPct val="35000"/>
                </a:spcAft>
                <a:buClrTx/>
                <a:buSzTx/>
                <a:buFontTx/>
                <a:buNone/>
                <a:defRPr/>
              </a:pPr>
              <a:endParaRPr altLang="en-US" b="0" baseline="0" cap="none" i="0" kern="0" kumimoji="0" lang="zh-CN" noProof="0" normalizeH="0" spc="0" strike="noStrike" sz="2200" u="none">
                <a:ln>
                  <a:noFill/>
                </a:ln>
                <a:solidFill>
                  <a:sysClr lastClr="FFFFFF" val="window"/>
                </a:solidFill>
                <a:effectLst/>
                <a:uLnTx/>
                <a:uFillTx/>
                <a:latin typeface="Calibri"/>
                <a:ea charset="-122" typeface="宋体"/>
              </a:endParaRPr>
            </a:p>
          </p:txBody>
        </p:sp>
        <p:sp>
          <p:nvSpPr>
            <p:cNvPr id="92" name="未知"/>
            <p:cNvSpPr/>
            <p:nvPr/>
          </p:nvSpPr>
          <p:spPr bwMode="auto">
            <a:xfrm>
              <a:off x="4145130" y="1415449"/>
              <a:ext cx="860257" cy="419761"/>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itchFamily="34" typeface="微软雅黑"/>
              </a:endParaRPr>
            </a:p>
          </p:txBody>
        </p:sp>
      </p:grpSp>
      <p:grpSp>
        <p:nvGrpSpPr>
          <p:cNvPr id="93" name="深色1"/>
          <p:cNvGrpSpPr/>
          <p:nvPr/>
        </p:nvGrpSpPr>
        <p:grpSpPr>
          <a:xfrm>
            <a:off x="4021341" y="2060848"/>
            <a:ext cx="1007417" cy="1007417"/>
            <a:chOff x="4071889" y="1398844"/>
            <a:chExt cx="1007417" cy="1007417"/>
          </a:xfrm>
        </p:grpSpPr>
        <p:sp>
          <p:nvSpPr>
            <p:cNvPr id="94" name="椭圆 93"/>
            <p:cNvSpPr/>
            <p:nvPr/>
          </p:nvSpPr>
          <p:spPr>
            <a:xfrm>
              <a:off x="4071889" y="1398844"/>
              <a:ext cx="1007417" cy="1007417"/>
            </a:xfrm>
            <a:prstGeom prst="ellipse">
              <a:avLst/>
            </a:prstGeom>
            <a:gradFill rotWithShape="1">
              <a:gsLst>
                <a:gs pos="0">
                  <a:srgbClr val="2676FF">
                    <a:lumMod val="60000"/>
                    <a:lumOff val="40000"/>
                  </a:srgbClr>
                </a:gs>
                <a:gs pos="100000">
                  <a:srgbClr val="2676FF"/>
                </a:gs>
              </a:gsLst>
              <a:path path="shape">
                <a:fillToRect b="50000" l="50000" r="50000" t="50000"/>
              </a:path>
            </a:gradFill>
            <a:ln w="9525">
              <a:solidFill>
                <a:srgbClr val="2676FF"/>
              </a:solidFill>
              <a:round/>
            </a:ln>
            <a:effectLst/>
          </p:spPr>
          <p:txBody>
            <a:bodyPr anchor="ctr" wrap="none"/>
            <a:lstStyle/>
            <a:p>
              <a:pPr algn="ctr" defTabSz="2311400" eaLnBrk="1" fontAlgn="auto" hangingPunct="1" indent="0" latinLnBrk="0" lvl="0" marL="0" marR="0">
                <a:lnSpc>
                  <a:spcPct val="90000"/>
                </a:lnSpc>
                <a:spcBef>
                  <a:spcPct val="0"/>
                </a:spcBef>
                <a:spcAft>
                  <a:spcPct val="35000"/>
                </a:spcAft>
                <a:buClrTx/>
                <a:buSzTx/>
                <a:buFontTx/>
                <a:buNone/>
                <a:defRPr/>
              </a:pPr>
              <a:r>
                <a:rPr altLang="en-US" b="1" kern="0" lang="zh-CN" noProof="0" sz="2000">
                  <a:solidFill>
                    <a:srgbClr val="F9F9F9"/>
                  </a:solidFill>
                  <a:latin charset="-122" pitchFamily="34" typeface="微软雅黑"/>
                  <a:ea charset="-122" pitchFamily="34" typeface="微软雅黑"/>
                </a:rPr>
                <a:t>学</a:t>
              </a:r>
            </a:p>
          </p:txBody>
        </p:sp>
        <p:sp>
          <p:nvSpPr>
            <p:cNvPr id="95" name="椭圆 10"/>
            <p:cNvSpPr/>
            <p:nvPr/>
          </p:nvSpPr>
          <p:spPr>
            <a:xfrm>
              <a:off x="4215825" y="1546377"/>
              <a:ext cx="712351" cy="712351"/>
            </a:xfrm>
            <a:prstGeom prst="rect">
              <a:avLst/>
            </a:prstGeom>
            <a:noFill/>
            <a:ln>
              <a:noFill/>
            </a:ln>
            <a:effectLst/>
          </p:spPr>
          <p:txBody>
            <a:bodyPr anchor="ctr" anchorCtr="0" bIns="27940" lIns="27940" numCol="1" rIns="27940" spcCol="1270" spcFirstLastPara="0" tIns="27940" vert="horz" wrap="square">
              <a:noAutofit/>
            </a:bodyPr>
            <a:lstStyle/>
            <a:p>
              <a:pPr algn="ctr" defTabSz="977900" eaLnBrk="1" fontAlgn="auto" hangingPunct="1" indent="0" latinLnBrk="0" lvl="0" marL="0" marR="0">
                <a:lnSpc>
                  <a:spcPct val="90000"/>
                </a:lnSpc>
                <a:spcBef>
                  <a:spcPct val="0"/>
                </a:spcBef>
                <a:spcAft>
                  <a:spcPct val="35000"/>
                </a:spcAft>
                <a:buClrTx/>
                <a:buSzTx/>
                <a:buFontTx/>
                <a:buNone/>
                <a:defRPr/>
              </a:pPr>
              <a:endParaRPr altLang="en-US" b="0" baseline="0" cap="none" i="0" kern="0" kumimoji="0" lang="zh-CN" noProof="0" normalizeH="0" spc="0" strike="noStrike" sz="2200" u="none">
                <a:ln>
                  <a:noFill/>
                </a:ln>
                <a:solidFill>
                  <a:sysClr lastClr="FFFFFF" val="window"/>
                </a:solidFill>
                <a:effectLst/>
                <a:uLnTx/>
                <a:uFillTx/>
                <a:latin typeface="Calibri"/>
                <a:ea charset="-122" typeface="宋体"/>
              </a:endParaRPr>
            </a:p>
          </p:txBody>
        </p:sp>
        <p:sp>
          <p:nvSpPr>
            <p:cNvPr id="96" name="未知"/>
            <p:cNvSpPr/>
            <p:nvPr/>
          </p:nvSpPr>
          <p:spPr bwMode="auto">
            <a:xfrm>
              <a:off x="4145130" y="1415449"/>
              <a:ext cx="860257" cy="419761"/>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itchFamily="34" typeface="微软雅黑"/>
              </a:endParaRPr>
            </a:p>
          </p:txBody>
        </p:sp>
      </p:grpSp>
      <p:grpSp>
        <p:nvGrpSpPr>
          <p:cNvPr id="24" name="组合 23"/>
          <p:cNvGrpSpPr/>
          <p:nvPr/>
        </p:nvGrpSpPr>
        <p:grpSpPr>
          <a:xfrm>
            <a:off x="827584" y="4690969"/>
            <a:ext cx="2712552" cy="1330319"/>
            <a:chOff x="827584" y="4690969"/>
            <a:chExt cx="2712552" cy="1330319"/>
          </a:xfrm>
        </p:grpSpPr>
        <p:sp>
          <p:nvSpPr>
            <p:cNvPr id="98" name="TextBox 97"/>
            <p:cNvSpPr txBox="1">
              <a:spLocks noChangeArrowheads="1"/>
            </p:cNvSpPr>
            <p:nvPr/>
          </p:nvSpPr>
          <p:spPr bwMode="auto">
            <a:xfrm flipH="1">
              <a:off x="827584" y="5067181"/>
              <a:ext cx="2712552" cy="94488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mtClean="0" sz="1400">
                  <a:solidFill>
                    <a:schemeClr val="bg1">
                      <a:lumMod val="50000"/>
                    </a:schemeClr>
                  </a:solidFill>
                  <a:latin charset="-122" pitchFamily="34" typeface="微软雅黑"/>
                  <a:ea charset="-122" pitchFamily="34" typeface="微软雅黑"/>
                </a:rPr>
                <a:t>即复习巩固来提升个体的能力，以便能够适应现实的自然环境和社会环境。“习”偏重于行动实习的实践方面。</a:t>
              </a:r>
            </a:p>
          </p:txBody>
        </p:sp>
        <p:sp>
          <p:nvSpPr>
            <p:cNvPr id="100" name="TextBox 11"/>
            <p:cNvSpPr txBox="1">
              <a:spLocks noChangeArrowheads="1"/>
            </p:cNvSpPr>
            <p:nvPr/>
          </p:nvSpPr>
          <p:spPr bwMode="auto">
            <a:xfrm flipH="1">
              <a:off x="827584" y="4690969"/>
              <a:ext cx="1456585"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mtClean="0" sz="1600">
                  <a:solidFill>
                    <a:srgbClr val="00B0F0"/>
                  </a:solidFill>
                  <a:latin charset="-122" pitchFamily="34" typeface="微软雅黑"/>
                  <a:ea charset="-122" pitchFamily="34" typeface="微软雅黑"/>
                </a:rPr>
                <a:t>复习、练习</a:t>
              </a:r>
            </a:p>
          </p:txBody>
        </p:sp>
      </p:grpSp>
      <p:cxnSp>
        <p:nvCxnSpPr>
          <p:cNvPr id="101" name="直接连接符 100"/>
          <p:cNvCxnSpPr/>
          <p:nvPr/>
        </p:nvCxnSpPr>
        <p:spPr>
          <a:xfrm flipH="1">
            <a:off x="899592" y="6021288"/>
            <a:ext cx="3606163"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5626832" y="1844824"/>
            <a:ext cx="2617576" cy="1079540"/>
            <a:chOff x="5626832" y="1844824"/>
            <a:chExt cx="2617576" cy="1079540"/>
          </a:xfrm>
        </p:grpSpPr>
        <p:sp>
          <p:nvSpPr>
            <p:cNvPr id="102" name="TextBox 101"/>
            <p:cNvSpPr txBox="1">
              <a:spLocks noChangeArrowheads="1"/>
            </p:cNvSpPr>
            <p:nvPr/>
          </p:nvSpPr>
          <p:spPr bwMode="auto">
            <a:xfrm flipH="1">
              <a:off x="5626833" y="2185700"/>
              <a:ext cx="2617576" cy="73152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400">
                  <a:solidFill>
                    <a:schemeClr val="bg1">
                      <a:lumMod val="50000"/>
                    </a:schemeClr>
                  </a:solidFill>
                  <a:latin charset="-122" pitchFamily="34" typeface="微软雅黑"/>
                  <a:ea charset="-122" pitchFamily="34" typeface="微软雅黑"/>
                </a:rPr>
                <a:t>通过观察、模仿、复制、内化来获得知识。“学”偏重于思想意识的理论领域。</a:t>
              </a:r>
            </a:p>
          </p:txBody>
        </p:sp>
        <p:sp>
          <p:nvSpPr>
            <p:cNvPr id="103" name="TextBox 11"/>
            <p:cNvSpPr txBox="1">
              <a:spLocks noChangeArrowheads="1"/>
            </p:cNvSpPr>
            <p:nvPr/>
          </p:nvSpPr>
          <p:spPr bwMode="auto">
            <a:xfrm flipH="1">
              <a:off x="5626833" y="1844824"/>
              <a:ext cx="1537456"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1600">
                  <a:solidFill>
                    <a:srgbClr val="00B0F0"/>
                  </a:solidFill>
                  <a:latin charset="-122" pitchFamily="34" typeface="微软雅黑"/>
                  <a:ea charset="-122" pitchFamily="34" typeface="微软雅黑"/>
                </a:rPr>
                <a:t>仿效</a:t>
              </a:r>
            </a:p>
          </p:txBody>
        </p:sp>
      </p:grpSp>
      <p:cxnSp>
        <p:nvCxnSpPr>
          <p:cNvPr id="104" name="直接连接符 103"/>
          <p:cNvCxnSpPr/>
          <p:nvPr/>
        </p:nvCxnSpPr>
        <p:spPr>
          <a:xfrm flipH="1">
            <a:off x="4566237" y="2977788"/>
            <a:ext cx="3606163"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5" name="组合 104"/>
          <p:cNvGrpSpPr/>
          <p:nvPr/>
        </p:nvGrpSpPr>
        <p:grpSpPr>
          <a:xfrm>
            <a:off x="-324304" y="1412776"/>
            <a:ext cx="2160000" cy="2160000"/>
            <a:chOff x="6799796" y="2657993"/>
            <a:chExt cx="1831542" cy="1831542"/>
          </a:xfrm>
        </p:grpSpPr>
        <p:grpSp>
          <p:nvGrpSpPr>
            <p:cNvPr id="106" name="组合 105"/>
            <p:cNvGrpSpPr/>
            <p:nvPr/>
          </p:nvGrpSpPr>
          <p:grpSpPr>
            <a:xfrm>
              <a:off x="6799796" y="2657993"/>
              <a:ext cx="1831542" cy="1831542"/>
              <a:chOff x="6799796" y="2657993"/>
              <a:chExt cx="1831542" cy="1831542"/>
            </a:xfrm>
          </p:grpSpPr>
          <p:sp>
            <p:nvSpPr>
              <p:cNvPr id="108" name="椭圆 107"/>
              <p:cNvSpPr/>
              <p:nvPr/>
            </p:nvSpPr>
            <p:spPr>
              <a:xfrm>
                <a:off x="6799796" y="2657993"/>
                <a:ext cx="1831542" cy="1831542"/>
              </a:xfrm>
              <a:prstGeom prst="ellipse">
                <a:avLst/>
              </a:prstGeom>
              <a:solidFill>
                <a:srgbClr val="3188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a:off x="6952528" y="2810621"/>
                <a:ext cx="1526285" cy="1526285"/>
              </a:xfrm>
              <a:prstGeom prst="ellipse">
                <a:avLst/>
              </a:prstGeom>
              <a:pattFill prst="ltUpDiag">
                <a:fgClr>
                  <a:srgbClr val="3188CF"/>
                </a:fgClr>
                <a:bgClr>
                  <a:srgbClr val="2E82C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7" name="TextBox 106">
              <a:hlinkClick action="ppaction://hlinksldjump" r:id="rId2"/>
            </p:cNvPr>
            <p:cNvSpPr txBox="1"/>
            <p:nvPr/>
          </p:nvSpPr>
          <p:spPr>
            <a:xfrm>
              <a:off x="7104883" y="3085401"/>
              <a:ext cx="1320772" cy="982114"/>
            </a:xfrm>
            <a:prstGeom prst="rect">
              <a:avLst/>
            </a:prstGeom>
            <a:noFill/>
          </p:spPr>
          <p:txBody>
            <a:bodyPr rtlCol="0" wrap="square">
              <a:spAutoFit/>
            </a:bodyPr>
            <a:lstStyle/>
            <a:p>
              <a:r>
                <a:rPr altLang="en-US" lang="zh-CN" sz="1400">
                  <a:solidFill>
                    <a:schemeClr val="bg1"/>
                  </a:solidFill>
                  <a:latin charset="-122" pitchFamily="34" typeface="微软雅黑"/>
                  <a:ea charset="-122" pitchFamily="34" typeface="微软雅黑"/>
                </a:rPr>
                <a:t>学习是一种既古老而又永恒的现象。在古代，“学”与“习”总是分开讲的。</a:t>
              </a:r>
            </a:p>
          </p:txBody>
        </p:sp>
      </p:grpSp>
      <p:grpSp>
        <p:nvGrpSpPr>
          <p:cNvPr id="111" name="组合 110"/>
          <p:cNvGrpSpPr/>
          <p:nvPr/>
        </p:nvGrpSpPr>
        <p:grpSpPr>
          <a:xfrm>
            <a:off x="7092280" y="3752984"/>
            <a:ext cx="2268304" cy="2268304"/>
            <a:chOff x="1950296" y="2513149"/>
            <a:chExt cx="2268304" cy="2268304"/>
          </a:xfrm>
        </p:grpSpPr>
        <p:grpSp>
          <p:nvGrpSpPr>
            <p:cNvPr id="112" name="组合 111"/>
            <p:cNvGrpSpPr/>
            <p:nvPr/>
          </p:nvGrpSpPr>
          <p:grpSpPr>
            <a:xfrm>
              <a:off x="1950296" y="2513149"/>
              <a:ext cx="2268304" cy="2268304"/>
              <a:chOff x="1415845" y="1438785"/>
              <a:chExt cx="2098509" cy="2098509"/>
            </a:xfrm>
          </p:grpSpPr>
          <p:sp>
            <p:nvSpPr>
              <p:cNvPr id="114" name="椭圆 113"/>
              <p:cNvSpPr/>
              <p:nvPr/>
            </p:nvSpPr>
            <p:spPr>
              <a:xfrm>
                <a:off x="1415845" y="1438785"/>
                <a:ext cx="2098509" cy="2098509"/>
              </a:xfrm>
              <a:prstGeom prst="ellipse">
                <a:avLst/>
              </a:prstGeom>
              <a:solidFill>
                <a:srgbClr val="32AE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椭圆 114"/>
              <p:cNvSpPr/>
              <p:nvPr/>
            </p:nvSpPr>
            <p:spPr>
              <a:xfrm>
                <a:off x="1582512" y="1605452"/>
                <a:ext cx="1765176" cy="1765176"/>
              </a:xfrm>
              <a:prstGeom prst="ellipse">
                <a:avLst/>
              </a:prstGeom>
              <a:pattFill prst="ltUpDiag">
                <a:fgClr>
                  <a:srgbClr val="32AEDA"/>
                </a:fgClr>
                <a:bgClr>
                  <a:srgbClr val="56D0E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3" name="TextBox 112">
              <a:hlinkClick action="ppaction://hlinksldjump" r:id="rId3"/>
            </p:cNvPr>
            <p:cNvSpPr txBox="1"/>
            <p:nvPr/>
          </p:nvSpPr>
          <p:spPr>
            <a:xfrm>
              <a:off x="2310336" y="3143797"/>
              <a:ext cx="1656184" cy="1158240"/>
            </a:xfrm>
            <a:prstGeom prst="rect">
              <a:avLst/>
            </a:prstGeom>
            <a:noFill/>
          </p:spPr>
          <p:txBody>
            <a:bodyPr rtlCol="0" wrap="square">
              <a:spAutoFit/>
            </a:bodyPr>
            <a:lstStyle/>
            <a:p>
              <a:r>
                <a:rPr altLang="en-US" lang="zh-CN" sz="1400">
                  <a:solidFill>
                    <a:schemeClr val="bg1"/>
                  </a:solidFill>
                  <a:latin charset="-122" pitchFamily="34" typeface="微软雅黑"/>
                  <a:ea charset="-122" pitchFamily="34" typeface="微软雅黑"/>
                </a:rPr>
                <a:t>最早把“学”与“习”联系起来的是孔子，《论语》：“学而时习之，不亦说乎”！</a:t>
              </a:r>
            </a:p>
          </p:txBody>
        </p:sp>
      </p:grpSp>
      <p:sp>
        <p:nvSpPr>
          <p:cNvPr id="22" name="矩形 21"/>
          <p:cNvSpPr/>
          <p:nvPr/>
        </p:nvSpPr>
        <p:spPr>
          <a:xfrm>
            <a:off x="827584" y="6258797"/>
            <a:ext cx="6779232" cy="335280"/>
          </a:xfrm>
          <a:prstGeom prst="rect">
            <a:avLst/>
          </a:prstGeom>
        </p:spPr>
        <p:txBody>
          <a:bodyPr wrap="square">
            <a:spAutoFit/>
          </a:bodyPr>
          <a:lstStyle/>
          <a:p>
            <a:r>
              <a:rPr altLang="en-US" b="1" lang="zh-CN" sz="1600">
                <a:solidFill>
                  <a:srgbClr val="00B0F0"/>
                </a:solidFill>
                <a:latin charset="-122" pitchFamily="34" typeface="微软雅黑"/>
                <a:ea charset="-122" pitchFamily="34" typeface="微软雅黑"/>
              </a:rPr>
              <a:t>学习就是获得知识，形成技能，获得适应环境改变环境的能力的过程。</a:t>
            </a:r>
          </a:p>
        </p:txBody>
      </p:sp>
    </p:spTree>
    <p:extLst>
      <p:ext uri="{BB962C8B-B14F-4D97-AF65-F5344CB8AC3E}">
        <p14:creationId val="342474744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200" id="7"/>
                                        <p:tgtEl>
                                          <p:spTgt spid="11"/>
                                        </p:tgtEl>
                                      </p:cBhvr>
                                    </p:animEffect>
                                  </p:childTnLst>
                                </p:cTn>
                              </p:par>
                              <p:par>
                                <p:cTn fill="hold" grpId="0" id="8" nodeType="withEffect" presetClass="entr" presetID="2" presetSubtype="8">
                                  <p:stCondLst>
                                    <p:cond delay="10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200" fill="hold" id="10"/>
                                        <p:tgtEl>
                                          <p:spTgt spid="14"/>
                                        </p:tgtEl>
                                        <p:attrNameLst>
                                          <p:attrName>ppt_x</p:attrName>
                                        </p:attrNameLst>
                                      </p:cBhvr>
                                      <p:tavLst>
                                        <p:tav tm="0">
                                          <p:val>
                                            <p:strVal val="0-#ppt_w/2"/>
                                          </p:val>
                                        </p:tav>
                                        <p:tav tm="100000">
                                          <p:val>
                                            <p:strVal val="#ppt_x"/>
                                          </p:val>
                                        </p:tav>
                                      </p:tavLst>
                                    </p:anim>
                                    <p:anim calcmode="lin" valueType="num">
                                      <p:cBhvr additive="base">
                                        <p:cTn dur="200" fill="hold" id="11"/>
                                        <p:tgtEl>
                                          <p:spTgt spid="14"/>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300"/>
                            </p:stCondLst>
                            <p:childTnLst>
                              <p:par>
                                <p:cTn fill="hold" grpId="0" id="13" nodeType="afterEffect" presetClass="entr" presetID="42"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id="20" nodeType="clickEffect" presetClass="entr" presetID="23" presetSubtype="528">
                                  <p:stCondLst>
                                    <p:cond delay="0"/>
                                  </p:stCondLst>
                                  <p:childTnLst>
                                    <p:set>
                                      <p:cBhvr>
                                        <p:cTn dur="1" fill="hold" id="21">
                                          <p:stCondLst>
                                            <p:cond delay="0"/>
                                          </p:stCondLst>
                                        </p:cTn>
                                        <p:tgtEl>
                                          <p:spTgt spid="105"/>
                                        </p:tgtEl>
                                        <p:attrNameLst>
                                          <p:attrName>style.visibility</p:attrName>
                                        </p:attrNameLst>
                                      </p:cBhvr>
                                      <p:to>
                                        <p:strVal val="visible"/>
                                      </p:to>
                                    </p:set>
                                    <p:anim calcmode="lin" valueType="num">
                                      <p:cBhvr>
                                        <p:cTn dur="500" fill="hold" id="22"/>
                                        <p:tgtEl>
                                          <p:spTgt spid="105"/>
                                        </p:tgtEl>
                                        <p:attrNameLst>
                                          <p:attrName>ppt_w</p:attrName>
                                        </p:attrNameLst>
                                      </p:cBhvr>
                                      <p:tavLst>
                                        <p:tav tm="0">
                                          <p:val>
                                            <p:fltVal val="0"/>
                                          </p:val>
                                        </p:tav>
                                        <p:tav tm="100000">
                                          <p:val>
                                            <p:strVal val="#ppt_w"/>
                                          </p:val>
                                        </p:tav>
                                      </p:tavLst>
                                    </p:anim>
                                    <p:anim calcmode="lin" valueType="num">
                                      <p:cBhvr>
                                        <p:cTn dur="500" fill="hold" id="23"/>
                                        <p:tgtEl>
                                          <p:spTgt spid="105"/>
                                        </p:tgtEl>
                                        <p:attrNameLst>
                                          <p:attrName>ppt_h</p:attrName>
                                        </p:attrNameLst>
                                      </p:cBhvr>
                                      <p:tavLst>
                                        <p:tav tm="0">
                                          <p:val>
                                            <p:fltVal val="0"/>
                                          </p:val>
                                        </p:tav>
                                        <p:tav tm="100000">
                                          <p:val>
                                            <p:strVal val="#ppt_h"/>
                                          </p:val>
                                        </p:tav>
                                      </p:tavLst>
                                    </p:anim>
                                    <p:anim calcmode="lin" valueType="num">
                                      <p:cBhvr>
                                        <p:cTn dur="500" fill="hold" id="24"/>
                                        <p:tgtEl>
                                          <p:spTgt spid="105"/>
                                        </p:tgtEl>
                                        <p:attrNameLst>
                                          <p:attrName>ppt_x</p:attrName>
                                        </p:attrNameLst>
                                      </p:cBhvr>
                                      <p:tavLst>
                                        <p:tav tm="0">
                                          <p:val>
                                            <p:fltVal val="0.5"/>
                                          </p:val>
                                        </p:tav>
                                        <p:tav tm="100000">
                                          <p:val>
                                            <p:strVal val="#ppt_x"/>
                                          </p:val>
                                        </p:tav>
                                      </p:tavLst>
                                    </p:anim>
                                    <p:anim calcmode="lin" valueType="num">
                                      <p:cBhvr>
                                        <p:cTn dur="500" fill="hold" id="25"/>
                                        <p:tgtEl>
                                          <p:spTgt spid="105"/>
                                        </p:tgtEl>
                                        <p:attrNameLst>
                                          <p:attrName>ppt_y</p:attrName>
                                        </p:attrNameLst>
                                      </p:cBhvr>
                                      <p:tavLst>
                                        <p:tav tm="0">
                                          <p:val>
                                            <p:fltVal val="0.5"/>
                                          </p:val>
                                        </p:tav>
                                        <p:tav tm="100000">
                                          <p:val>
                                            <p:strVal val="#ppt_y"/>
                                          </p:val>
                                        </p:tav>
                                      </p:tavLst>
                                    </p:anim>
                                  </p:childTnLst>
                                </p:cTn>
                              </p:par>
                              <p:par>
                                <p:cTn autoRev="1" fill="hold" id="26" nodeType="withEffect" presetClass="emph" presetID="6" presetSubtype="0">
                                  <p:stCondLst>
                                    <p:cond delay="500"/>
                                  </p:stCondLst>
                                  <p:childTnLst>
                                    <p:animScale>
                                      <p:cBhvr>
                                        <p:cTn dur="150" fill="hold" id="27"/>
                                        <p:tgtEl>
                                          <p:spTgt spid="105"/>
                                        </p:tgtEl>
                                      </p:cBhvr>
                                      <p:by x="108000" y="108000"/>
                                    </p:animScale>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id="30" nodeType="clickEffect" presetClass="exit" presetID="9" presetSubtype="0">
                                  <p:stCondLst>
                                    <p:cond delay="0"/>
                                  </p:stCondLst>
                                  <p:childTnLst>
                                    <p:animEffect filter="dissolve" transition="out">
                                      <p:cBhvr>
                                        <p:cTn dur="200" id="31"/>
                                        <p:tgtEl>
                                          <p:spTgt spid="105"/>
                                        </p:tgtEl>
                                      </p:cBhvr>
                                    </p:animEffect>
                                    <p:set>
                                      <p:cBhvr>
                                        <p:cTn dur="1" fill="hold" id="32">
                                          <p:stCondLst>
                                            <p:cond delay="199"/>
                                          </p:stCondLst>
                                        </p:cTn>
                                        <p:tgtEl>
                                          <p:spTgt spid="105"/>
                                        </p:tgtEl>
                                        <p:attrNameLst>
                                          <p:attrName>style.visibility</p:attrName>
                                        </p:attrNameLst>
                                      </p:cBhvr>
                                      <p:to>
                                        <p:strVal val="hidden"/>
                                      </p:to>
                                    </p:set>
                                  </p:childTnLst>
                                </p:cTn>
                              </p:par>
                              <p:par>
                                <p:cTn fill="hold" id="33" nodeType="withEffect" presetClass="exit" presetID="23" presetSubtype="32">
                                  <p:stCondLst>
                                    <p:cond delay="0"/>
                                  </p:stCondLst>
                                  <p:childTnLst>
                                    <p:anim calcmode="lin" valueType="num">
                                      <p:cBhvr>
                                        <p:cTn dur="200" id="34"/>
                                        <p:tgtEl>
                                          <p:spTgt spid="105"/>
                                        </p:tgtEl>
                                        <p:attrNameLst>
                                          <p:attrName>ppt_w</p:attrName>
                                        </p:attrNameLst>
                                      </p:cBhvr>
                                      <p:tavLst>
                                        <p:tav tm="0">
                                          <p:val>
                                            <p:strVal val="ppt_w"/>
                                          </p:val>
                                        </p:tav>
                                        <p:tav tm="100000">
                                          <p:val>
                                            <p:fltVal val="0"/>
                                          </p:val>
                                        </p:tav>
                                      </p:tavLst>
                                    </p:anim>
                                    <p:anim calcmode="lin" valueType="num">
                                      <p:cBhvr>
                                        <p:cTn dur="200" id="35"/>
                                        <p:tgtEl>
                                          <p:spTgt spid="105"/>
                                        </p:tgtEl>
                                        <p:attrNameLst>
                                          <p:attrName>ppt_h</p:attrName>
                                        </p:attrNameLst>
                                      </p:cBhvr>
                                      <p:tavLst>
                                        <p:tav tm="0">
                                          <p:val>
                                            <p:strVal val="ppt_h"/>
                                          </p:val>
                                        </p:tav>
                                        <p:tav tm="100000">
                                          <p:val>
                                            <p:fltVal val="0"/>
                                          </p:val>
                                        </p:tav>
                                      </p:tavLst>
                                    </p:anim>
                                    <p:set>
                                      <p:cBhvr>
                                        <p:cTn dur="1" fill="hold" id="36">
                                          <p:stCondLst>
                                            <p:cond delay="199"/>
                                          </p:stCondLst>
                                        </p:cTn>
                                        <p:tgtEl>
                                          <p:spTgt spid="105"/>
                                        </p:tgtEl>
                                        <p:attrNameLst>
                                          <p:attrName>style.visibility</p:attrName>
                                        </p:attrNameLst>
                                      </p:cBhvr>
                                      <p:to>
                                        <p:strVal val="hidden"/>
                                      </p:to>
                                    </p:set>
                                  </p:childTnLst>
                                </p:cTn>
                              </p:par>
                            </p:childTnLst>
                          </p:cTn>
                        </p:par>
                        <p:par>
                          <p:cTn fill="hold" id="37" nodeType="afterGroup">
                            <p:stCondLst>
                              <p:cond delay="200"/>
                            </p:stCondLst>
                            <p:childTnLst>
                              <p:par>
                                <p:cTn fill="hold" id="38" nodeType="afterEffect" presetClass="entr" presetID="23" presetSubtype="528">
                                  <p:stCondLst>
                                    <p:cond delay="0"/>
                                  </p:stCondLst>
                                  <p:childTnLst>
                                    <p:set>
                                      <p:cBhvr>
                                        <p:cTn dur="1" fill="hold" id="39">
                                          <p:stCondLst>
                                            <p:cond delay="0"/>
                                          </p:stCondLst>
                                        </p:cTn>
                                        <p:tgtEl>
                                          <p:spTgt spid="111"/>
                                        </p:tgtEl>
                                        <p:attrNameLst>
                                          <p:attrName>style.visibility</p:attrName>
                                        </p:attrNameLst>
                                      </p:cBhvr>
                                      <p:to>
                                        <p:strVal val="visible"/>
                                      </p:to>
                                    </p:set>
                                    <p:anim calcmode="lin" valueType="num">
                                      <p:cBhvr>
                                        <p:cTn dur="500" fill="hold" id="40"/>
                                        <p:tgtEl>
                                          <p:spTgt spid="111"/>
                                        </p:tgtEl>
                                        <p:attrNameLst>
                                          <p:attrName>ppt_w</p:attrName>
                                        </p:attrNameLst>
                                      </p:cBhvr>
                                      <p:tavLst>
                                        <p:tav tm="0">
                                          <p:val>
                                            <p:fltVal val="0"/>
                                          </p:val>
                                        </p:tav>
                                        <p:tav tm="100000">
                                          <p:val>
                                            <p:strVal val="#ppt_w"/>
                                          </p:val>
                                        </p:tav>
                                      </p:tavLst>
                                    </p:anim>
                                    <p:anim calcmode="lin" valueType="num">
                                      <p:cBhvr>
                                        <p:cTn dur="500" fill="hold" id="41"/>
                                        <p:tgtEl>
                                          <p:spTgt spid="111"/>
                                        </p:tgtEl>
                                        <p:attrNameLst>
                                          <p:attrName>ppt_h</p:attrName>
                                        </p:attrNameLst>
                                      </p:cBhvr>
                                      <p:tavLst>
                                        <p:tav tm="0">
                                          <p:val>
                                            <p:fltVal val="0"/>
                                          </p:val>
                                        </p:tav>
                                        <p:tav tm="100000">
                                          <p:val>
                                            <p:strVal val="#ppt_h"/>
                                          </p:val>
                                        </p:tav>
                                      </p:tavLst>
                                    </p:anim>
                                    <p:anim calcmode="lin" valueType="num">
                                      <p:cBhvr>
                                        <p:cTn dur="500" fill="hold" id="42"/>
                                        <p:tgtEl>
                                          <p:spTgt spid="111"/>
                                        </p:tgtEl>
                                        <p:attrNameLst>
                                          <p:attrName>ppt_x</p:attrName>
                                        </p:attrNameLst>
                                      </p:cBhvr>
                                      <p:tavLst>
                                        <p:tav tm="0">
                                          <p:val>
                                            <p:fltVal val="0.5"/>
                                          </p:val>
                                        </p:tav>
                                        <p:tav tm="100000">
                                          <p:val>
                                            <p:strVal val="#ppt_x"/>
                                          </p:val>
                                        </p:tav>
                                      </p:tavLst>
                                    </p:anim>
                                    <p:anim calcmode="lin" valueType="num">
                                      <p:cBhvr>
                                        <p:cTn dur="500" fill="hold" id="43"/>
                                        <p:tgtEl>
                                          <p:spTgt spid="111"/>
                                        </p:tgtEl>
                                        <p:attrNameLst>
                                          <p:attrName>ppt_y</p:attrName>
                                        </p:attrNameLst>
                                      </p:cBhvr>
                                      <p:tavLst>
                                        <p:tav tm="0">
                                          <p:val>
                                            <p:fltVal val="0.5"/>
                                          </p:val>
                                        </p:tav>
                                        <p:tav tm="100000">
                                          <p:val>
                                            <p:strVal val="#ppt_y"/>
                                          </p:val>
                                        </p:tav>
                                      </p:tavLst>
                                    </p:anim>
                                  </p:childTnLst>
                                </p:cTn>
                              </p:par>
                              <p:par>
                                <p:cTn autoRev="1" fill="hold" id="44" nodeType="withEffect" presetClass="emph" presetID="6" presetSubtype="0">
                                  <p:stCondLst>
                                    <p:cond delay="500"/>
                                  </p:stCondLst>
                                  <p:childTnLst>
                                    <p:animScale>
                                      <p:cBhvr>
                                        <p:cTn dur="150" fill="hold" id="45"/>
                                        <p:tgtEl>
                                          <p:spTgt spid="111"/>
                                        </p:tgtEl>
                                      </p:cBhvr>
                                      <p:by x="108000" y="108000"/>
                                    </p:animScale>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id="48" nodeType="clickEffect" presetClass="exit" presetID="9" presetSubtype="0">
                                  <p:stCondLst>
                                    <p:cond delay="0"/>
                                  </p:stCondLst>
                                  <p:childTnLst>
                                    <p:animEffect filter="dissolve" transition="out">
                                      <p:cBhvr>
                                        <p:cTn dur="200" id="49"/>
                                        <p:tgtEl>
                                          <p:spTgt spid="111"/>
                                        </p:tgtEl>
                                      </p:cBhvr>
                                    </p:animEffect>
                                    <p:set>
                                      <p:cBhvr>
                                        <p:cTn dur="1" fill="hold" id="50">
                                          <p:stCondLst>
                                            <p:cond delay="199"/>
                                          </p:stCondLst>
                                        </p:cTn>
                                        <p:tgtEl>
                                          <p:spTgt spid="111"/>
                                        </p:tgtEl>
                                        <p:attrNameLst>
                                          <p:attrName>style.visibility</p:attrName>
                                        </p:attrNameLst>
                                      </p:cBhvr>
                                      <p:to>
                                        <p:strVal val="hidden"/>
                                      </p:to>
                                    </p:set>
                                  </p:childTnLst>
                                </p:cTn>
                              </p:par>
                              <p:par>
                                <p:cTn fill="hold" id="51" nodeType="withEffect" presetClass="exit" presetID="23" presetSubtype="32">
                                  <p:stCondLst>
                                    <p:cond delay="0"/>
                                  </p:stCondLst>
                                  <p:childTnLst>
                                    <p:anim calcmode="lin" valueType="num">
                                      <p:cBhvr>
                                        <p:cTn dur="200" id="52"/>
                                        <p:tgtEl>
                                          <p:spTgt spid="111"/>
                                        </p:tgtEl>
                                        <p:attrNameLst>
                                          <p:attrName>ppt_w</p:attrName>
                                        </p:attrNameLst>
                                      </p:cBhvr>
                                      <p:tavLst>
                                        <p:tav tm="0">
                                          <p:val>
                                            <p:strVal val="ppt_w"/>
                                          </p:val>
                                        </p:tav>
                                        <p:tav tm="100000">
                                          <p:val>
                                            <p:fltVal val="0"/>
                                          </p:val>
                                        </p:tav>
                                      </p:tavLst>
                                    </p:anim>
                                    <p:anim calcmode="lin" valueType="num">
                                      <p:cBhvr>
                                        <p:cTn dur="200" id="53"/>
                                        <p:tgtEl>
                                          <p:spTgt spid="111"/>
                                        </p:tgtEl>
                                        <p:attrNameLst>
                                          <p:attrName>ppt_h</p:attrName>
                                        </p:attrNameLst>
                                      </p:cBhvr>
                                      <p:tavLst>
                                        <p:tav tm="0">
                                          <p:val>
                                            <p:strVal val="ppt_h"/>
                                          </p:val>
                                        </p:tav>
                                        <p:tav tm="100000">
                                          <p:val>
                                            <p:fltVal val="0"/>
                                          </p:val>
                                        </p:tav>
                                      </p:tavLst>
                                    </p:anim>
                                    <p:set>
                                      <p:cBhvr>
                                        <p:cTn dur="1" fill="hold" id="54">
                                          <p:stCondLst>
                                            <p:cond delay="199"/>
                                          </p:stCondLst>
                                        </p:cTn>
                                        <p:tgtEl>
                                          <p:spTgt spid="111"/>
                                        </p:tgtEl>
                                        <p:attrNameLst>
                                          <p:attrName>style.visibility</p:attrName>
                                        </p:attrNameLst>
                                      </p:cBhvr>
                                      <p:to>
                                        <p:strVal val="hidden"/>
                                      </p:to>
                                    </p:set>
                                  </p:childTnLst>
                                </p:cTn>
                              </p:par>
                            </p:childTnLst>
                          </p:cTn>
                        </p:par>
                        <p:par>
                          <p:cTn fill="hold" id="55" nodeType="afterGroup">
                            <p:stCondLst>
                              <p:cond delay="200"/>
                            </p:stCondLst>
                            <p:childTnLst>
                              <p:par>
                                <p:cTn fill="hold" id="56" nodeType="afterEffect" presetClass="entr" presetID="10" presetSubtype="0">
                                  <p:stCondLst>
                                    <p:cond delay="500"/>
                                  </p:stCondLst>
                                  <p:childTnLst>
                                    <p:set>
                                      <p:cBhvr>
                                        <p:cTn dur="1" fill="hold" id="57">
                                          <p:stCondLst>
                                            <p:cond delay="0"/>
                                          </p:stCondLst>
                                        </p:cTn>
                                        <p:tgtEl>
                                          <p:spTgt spid="74"/>
                                        </p:tgtEl>
                                        <p:attrNameLst>
                                          <p:attrName>style.visibility</p:attrName>
                                        </p:attrNameLst>
                                      </p:cBhvr>
                                      <p:to>
                                        <p:strVal val="visible"/>
                                      </p:to>
                                    </p:set>
                                    <p:animEffect filter="fade" transition="in">
                                      <p:cBhvr>
                                        <p:cTn dur="500" id="58"/>
                                        <p:tgtEl>
                                          <p:spTgt spid="74"/>
                                        </p:tgtEl>
                                      </p:cBhvr>
                                    </p:animEffect>
                                  </p:childTnLst>
                                </p:cTn>
                              </p:par>
                            </p:childTnLst>
                          </p:cTn>
                        </p:par>
                        <p:par>
                          <p:cTn fill="hold" id="59" nodeType="afterGroup">
                            <p:stCondLst>
                              <p:cond delay="1200"/>
                            </p:stCondLst>
                            <p:childTnLst>
                              <p:par>
                                <p:cTn fill="hold" id="60" nodeType="afterEffect" presetClass="entr" presetID="22" presetSubtype="4">
                                  <p:stCondLst>
                                    <p:cond delay="0"/>
                                  </p:stCondLst>
                                  <p:childTnLst>
                                    <p:set>
                                      <p:cBhvr>
                                        <p:cTn dur="1" fill="hold" id="61">
                                          <p:stCondLst>
                                            <p:cond delay="0"/>
                                          </p:stCondLst>
                                        </p:cTn>
                                        <p:tgtEl>
                                          <p:spTgt spid="85"/>
                                        </p:tgtEl>
                                        <p:attrNameLst>
                                          <p:attrName>style.visibility</p:attrName>
                                        </p:attrNameLst>
                                      </p:cBhvr>
                                      <p:to>
                                        <p:strVal val="visible"/>
                                      </p:to>
                                    </p:set>
                                    <p:animEffect filter="wipe(down)" transition="in">
                                      <p:cBhvr>
                                        <p:cTn dur="500" id="62"/>
                                        <p:tgtEl>
                                          <p:spTgt spid="85"/>
                                        </p:tgtEl>
                                      </p:cBhvr>
                                    </p:animEffect>
                                  </p:childTnLst>
                                </p:cTn>
                              </p:par>
                            </p:childTnLst>
                          </p:cTn>
                        </p:par>
                        <p:par>
                          <p:cTn fill="hold" id="63" nodeType="afterGroup">
                            <p:stCondLst>
                              <p:cond delay="1700"/>
                            </p:stCondLst>
                            <p:childTnLst>
                              <p:par>
                                <p:cTn fill="hold" id="64" nodeType="afterEffect" presetClass="entr" presetID="10" presetSubtype="0">
                                  <p:stCondLst>
                                    <p:cond delay="0"/>
                                  </p:stCondLst>
                                  <p:childTnLst>
                                    <p:set>
                                      <p:cBhvr>
                                        <p:cTn dur="1" fill="hold" id="65">
                                          <p:stCondLst>
                                            <p:cond delay="0"/>
                                          </p:stCondLst>
                                        </p:cTn>
                                        <p:tgtEl>
                                          <p:spTgt spid="93"/>
                                        </p:tgtEl>
                                        <p:attrNameLst>
                                          <p:attrName>style.visibility</p:attrName>
                                        </p:attrNameLst>
                                      </p:cBhvr>
                                      <p:to>
                                        <p:strVal val="visible"/>
                                      </p:to>
                                    </p:set>
                                    <p:animEffect filter="fade" transition="in">
                                      <p:cBhvr>
                                        <p:cTn dur="500" id="66"/>
                                        <p:tgtEl>
                                          <p:spTgt spid="93"/>
                                        </p:tgtEl>
                                      </p:cBhvr>
                                    </p:animEffect>
                                  </p:childTnLst>
                                </p:cTn>
                              </p:par>
                              <p:par>
                                <p:cTn fill="hold" id="67" nodeType="withEffect" presetClass="exit" presetID="10" presetSubtype="0">
                                  <p:stCondLst>
                                    <p:cond delay="0"/>
                                  </p:stCondLst>
                                  <p:childTnLst>
                                    <p:animEffect filter="fade" transition="out">
                                      <p:cBhvr>
                                        <p:cTn dur="500" id="68"/>
                                        <p:tgtEl>
                                          <p:spTgt spid="85"/>
                                        </p:tgtEl>
                                      </p:cBhvr>
                                    </p:animEffect>
                                    <p:set>
                                      <p:cBhvr>
                                        <p:cTn dur="1" fill="hold" id="69">
                                          <p:stCondLst>
                                            <p:cond delay="499"/>
                                          </p:stCondLst>
                                        </p:cTn>
                                        <p:tgtEl>
                                          <p:spTgt spid="85"/>
                                        </p:tgtEl>
                                        <p:attrNameLst>
                                          <p:attrName>style.visibility</p:attrName>
                                        </p:attrNameLst>
                                      </p:cBhvr>
                                      <p:to>
                                        <p:strVal val="hidden"/>
                                      </p:to>
                                    </p:set>
                                  </p:childTnLst>
                                </p:cTn>
                              </p:par>
                            </p:childTnLst>
                          </p:cTn>
                        </p:par>
                        <p:par>
                          <p:cTn fill="hold" id="70" nodeType="afterGroup">
                            <p:stCondLst>
                              <p:cond delay="2200"/>
                            </p:stCondLst>
                            <p:childTnLst>
                              <p:par>
                                <p:cTn fill="hold" id="71" nodeType="afterEffect" presetClass="entr" presetID="22" presetSubtype="8">
                                  <p:stCondLst>
                                    <p:cond delay="0"/>
                                  </p:stCondLst>
                                  <p:childTnLst>
                                    <p:set>
                                      <p:cBhvr>
                                        <p:cTn dur="1" fill="hold" id="72">
                                          <p:stCondLst>
                                            <p:cond delay="0"/>
                                          </p:stCondLst>
                                        </p:cTn>
                                        <p:tgtEl>
                                          <p:spTgt spid="104"/>
                                        </p:tgtEl>
                                        <p:attrNameLst>
                                          <p:attrName>style.visibility</p:attrName>
                                        </p:attrNameLst>
                                      </p:cBhvr>
                                      <p:to>
                                        <p:strVal val="visible"/>
                                      </p:to>
                                    </p:set>
                                    <p:animEffect filter="wipe(left)" transition="in">
                                      <p:cBhvr>
                                        <p:cTn dur="500" id="73"/>
                                        <p:tgtEl>
                                          <p:spTgt spid="104"/>
                                        </p:tgtEl>
                                      </p:cBhvr>
                                    </p:animEffect>
                                  </p:childTnLst>
                                </p:cTn>
                              </p:par>
                            </p:childTnLst>
                          </p:cTn>
                        </p:par>
                        <p:par>
                          <p:cTn fill="hold" id="74" nodeType="afterGroup">
                            <p:stCondLst>
                              <p:cond delay="2700"/>
                            </p:stCondLst>
                            <p:childTnLst>
                              <p:par>
                                <p:cTn fill="hold" id="75" nodeType="afterEffect" presetClass="entr" presetID="14" presetSubtype="10">
                                  <p:stCondLst>
                                    <p:cond delay="0"/>
                                  </p:stCondLst>
                                  <p:childTnLst>
                                    <p:set>
                                      <p:cBhvr>
                                        <p:cTn dur="1" fill="hold" id="76">
                                          <p:stCondLst>
                                            <p:cond delay="0"/>
                                          </p:stCondLst>
                                        </p:cTn>
                                        <p:tgtEl>
                                          <p:spTgt spid="23"/>
                                        </p:tgtEl>
                                        <p:attrNameLst>
                                          <p:attrName>style.visibility</p:attrName>
                                        </p:attrNameLst>
                                      </p:cBhvr>
                                      <p:to>
                                        <p:strVal val="visible"/>
                                      </p:to>
                                    </p:set>
                                    <p:animEffect filter="randombar(horizontal)" transition="in">
                                      <p:cBhvr>
                                        <p:cTn dur="500" id="77"/>
                                        <p:tgtEl>
                                          <p:spTgt spid="23"/>
                                        </p:tgtEl>
                                      </p:cBhvr>
                                    </p:animEffect>
                                  </p:childTnLst>
                                </p:cTn>
                              </p:par>
                            </p:childTnLst>
                          </p:cTn>
                        </p:par>
                        <p:par>
                          <p:cTn fill="hold" id="78" nodeType="afterGroup">
                            <p:stCondLst>
                              <p:cond delay="3200"/>
                            </p:stCondLst>
                            <p:childTnLst>
                              <p:par>
                                <p:cTn fill="hold" id="79" nodeType="afterEffect" presetClass="entr" presetID="22" presetSubtype="1">
                                  <p:stCondLst>
                                    <p:cond delay="0"/>
                                  </p:stCondLst>
                                  <p:childTnLst>
                                    <p:set>
                                      <p:cBhvr>
                                        <p:cTn dur="1" fill="hold" id="80">
                                          <p:stCondLst>
                                            <p:cond delay="0"/>
                                          </p:stCondLst>
                                        </p:cTn>
                                        <p:tgtEl>
                                          <p:spTgt spid="73"/>
                                        </p:tgtEl>
                                        <p:attrNameLst>
                                          <p:attrName>style.visibility</p:attrName>
                                        </p:attrNameLst>
                                      </p:cBhvr>
                                      <p:to>
                                        <p:strVal val="visible"/>
                                      </p:to>
                                    </p:set>
                                    <p:animEffect filter="wipe(up)" transition="in">
                                      <p:cBhvr>
                                        <p:cTn dur="500" id="81"/>
                                        <p:tgtEl>
                                          <p:spTgt spid="73"/>
                                        </p:tgtEl>
                                      </p:cBhvr>
                                    </p:animEffect>
                                  </p:childTnLst>
                                </p:cTn>
                              </p:par>
                            </p:childTnLst>
                          </p:cTn>
                        </p:par>
                      </p:childTnLst>
                    </p:cTn>
                  </p:par>
                  <p:par>
                    <p:cTn fill="hold" id="82" nodeType="clickPar">
                      <p:stCondLst>
                        <p:cond delay="indefinite"/>
                        <p:cond delay="0" evt="onBegin">
                          <p:tn val="81"/>
                        </p:cond>
                      </p:stCondLst>
                      <p:childTnLst>
                        <p:par>
                          <p:cTn fill="hold" id="83" nodeType="afterGroup">
                            <p:stCondLst>
                              <p:cond delay="0"/>
                            </p:stCondLst>
                            <p:childTnLst>
                              <p:par>
                                <p:cTn fill="hold" id="84" nodeType="clickEffect" presetClass="exit" presetID="10" presetSubtype="0">
                                  <p:stCondLst>
                                    <p:cond delay="0"/>
                                  </p:stCondLst>
                                  <p:childTnLst>
                                    <p:animEffect filter="fade" transition="out">
                                      <p:cBhvr>
                                        <p:cTn dur="500" id="85"/>
                                        <p:tgtEl>
                                          <p:spTgt spid="93"/>
                                        </p:tgtEl>
                                      </p:cBhvr>
                                    </p:animEffect>
                                    <p:set>
                                      <p:cBhvr>
                                        <p:cTn dur="1" fill="hold" id="86">
                                          <p:stCondLst>
                                            <p:cond delay="499"/>
                                          </p:stCondLst>
                                        </p:cTn>
                                        <p:tgtEl>
                                          <p:spTgt spid="93"/>
                                        </p:tgtEl>
                                        <p:attrNameLst>
                                          <p:attrName>style.visibility</p:attrName>
                                        </p:attrNameLst>
                                      </p:cBhvr>
                                      <p:to>
                                        <p:strVal val="hidden"/>
                                      </p:to>
                                    </p:set>
                                  </p:childTnLst>
                                </p:cTn>
                              </p:par>
                              <p:par>
                                <p:cTn fill="hold" id="87" nodeType="withEffect" presetClass="entr" presetID="10" presetSubtype="0">
                                  <p:stCondLst>
                                    <p:cond delay="0"/>
                                  </p:stCondLst>
                                  <p:childTnLst>
                                    <p:set>
                                      <p:cBhvr>
                                        <p:cTn dur="1" fill="hold" id="88">
                                          <p:stCondLst>
                                            <p:cond delay="0"/>
                                          </p:stCondLst>
                                        </p:cTn>
                                        <p:tgtEl>
                                          <p:spTgt spid="85"/>
                                        </p:tgtEl>
                                        <p:attrNameLst>
                                          <p:attrName>style.visibility</p:attrName>
                                        </p:attrNameLst>
                                      </p:cBhvr>
                                      <p:to>
                                        <p:strVal val="visible"/>
                                      </p:to>
                                    </p:set>
                                    <p:animEffect filter="fade" transition="in">
                                      <p:cBhvr>
                                        <p:cTn dur="500" id="89"/>
                                        <p:tgtEl>
                                          <p:spTgt spid="85"/>
                                        </p:tgtEl>
                                      </p:cBhvr>
                                    </p:animEffect>
                                  </p:childTnLst>
                                </p:cTn>
                              </p:par>
                            </p:childTnLst>
                          </p:cTn>
                        </p:par>
                        <p:par>
                          <p:cTn fill="hold" id="90" nodeType="afterGroup">
                            <p:stCondLst>
                              <p:cond delay="500"/>
                            </p:stCondLst>
                            <p:childTnLst>
                              <p:par>
                                <p:cTn fill="hold" id="91" nodeType="afterEffect" presetClass="entr" presetID="22" presetSubtype="4">
                                  <p:stCondLst>
                                    <p:cond delay="0"/>
                                  </p:stCondLst>
                                  <p:childTnLst>
                                    <p:set>
                                      <p:cBhvr>
                                        <p:cTn dur="1" fill="hold" id="92">
                                          <p:stCondLst>
                                            <p:cond delay="0"/>
                                          </p:stCondLst>
                                        </p:cTn>
                                        <p:tgtEl>
                                          <p:spTgt spid="79"/>
                                        </p:tgtEl>
                                        <p:attrNameLst>
                                          <p:attrName>style.visibility</p:attrName>
                                        </p:attrNameLst>
                                      </p:cBhvr>
                                      <p:to>
                                        <p:strVal val="visible"/>
                                      </p:to>
                                    </p:set>
                                    <p:animEffect filter="wipe(down)" transition="in">
                                      <p:cBhvr>
                                        <p:cTn dur="500" id="93"/>
                                        <p:tgtEl>
                                          <p:spTgt spid="79"/>
                                        </p:tgtEl>
                                      </p:cBhvr>
                                    </p:animEffect>
                                  </p:childTnLst>
                                </p:cTn>
                              </p:par>
                            </p:childTnLst>
                          </p:cTn>
                        </p:par>
                        <p:par>
                          <p:cTn fill="hold" id="94" nodeType="afterGroup">
                            <p:stCondLst>
                              <p:cond delay="1000"/>
                            </p:stCondLst>
                            <p:childTnLst>
                              <p:par>
                                <p:cTn fill="hold" id="95" nodeType="afterEffect" presetClass="entr" presetID="10" presetSubtype="0">
                                  <p:stCondLst>
                                    <p:cond delay="0"/>
                                  </p:stCondLst>
                                  <p:childTnLst>
                                    <p:set>
                                      <p:cBhvr>
                                        <p:cTn dur="1" fill="hold" id="96">
                                          <p:stCondLst>
                                            <p:cond delay="0"/>
                                          </p:stCondLst>
                                        </p:cTn>
                                        <p:tgtEl>
                                          <p:spTgt spid="89"/>
                                        </p:tgtEl>
                                        <p:attrNameLst>
                                          <p:attrName>style.visibility</p:attrName>
                                        </p:attrNameLst>
                                      </p:cBhvr>
                                      <p:to>
                                        <p:strVal val="visible"/>
                                      </p:to>
                                    </p:set>
                                    <p:animEffect filter="fade" transition="in">
                                      <p:cBhvr>
                                        <p:cTn dur="500" id="97"/>
                                        <p:tgtEl>
                                          <p:spTgt spid="89"/>
                                        </p:tgtEl>
                                      </p:cBhvr>
                                    </p:animEffect>
                                  </p:childTnLst>
                                </p:cTn>
                              </p:par>
                              <p:par>
                                <p:cTn fill="hold" id="98" nodeType="withEffect" presetClass="exit" presetID="10" presetSubtype="0">
                                  <p:stCondLst>
                                    <p:cond delay="0"/>
                                  </p:stCondLst>
                                  <p:childTnLst>
                                    <p:animEffect filter="fade" transition="out">
                                      <p:cBhvr>
                                        <p:cTn dur="500" id="99"/>
                                        <p:tgtEl>
                                          <p:spTgt spid="79"/>
                                        </p:tgtEl>
                                      </p:cBhvr>
                                    </p:animEffect>
                                    <p:set>
                                      <p:cBhvr>
                                        <p:cTn dur="1" fill="hold" id="100">
                                          <p:stCondLst>
                                            <p:cond delay="499"/>
                                          </p:stCondLst>
                                        </p:cTn>
                                        <p:tgtEl>
                                          <p:spTgt spid="79"/>
                                        </p:tgtEl>
                                        <p:attrNameLst>
                                          <p:attrName>style.visibility</p:attrName>
                                        </p:attrNameLst>
                                      </p:cBhvr>
                                      <p:to>
                                        <p:strVal val="hidden"/>
                                      </p:to>
                                    </p:set>
                                  </p:childTnLst>
                                </p:cTn>
                              </p:par>
                            </p:childTnLst>
                          </p:cTn>
                        </p:par>
                        <p:par>
                          <p:cTn fill="hold" id="101" nodeType="afterGroup">
                            <p:stCondLst>
                              <p:cond delay="1500"/>
                            </p:stCondLst>
                            <p:childTnLst>
                              <p:par>
                                <p:cTn fill="hold" id="102" nodeType="afterEffect" presetClass="entr" presetID="22" presetSubtype="4">
                                  <p:stCondLst>
                                    <p:cond delay="0"/>
                                  </p:stCondLst>
                                  <p:childTnLst>
                                    <p:set>
                                      <p:cBhvr>
                                        <p:cTn dur="1" fill="hold" id="103">
                                          <p:stCondLst>
                                            <p:cond delay="0"/>
                                          </p:stCondLst>
                                        </p:cTn>
                                        <p:tgtEl>
                                          <p:spTgt spid="72"/>
                                        </p:tgtEl>
                                        <p:attrNameLst>
                                          <p:attrName>style.visibility</p:attrName>
                                        </p:attrNameLst>
                                      </p:cBhvr>
                                      <p:to>
                                        <p:strVal val="visible"/>
                                      </p:to>
                                    </p:set>
                                    <p:animEffect filter="wipe(down)" transition="in">
                                      <p:cBhvr>
                                        <p:cTn dur="500" id="104"/>
                                        <p:tgtEl>
                                          <p:spTgt spid="72"/>
                                        </p:tgtEl>
                                      </p:cBhvr>
                                    </p:animEffect>
                                  </p:childTnLst>
                                </p:cTn>
                              </p:par>
                            </p:childTnLst>
                          </p:cTn>
                        </p:par>
                        <p:par>
                          <p:cTn fill="hold" id="105" nodeType="afterGroup">
                            <p:stCondLst>
                              <p:cond delay="2000"/>
                            </p:stCondLst>
                            <p:childTnLst>
                              <p:par>
                                <p:cTn fill="hold" id="106" nodeType="afterEffect" presetClass="entr" presetID="22" presetSubtype="2">
                                  <p:stCondLst>
                                    <p:cond delay="0"/>
                                  </p:stCondLst>
                                  <p:childTnLst>
                                    <p:set>
                                      <p:cBhvr>
                                        <p:cTn dur="1" fill="hold" id="107">
                                          <p:stCondLst>
                                            <p:cond delay="0"/>
                                          </p:stCondLst>
                                        </p:cTn>
                                        <p:tgtEl>
                                          <p:spTgt spid="101"/>
                                        </p:tgtEl>
                                        <p:attrNameLst>
                                          <p:attrName>style.visibility</p:attrName>
                                        </p:attrNameLst>
                                      </p:cBhvr>
                                      <p:to>
                                        <p:strVal val="visible"/>
                                      </p:to>
                                    </p:set>
                                    <p:animEffect filter="wipe(right)" transition="in">
                                      <p:cBhvr>
                                        <p:cTn dur="500" id="108"/>
                                        <p:tgtEl>
                                          <p:spTgt spid="101"/>
                                        </p:tgtEl>
                                      </p:cBhvr>
                                    </p:animEffect>
                                  </p:childTnLst>
                                </p:cTn>
                              </p:par>
                            </p:childTnLst>
                          </p:cTn>
                        </p:par>
                        <p:par>
                          <p:cTn fill="hold" id="109" nodeType="afterGroup">
                            <p:stCondLst>
                              <p:cond delay="2500"/>
                            </p:stCondLst>
                            <p:childTnLst>
                              <p:par>
                                <p:cTn fill="hold" id="110" nodeType="afterEffect" presetClass="entr" presetID="14" presetSubtype="10">
                                  <p:stCondLst>
                                    <p:cond delay="0"/>
                                  </p:stCondLst>
                                  <p:childTnLst>
                                    <p:set>
                                      <p:cBhvr>
                                        <p:cTn dur="1" fill="hold" id="111">
                                          <p:stCondLst>
                                            <p:cond delay="0"/>
                                          </p:stCondLst>
                                        </p:cTn>
                                        <p:tgtEl>
                                          <p:spTgt spid="24"/>
                                        </p:tgtEl>
                                        <p:attrNameLst>
                                          <p:attrName>style.visibility</p:attrName>
                                        </p:attrNameLst>
                                      </p:cBhvr>
                                      <p:to>
                                        <p:strVal val="visible"/>
                                      </p:to>
                                    </p:set>
                                    <p:animEffect filter="randombar(horizontal)" transition="in">
                                      <p:cBhvr>
                                        <p:cTn dur="500" id="112"/>
                                        <p:tgtEl>
                                          <p:spTgt spid="24"/>
                                        </p:tgtEl>
                                      </p:cBhvr>
                                    </p:animEffect>
                                  </p:childTnLst>
                                </p:cTn>
                              </p:par>
                            </p:childTnLst>
                          </p:cTn>
                        </p:par>
                      </p:childTnLst>
                    </p:cTn>
                  </p:par>
                  <p:par>
                    <p:cTn fill="hold" id="113" nodeType="clickPar">
                      <p:stCondLst>
                        <p:cond delay="indefinite"/>
                        <p:cond delay="0" evt="onBegin">
                          <p:tn val="112"/>
                        </p:cond>
                      </p:stCondLst>
                      <p:childTnLst>
                        <p:par>
                          <p:cTn fill="hold" id="114" nodeType="afterGroup">
                            <p:stCondLst>
                              <p:cond delay="0"/>
                            </p:stCondLst>
                            <p:childTnLst>
                              <p:par>
                                <p:cTn fill="hold" grpId="0" id="115" nodeType="clickEffect" presetClass="entr" presetID="42" presetSubtype="0">
                                  <p:stCondLst>
                                    <p:cond delay="0"/>
                                  </p:stCondLst>
                                  <p:childTnLst>
                                    <p:set>
                                      <p:cBhvr>
                                        <p:cTn dur="1" fill="hold" id="116">
                                          <p:stCondLst>
                                            <p:cond delay="0"/>
                                          </p:stCondLst>
                                        </p:cTn>
                                        <p:tgtEl>
                                          <p:spTgt spid="22"/>
                                        </p:tgtEl>
                                        <p:attrNameLst>
                                          <p:attrName>style.visibility</p:attrName>
                                        </p:attrNameLst>
                                      </p:cBhvr>
                                      <p:to>
                                        <p:strVal val="visible"/>
                                      </p:to>
                                    </p:set>
                                    <p:animEffect filter="fade" transition="in">
                                      <p:cBhvr>
                                        <p:cTn dur="1000" id="117"/>
                                        <p:tgtEl>
                                          <p:spTgt spid="22"/>
                                        </p:tgtEl>
                                      </p:cBhvr>
                                    </p:animEffect>
                                    <p:anim calcmode="lin" valueType="num">
                                      <p:cBhvr>
                                        <p:cTn dur="1000" fill="hold" id="118"/>
                                        <p:tgtEl>
                                          <p:spTgt spid="22"/>
                                        </p:tgtEl>
                                        <p:attrNameLst>
                                          <p:attrName>ppt_x</p:attrName>
                                        </p:attrNameLst>
                                      </p:cBhvr>
                                      <p:tavLst>
                                        <p:tav tm="0">
                                          <p:val>
                                            <p:strVal val="#ppt_x"/>
                                          </p:val>
                                        </p:tav>
                                        <p:tav tm="100000">
                                          <p:val>
                                            <p:strVal val="#ppt_x"/>
                                          </p:val>
                                        </p:tav>
                                      </p:tavLst>
                                    </p:anim>
                                    <p:anim calcmode="lin" valueType="num">
                                      <p:cBhvr>
                                        <p:cTn dur="1000" fill="hold" id="119"/>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9"/>
      <p:bldP grpId="0" spid="22"/>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grpSp>
        <p:nvGrpSpPr>
          <p:cNvPr id="11" name="组合 10"/>
          <p:cNvGrpSpPr/>
          <p:nvPr/>
        </p:nvGrpSpPr>
        <p:grpSpPr>
          <a:xfrm>
            <a:off x="3059832" y="637200"/>
            <a:ext cx="4176464" cy="541568"/>
            <a:chOff x="2477927" y="5767752"/>
            <a:chExt cx="6164894" cy="541568"/>
          </a:xfrm>
        </p:grpSpPr>
        <p:cxnSp>
          <p:nvCxnSpPr>
            <p:cNvPr id="12" name="直接连接符 11"/>
            <p:cNvCxnSpPr/>
            <p:nvPr/>
          </p:nvCxnSpPr>
          <p:spPr>
            <a:xfrm flipH="1">
              <a:off x="2477927" y="6309320"/>
              <a:ext cx="5899408" cy="0"/>
            </a:xfrm>
            <a:prstGeom prst="line">
              <a:avLst/>
            </a:prstGeom>
            <a:ln>
              <a:solidFill>
                <a:srgbClr val="FF9900"/>
              </a:solidFill>
              <a:headEnd len="med" type="none" w="med"/>
              <a:tail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8377335" y="5767752"/>
              <a:ext cx="265486" cy="541568"/>
            </a:xfrm>
            <a:prstGeom prst="line">
              <a:avLst/>
            </a:prstGeom>
            <a:ln>
              <a:solidFill>
                <a:srgbClr val="FF990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6588256" y="1052768"/>
            <a:ext cx="288000" cy="28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solidFill>
                  <a:prstClr val="white"/>
                </a:solidFill>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3275856" y="809436"/>
            <a:ext cx="3168352" cy="365760"/>
          </a:xfrm>
          <a:prstGeom prst="rect">
            <a:avLst/>
          </a:prstGeom>
          <a:noFill/>
        </p:spPr>
        <p:txBody>
          <a:bodyPr lIns="0" rtlCol="0" wrap="square">
            <a:spAutoFit/>
          </a:bodyPr>
          <a:lstStyle/>
          <a:p>
            <a:pPr algn="r"/>
            <a:r>
              <a:rPr altLang="en-US" lang="zh-CN" smtClean="0">
                <a:solidFill>
                  <a:srgbClr val="FC6204"/>
                </a:solidFill>
                <a:latin charset="-122" pitchFamily="34" typeface="微软雅黑"/>
                <a:ea charset="-122" pitchFamily="34" typeface="微软雅黑"/>
              </a:rPr>
              <a:t>自我管理技能</a:t>
            </a:r>
          </a:p>
        </p:txBody>
      </p:sp>
      <p:sp>
        <p:nvSpPr>
          <p:cNvPr id="25" name="Text Box 44"/>
          <p:cNvSpPr txBox="1">
            <a:spLocks noChangeArrowheads="1"/>
          </p:cNvSpPr>
          <p:nvPr/>
        </p:nvSpPr>
        <p:spPr bwMode="auto">
          <a:xfrm>
            <a:off x="359571" y="1863056"/>
            <a:ext cx="8316885"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smtClean="0"/>
              <a:t>自古以来人们都在不同程度地实施自我管理。如，古人云：“吾日三省吾身”，这就是一种自我管理。另外，现在比较时髦的一些词语如“人生规划”、“时间管理”、“个人品牌管理”、等都属于自我管理的范畴。目前暂未能够看到任何对“自我管理”比较满意的定义。</a:t>
            </a:r>
          </a:p>
        </p:txBody>
      </p:sp>
      <p:sp>
        <p:nvSpPr>
          <p:cNvPr id="26" name="Text Box 44"/>
          <p:cNvSpPr txBox="1">
            <a:spLocks noChangeArrowheads="1"/>
          </p:cNvSpPr>
          <p:nvPr/>
        </p:nvSpPr>
        <p:spPr bwMode="auto">
          <a:xfrm>
            <a:off x="366739" y="3618890"/>
            <a:ext cx="4205261"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smtClean="0"/>
              <a:t>本人经过自己的思考，尝试给出如下的定义：指个体对自己本身的管理，自己做自己的主人，自己约束自己，自己激励自己，自己主导自己的人生，为实现自我人生目标的不断奋斗的过程。</a:t>
            </a:r>
          </a:p>
        </p:txBody>
      </p:sp>
      <p:pic>
        <p:nvPicPr>
          <p:cNvPr descr="C:\Users\user\Desktop\xpic4896.JPG" id="12290" name="Picture 2"/>
          <p:cNvPicPr>
            <a:picLocks noChangeArrowheads="1" noChangeAspect="1"/>
          </p:cNvPicPr>
          <p:nvPr/>
        </p:nvPicPr>
        <p:blipFill>
          <a:blip r:embed="rId2">
            <a:extLst>
              <a:ext uri="{28A0092B-C50C-407E-A947-70E740481C1C}">
                <a14:useLocalDpi/>
              </a:ext>
            </a:extLst>
          </a:blip>
          <a:stretch>
            <a:fillRect/>
          </a:stretch>
        </p:blipFill>
        <p:spPr bwMode="auto">
          <a:xfrm>
            <a:off x="4716016" y="3773519"/>
            <a:ext cx="4179271" cy="2786181"/>
          </a:xfrm>
          <a:prstGeom prst="rect">
            <a:avLst/>
          </a:prstGeom>
          <a:ln w="28575">
            <a:solidFill>
              <a:srgbClr val="FF990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grpSp>
        <p:nvGrpSpPr>
          <p:cNvPr id="30" name="组合 29"/>
          <p:cNvGrpSpPr/>
          <p:nvPr/>
        </p:nvGrpSpPr>
        <p:grpSpPr>
          <a:xfrm>
            <a:off x="59734" y="5277458"/>
            <a:ext cx="4800298" cy="1569660"/>
            <a:chOff x="8628686" y="5243102"/>
            <a:chExt cx="4800298" cy="1569660"/>
          </a:xfrm>
        </p:grpSpPr>
        <p:sp>
          <p:nvSpPr>
            <p:cNvPr id="33" name="TextBox 32"/>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FC6204"/>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34" name="组合 33"/>
            <p:cNvGrpSpPr/>
            <p:nvPr/>
          </p:nvGrpSpPr>
          <p:grpSpPr>
            <a:xfrm>
              <a:off x="8748464" y="5629533"/>
              <a:ext cx="3168352" cy="1080120"/>
              <a:chOff x="8748464" y="5629533"/>
              <a:chExt cx="3168352" cy="1080120"/>
            </a:xfrm>
          </p:grpSpPr>
          <p:cxnSp>
            <p:nvCxnSpPr>
              <p:cNvPr id="36" name="直接连接符 35"/>
              <p:cNvCxnSpPr/>
              <p:nvPr/>
            </p:nvCxnSpPr>
            <p:spPr>
              <a:xfrm>
                <a:off x="8748464" y="6525344"/>
                <a:ext cx="3168352" cy="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cxnSp>
            <p:nvCxnSpPr>
              <p:cNvPr id="37" name="直接连接符 36"/>
              <p:cNvCxnSpPr/>
              <p:nvPr/>
            </p:nvCxnSpPr>
            <p:spPr>
              <a:xfrm flipH="1">
                <a:off x="8928523" y="5629533"/>
                <a:ext cx="0" cy="108012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grpSp>
        <p:sp>
          <p:nvSpPr>
            <p:cNvPr id="35" name="矩形 34"/>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何谓自我管理</a:t>
              </a:r>
            </a:p>
          </p:txBody>
        </p:sp>
      </p:grpSp>
    </p:spTree>
    <p:extLst>
      <p:ext uri="{BB962C8B-B14F-4D97-AF65-F5344CB8AC3E}">
        <p14:creationId val="69685039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1"/>
                                        </p:tgtEl>
                                        <p:attrNameLst>
                                          <p:attrName>style.visibility</p:attrName>
                                        </p:attrNameLst>
                                      </p:cBhvr>
                                      <p:to>
                                        <p:strVal val="visible"/>
                                      </p:to>
                                    </p:set>
                                    <p:animEffect filter="wipe(right)" transition="in">
                                      <p:cBhvr>
                                        <p:cTn dur="200" id="7"/>
                                        <p:tgtEl>
                                          <p:spTgt spid="11"/>
                                        </p:tgtEl>
                                      </p:cBhvr>
                                    </p:animEffect>
                                  </p:childTnLst>
                                </p:cTn>
                              </p:par>
                              <p:par>
                                <p:cTn fill="hold" grpId="0" id="8" nodeType="withEffect" presetClass="entr" presetID="2" presetSubtype="2">
                                  <p:stCondLst>
                                    <p:cond delay="10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200" fill="hold" id="10"/>
                                        <p:tgtEl>
                                          <p:spTgt spid="14"/>
                                        </p:tgtEl>
                                        <p:attrNameLst>
                                          <p:attrName>ppt_x</p:attrName>
                                        </p:attrNameLst>
                                      </p:cBhvr>
                                      <p:tavLst>
                                        <p:tav tm="0">
                                          <p:val>
                                            <p:strVal val="1+#ppt_w/2"/>
                                          </p:val>
                                        </p:tav>
                                        <p:tav tm="100000">
                                          <p:val>
                                            <p:strVal val="#ppt_x"/>
                                          </p:val>
                                        </p:tav>
                                      </p:tavLst>
                                    </p:anim>
                                    <p:anim calcmode="lin" valueType="num">
                                      <p:cBhvr additive="base">
                                        <p:cTn dur="200" fill="hold" id="11"/>
                                        <p:tgtEl>
                                          <p:spTgt spid="14"/>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300"/>
                            </p:stCondLst>
                            <p:childTnLst>
                              <p:par>
                                <p:cTn fill="hold" grpId="0" id="13" nodeType="afterEffect" presetClass="entr" presetID="42"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300"/>
                            </p:stCondLst>
                            <p:childTnLst>
                              <p:par>
                                <p:cTn fill="hold" id="19" nodeType="afterEffect" presetClass="entr" presetID="2" presetSubtype="2">
                                  <p:stCondLst>
                                    <p:cond delay="0"/>
                                  </p:stCondLst>
                                  <p:childTnLst>
                                    <p:set>
                                      <p:cBhvr>
                                        <p:cTn dur="1" fill="hold" id="20">
                                          <p:stCondLst>
                                            <p:cond delay="0"/>
                                          </p:stCondLst>
                                        </p:cTn>
                                        <p:tgtEl>
                                          <p:spTgt spid="30"/>
                                        </p:tgtEl>
                                        <p:attrNameLst>
                                          <p:attrName>style.visibility</p:attrName>
                                        </p:attrNameLst>
                                      </p:cBhvr>
                                      <p:to>
                                        <p:strVal val="visible"/>
                                      </p:to>
                                    </p:set>
                                    <p:anim calcmode="lin" valueType="num">
                                      <p:cBhvr additive="base">
                                        <p:cTn dur="100" fill="hold" id="21"/>
                                        <p:tgtEl>
                                          <p:spTgt spid="30"/>
                                        </p:tgtEl>
                                        <p:attrNameLst>
                                          <p:attrName>ppt_x</p:attrName>
                                        </p:attrNameLst>
                                      </p:cBhvr>
                                      <p:tavLst>
                                        <p:tav tm="0">
                                          <p:val>
                                            <p:strVal val="1+#ppt_w/2"/>
                                          </p:val>
                                        </p:tav>
                                        <p:tav tm="100000">
                                          <p:val>
                                            <p:strVal val="#ppt_x"/>
                                          </p:val>
                                        </p:tav>
                                      </p:tavLst>
                                    </p:anim>
                                    <p:anim calcmode="lin" valueType="num">
                                      <p:cBhvr additive="base">
                                        <p:cTn dur="100" fill="hold" id="22"/>
                                        <p:tgtEl>
                                          <p:spTgt spid="30"/>
                                        </p:tgtEl>
                                        <p:attrNameLst>
                                          <p:attrName>ppt_y</p:attrName>
                                        </p:attrNameLst>
                                      </p:cBhvr>
                                      <p:tavLst>
                                        <p:tav tm="0">
                                          <p:val>
                                            <p:strVal val="#ppt_y"/>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0" id="25" nodeType="clickEffect" presetClass="entr" presetID="42" presetSubtype="0">
                                  <p:stCondLst>
                                    <p:cond delay="0"/>
                                  </p:stCondLst>
                                  <p:childTnLst>
                                    <p:set>
                                      <p:cBhvr>
                                        <p:cTn dur="1" fill="hold" id="26">
                                          <p:stCondLst>
                                            <p:cond delay="0"/>
                                          </p:stCondLst>
                                        </p:cTn>
                                        <p:tgtEl>
                                          <p:spTgt spid="25"/>
                                        </p:tgtEl>
                                        <p:attrNameLst>
                                          <p:attrName>style.visibility</p:attrName>
                                        </p:attrNameLst>
                                      </p:cBhvr>
                                      <p:to>
                                        <p:strVal val="visible"/>
                                      </p:to>
                                    </p:set>
                                    <p:animEffect filter="fade" transition="in">
                                      <p:cBhvr>
                                        <p:cTn dur="1000" id="27"/>
                                        <p:tgtEl>
                                          <p:spTgt spid="25"/>
                                        </p:tgtEl>
                                      </p:cBhvr>
                                    </p:animEffect>
                                    <p:anim calcmode="lin" valueType="num">
                                      <p:cBhvr>
                                        <p:cTn dur="1000" fill="hold" id="28"/>
                                        <p:tgtEl>
                                          <p:spTgt spid="25"/>
                                        </p:tgtEl>
                                        <p:attrNameLst>
                                          <p:attrName>ppt_x</p:attrName>
                                        </p:attrNameLst>
                                      </p:cBhvr>
                                      <p:tavLst>
                                        <p:tav tm="0">
                                          <p:val>
                                            <p:strVal val="#ppt_x"/>
                                          </p:val>
                                        </p:tav>
                                        <p:tav tm="100000">
                                          <p:val>
                                            <p:strVal val="#ppt_x"/>
                                          </p:val>
                                        </p:tav>
                                      </p:tavLst>
                                    </p:anim>
                                    <p:anim calcmode="lin" valueType="num">
                                      <p:cBhvr>
                                        <p:cTn dur="1000" fill="hold" id="29"/>
                                        <p:tgtEl>
                                          <p:spTgt spid="25"/>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0"/>
                                  </p:stCondLst>
                                  <p:childTnLst>
                                    <p:set>
                                      <p:cBhvr>
                                        <p:cTn dur="1" fill="hold" id="31">
                                          <p:stCondLst>
                                            <p:cond delay="0"/>
                                          </p:stCondLst>
                                        </p:cTn>
                                        <p:tgtEl>
                                          <p:spTgt spid="12290"/>
                                        </p:tgtEl>
                                        <p:attrNameLst>
                                          <p:attrName>style.visibility</p:attrName>
                                        </p:attrNameLst>
                                      </p:cBhvr>
                                      <p:to>
                                        <p:strVal val="visible"/>
                                      </p:to>
                                    </p:set>
                                    <p:animEffect filter="fade" transition="in">
                                      <p:cBhvr>
                                        <p:cTn dur="1000" id="32"/>
                                        <p:tgtEl>
                                          <p:spTgt spid="12290"/>
                                        </p:tgtEl>
                                      </p:cBhvr>
                                    </p:animEffect>
                                    <p:anim calcmode="lin" valueType="num">
                                      <p:cBhvr>
                                        <p:cTn dur="1000" fill="hold" id="33"/>
                                        <p:tgtEl>
                                          <p:spTgt spid="12290"/>
                                        </p:tgtEl>
                                        <p:attrNameLst>
                                          <p:attrName>ppt_x</p:attrName>
                                        </p:attrNameLst>
                                      </p:cBhvr>
                                      <p:tavLst>
                                        <p:tav tm="0">
                                          <p:val>
                                            <p:strVal val="#ppt_x"/>
                                          </p:val>
                                        </p:tav>
                                        <p:tav tm="100000">
                                          <p:val>
                                            <p:strVal val="#ppt_x"/>
                                          </p:val>
                                        </p:tav>
                                      </p:tavLst>
                                    </p:anim>
                                    <p:anim calcmode="lin" valueType="num">
                                      <p:cBhvr>
                                        <p:cTn dur="1000" fill="hold" id="34"/>
                                        <p:tgtEl>
                                          <p:spTgt spid="12290"/>
                                        </p:tgtEl>
                                        <p:attrNameLst>
                                          <p:attrName>ppt_y</p:attrName>
                                        </p:attrNameLst>
                                      </p:cBhvr>
                                      <p:tavLst>
                                        <p:tav tm="0">
                                          <p:val>
                                            <p:strVal val="#ppt_y-.1"/>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42" presetSubtype="0">
                                  <p:stCondLst>
                                    <p:cond delay="0"/>
                                  </p:stCondLst>
                                  <p:childTnLst>
                                    <p:set>
                                      <p:cBhvr>
                                        <p:cTn dur="1" fill="hold" id="38">
                                          <p:stCondLst>
                                            <p:cond delay="0"/>
                                          </p:stCondLst>
                                        </p:cTn>
                                        <p:tgtEl>
                                          <p:spTgt spid="26"/>
                                        </p:tgtEl>
                                        <p:attrNameLst>
                                          <p:attrName>style.visibility</p:attrName>
                                        </p:attrNameLst>
                                      </p:cBhvr>
                                      <p:to>
                                        <p:strVal val="visible"/>
                                      </p:to>
                                    </p:set>
                                    <p:animEffect filter="fade" transition="in">
                                      <p:cBhvr>
                                        <p:cTn dur="1000" id="39"/>
                                        <p:tgtEl>
                                          <p:spTgt spid="26"/>
                                        </p:tgtEl>
                                      </p:cBhvr>
                                    </p:animEffect>
                                    <p:anim calcmode="lin" valueType="num">
                                      <p:cBhvr>
                                        <p:cTn dur="1000" fill="hold" id="40"/>
                                        <p:tgtEl>
                                          <p:spTgt spid="26"/>
                                        </p:tgtEl>
                                        <p:attrNameLst>
                                          <p:attrName>ppt_x</p:attrName>
                                        </p:attrNameLst>
                                      </p:cBhvr>
                                      <p:tavLst>
                                        <p:tav tm="0">
                                          <p:val>
                                            <p:strVal val="#ppt_x"/>
                                          </p:val>
                                        </p:tav>
                                        <p:tav tm="100000">
                                          <p:val>
                                            <p:strVal val="#ppt_x"/>
                                          </p:val>
                                        </p:tav>
                                      </p:tavLst>
                                    </p:anim>
                                    <p:anim calcmode="lin" valueType="num">
                                      <p:cBhvr>
                                        <p:cTn dur="1000" fill="hold" id="41"/>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9"/>
      <p:bldP grpId="0" spid="25"/>
      <p:bldP grpId="0" spid="26"/>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grpSp>
        <p:nvGrpSpPr>
          <p:cNvPr id="11" name="组合 10"/>
          <p:cNvGrpSpPr/>
          <p:nvPr/>
        </p:nvGrpSpPr>
        <p:grpSpPr>
          <a:xfrm>
            <a:off x="3059832" y="637200"/>
            <a:ext cx="4176464" cy="541568"/>
            <a:chOff x="2477927" y="5767752"/>
            <a:chExt cx="6164894" cy="541568"/>
          </a:xfrm>
        </p:grpSpPr>
        <p:cxnSp>
          <p:nvCxnSpPr>
            <p:cNvPr id="12" name="直接连接符 11"/>
            <p:cNvCxnSpPr/>
            <p:nvPr/>
          </p:nvCxnSpPr>
          <p:spPr>
            <a:xfrm flipH="1">
              <a:off x="2477927" y="6309320"/>
              <a:ext cx="5899408" cy="0"/>
            </a:xfrm>
            <a:prstGeom prst="line">
              <a:avLst/>
            </a:prstGeom>
            <a:ln>
              <a:solidFill>
                <a:srgbClr val="FF9900"/>
              </a:solidFill>
              <a:headEnd len="med" type="none" w="med"/>
              <a:tail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8377335" y="5767752"/>
              <a:ext cx="265486" cy="541568"/>
            </a:xfrm>
            <a:prstGeom prst="line">
              <a:avLst/>
            </a:prstGeom>
            <a:ln>
              <a:solidFill>
                <a:srgbClr val="FF990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6588256" y="1052768"/>
            <a:ext cx="288000" cy="28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solidFill>
                  <a:prstClr val="white"/>
                </a:solidFill>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3275856" y="809436"/>
            <a:ext cx="3168352" cy="365760"/>
          </a:xfrm>
          <a:prstGeom prst="rect">
            <a:avLst/>
          </a:prstGeom>
          <a:noFill/>
        </p:spPr>
        <p:txBody>
          <a:bodyPr lIns="0" rtlCol="0" wrap="square">
            <a:spAutoFit/>
          </a:bodyPr>
          <a:lstStyle/>
          <a:p>
            <a:pPr algn="r"/>
            <a:r>
              <a:rPr altLang="en-US" lang="zh-CN" smtClean="0">
                <a:solidFill>
                  <a:srgbClr val="FC6204"/>
                </a:solidFill>
                <a:latin charset="-122" pitchFamily="34" typeface="微软雅黑"/>
                <a:ea charset="-122" pitchFamily="34" typeface="微软雅黑"/>
              </a:rPr>
              <a:t>自我管理技能</a:t>
            </a:r>
          </a:p>
        </p:txBody>
      </p:sp>
      <p:grpSp>
        <p:nvGrpSpPr>
          <p:cNvPr id="30" name="组合 29"/>
          <p:cNvGrpSpPr/>
          <p:nvPr/>
        </p:nvGrpSpPr>
        <p:grpSpPr>
          <a:xfrm>
            <a:off x="59734" y="5277458"/>
            <a:ext cx="4800298" cy="1569660"/>
            <a:chOff x="8628686" y="5243102"/>
            <a:chExt cx="4800298" cy="1569660"/>
          </a:xfrm>
        </p:grpSpPr>
        <p:sp>
          <p:nvSpPr>
            <p:cNvPr id="33" name="TextBox 32"/>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z="9600">
                  <a:solidFill>
                    <a:srgbClr val="FC6204"/>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34" name="组合 33"/>
            <p:cNvGrpSpPr/>
            <p:nvPr/>
          </p:nvGrpSpPr>
          <p:grpSpPr>
            <a:xfrm>
              <a:off x="8748464" y="5629533"/>
              <a:ext cx="3168352" cy="1080120"/>
              <a:chOff x="8748464" y="5629533"/>
              <a:chExt cx="3168352" cy="1080120"/>
            </a:xfrm>
          </p:grpSpPr>
          <p:cxnSp>
            <p:nvCxnSpPr>
              <p:cNvPr id="36" name="直接连接符 35"/>
              <p:cNvCxnSpPr/>
              <p:nvPr/>
            </p:nvCxnSpPr>
            <p:spPr>
              <a:xfrm>
                <a:off x="8748464" y="6525344"/>
                <a:ext cx="3168352" cy="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cxnSp>
            <p:nvCxnSpPr>
              <p:cNvPr id="37" name="直接连接符 36"/>
              <p:cNvCxnSpPr/>
              <p:nvPr/>
            </p:nvCxnSpPr>
            <p:spPr>
              <a:xfrm flipH="1">
                <a:off x="8928523" y="5629533"/>
                <a:ext cx="0" cy="108012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grpSp>
        <p:sp>
          <p:nvSpPr>
            <p:cNvPr id="35" name="矩形 34"/>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为什么需要自我管理</a:t>
              </a:r>
            </a:p>
          </p:txBody>
        </p:sp>
      </p:grpSp>
      <p:pic>
        <p:nvPicPr>
          <p:cNvPr descr="C:\Users\user\Desktop\未标题-1 拷贝.png" id="13315" name="Picture 3"/>
          <p:cNvPicPr>
            <a:picLocks noChangeArrowheads="1" noChangeAspect="1"/>
          </p:cNvPicPr>
          <p:nvPr/>
        </p:nvPicPr>
        <p:blipFill>
          <a:blip r:embed="rId2">
            <a:extLst>
              <a:ext uri="{28A0092B-C50C-407E-A947-70E740481C1C}">
                <a14:useLocalDpi/>
              </a:ext>
            </a:extLst>
          </a:blip>
          <a:stretch>
            <a:fillRect/>
          </a:stretch>
        </p:blipFill>
        <p:spPr bwMode="auto">
          <a:xfrm>
            <a:off x="-410156" y="1178768"/>
            <a:ext cx="3142981" cy="3463099"/>
          </a:xfrm>
          <a:prstGeom prst="rect">
            <a:avLst/>
          </a:prstGeom>
          <a:noFill/>
          <a:extLst>
            <a:ext uri="{909E8E84-426E-40DD-AFC4-6F175D3DCCD1}">
              <a14:hiddenFill>
                <a:solidFill>
                  <a:srgbClr val="FFFFFF"/>
                </a:solidFill>
              </a14:hiddenFill>
            </a:ext>
          </a:extLst>
        </p:spPr>
      </p:pic>
      <p:sp>
        <p:nvSpPr>
          <p:cNvPr id="38" name="Text Box 44"/>
          <p:cNvSpPr txBox="1">
            <a:spLocks noChangeArrowheads="1"/>
          </p:cNvSpPr>
          <p:nvPr/>
        </p:nvSpPr>
        <p:spPr bwMode="auto">
          <a:xfrm>
            <a:off x="4211960" y="1844824"/>
            <a:ext cx="4680520"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zh-CN" lang="en-US"/>
              <a:t>《礼记•大学》中说，“古之欲明明德于天下者；先治其国；欲治其国者，先齐其家；欲齐其家者，先修其身；欲修其身者，先正其心；……心正而后身修，身修而后家齐，家齐而后国治，国治而后天下平。”</a:t>
            </a:r>
          </a:p>
        </p:txBody>
      </p:sp>
      <p:sp>
        <p:nvSpPr>
          <p:cNvPr id="39" name="Text Box 44"/>
          <p:cNvSpPr txBox="1">
            <a:spLocks noChangeArrowheads="1"/>
          </p:cNvSpPr>
          <p:nvPr/>
        </p:nvSpPr>
        <p:spPr bwMode="auto">
          <a:xfrm>
            <a:off x="4211960" y="4106220"/>
            <a:ext cx="4572524"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这是儒家思想中知识分子尊崇的信条。是几千年来无数知识者的最高理想。然而实际上，成功的机会少，失望的时候多，于是又出现了“穷则独善其身，达则兼济天下”的思想。“正心、修身、齐家、治国、平天下”的人生理想与“穷则独善其身，达则兼济天下”的积极而达观的态度相互结合补充，几千年中影响始终不衰。</a:t>
            </a:r>
          </a:p>
        </p:txBody>
      </p:sp>
      <p:grpSp>
        <p:nvGrpSpPr>
          <p:cNvPr id="21" name="组合 20"/>
          <p:cNvGrpSpPr/>
          <p:nvPr/>
        </p:nvGrpSpPr>
        <p:grpSpPr>
          <a:xfrm>
            <a:off x="3318247" y="1844824"/>
            <a:ext cx="461665" cy="4714876"/>
            <a:chOff x="3318247" y="1844824"/>
            <a:chExt cx="461665" cy="4714876"/>
          </a:xfrm>
        </p:grpSpPr>
        <p:cxnSp>
          <p:nvCxnSpPr>
            <p:cNvPr id="18" name="直接箭头连接符 17"/>
            <p:cNvCxnSpPr/>
            <p:nvPr/>
          </p:nvCxnSpPr>
          <p:spPr>
            <a:xfrm flipH="1" flipV="1">
              <a:off x="3502832" y="1844824"/>
              <a:ext cx="0" cy="4714876"/>
            </a:xfrm>
            <a:prstGeom prst="straightConnector1">
              <a:avLst/>
            </a:prstGeom>
            <a:ln>
              <a:prstDash val="sysDot"/>
              <a:tailEnd type="arrow"/>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3320479" y="3185862"/>
              <a:ext cx="457200" cy="1323258"/>
            </a:xfrm>
            <a:prstGeom prst="rect">
              <a:avLst/>
            </a:prstGeom>
            <a:solidFill>
              <a:schemeClr val="bg1"/>
            </a:solidFill>
          </p:spPr>
          <p:txBody>
            <a:bodyPr rtlCol="0" vert="eaVert" wrap="square">
              <a:spAutoFit/>
            </a:bodyPr>
            <a:lstStyle/>
            <a:p>
              <a:pPr algn="ctr"/>
              <a:r>
                <a:rPr altLang="en-US" lang="zh-CN" smtClean="0" spc="150">
                  <a:solidFill>
                    <a:srgbClr val="FC6204"/>
                  </a:solidFill>
                  <a:latin charset="-122" pitchFamily="34" typeface="微软雅黑"/>
                  <a:ea charset="-122" pitchFamily="34" typeface="微软雅黑"/>
                </a:rPr>
                <a:t>古人观点</a:t>
              </a:r>
            </a:p>
          </p:txBody>
        </p:sp>
      </p:grpSp>
      <p:sp>
        <p:nvSpPr>
          <p:cNvPr id="40" name="Text Box 44"/>
          <p:cNvSpPr txBox="1">
            <a:spLocks noChangeArrowheads="1"/>
          </p:cNvSpPr>
          <p:nvPr/>
        </p:nvSpPr>
        <p:spPr bwMode="auto">
          <a:xfrm>
            <a:off x="4211960" y="3708412"/>
            <a:ext cx="4680520"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大意是说：古代那些要使美德彰明于天下的人，要先治理好他的国家；要治理好国家的人，要先整顿好自己的家；要整顿好家的人，要先进行自我修养；要进行自我修养的人，要先端正他的思想……思想端正了，然后自我修养完善；自我修养完善了，然后家庭整顿有序；家庭整顿好了，然后国家安定繁荣；国家安定繁荣了，然后天下平定。</a:t>
            </a:r>
          </a:p>
        </p:txBody>
      </p:sp>
    </p:spTree>
    <p:extLst>
      <p:ext uri="{BB962C8B-B14F-4D97-AF65-F5344CB8AC3E}">
        <p14:creationId val="288370273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100" fill="hold" id="7"/>
                                        <p:tgtEl>
                                          <p:spTgt spid="30"/>
                                        </p:tgtEl>
                                        <p:attrNameLst>
                                          <p:attrName>ppt_x</p:attrName>
                                        </p:attrNameLst>
                                      </p:cBhvr>
                                      <p:tavLst>
                                        <p:tav tm="0">
                                          <p:val>
                                            <p:strVal val="1+#ppt_w/2"/>
                                          </p:val>
                                        </p:tav>
                                        <p:tav tm="100000">
                                          <p:val>
                                            <p:strVal val="#ppt_x"/>
                                          </p:val>
                                        </p:tav>
                                      </p:tavLst>
                                    </p:anim>
                                    <p:anim calcmode="lin" valueType="num">
                                      <p:cBhvr additive="base">
                                        <p:cTn dur="100" fill="hold" id="8"/>
                                        <p:tgtEl>
                                          <p:spTgt spid="3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id="10" nodeType="afterEffect" presetClass="entr" presetID="2" presetSubtype="4">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additive="base">
                                        <p:cTn dur="200" fill="hold" id="12"/>
                                        <p:tgtEl>
                                          <p:spTgt spid="21"/>
                                        </p:tgtEl>
                                        <p:attrNameLst>
                                          <p:attrName>ppt_x</p:attrName>
                                        </p:attrNameLst>
                                      </p:cBhvr>
                                      <p:tavLst>
                                        <p:tav tm="0">
                                          <p:val>
                                            <p:strVal val="#ppt_x"/>
                                          </p:val>
                                        </p:tav>
                                        <p:tav tm="100000">
                                          <p:val>
                                            <p:strVal val="#ppt_x"/>
                                          </p:val>
                                        </p:tav>
                                      </p:tavLst>
                                    </p:anim>
                                    <p:anim calcmode="lin" valueType="num">
                                      <p:cBhvr additive="base">
                                        <p:cTn dur="200" fill="hold" id="13"/>
                                        <p:tgtEl>
                                          <p:spTgt spid="21"/>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8">
                                  <p:stCondLst>
                                    <p:cond delay="0"/>
                                  </p:stCondLst>
                                  <p:childTnLst>
                                    <p:set>
                                      <p:cBhvr>
                                        <p:cTn dur="1" fill="hold" id="15">
                                          <p:stCondLst>
                                            <p:cond delay="0"/>
                                          </p:stCondLst>
                                        </p:cTn>
                                        <p:tgtEl>
                                          <p:spTgt spid="13315"/>
                                        </p:tgtEl>
                                        <p:attrNameLst>
                                          <p:attrName>style.visibility</p:attrName>
                                        </p:attrNameLst>
                                      </p:cBhvr>
                                      <p:to>
                                        <p:strVal val="visible"/>
                                      </p:to>
                                    </p:set>
                                    <p:anim calcmode="lin" valueType="num">
                                      <p:cBhvr additive="base">
                                        <p:cTn dur="200" fill="hold" id="16"/>
                                        <p:tgtEl>
                                          <p:spTgt spid="13315"/>
                                        </p:tgtEl>
                                        <p:attrNameLst>
                                          <p:attrName>ppt_x</p:attrName>
                                        </p:attrNameLst>
                                      </p:cBhvr>
                                      <p:tavLst>
                                        <p:tav tm="0">
                                          <p:val>
                                            <p:strVal val="0-#ppt_w/2"/>
                                          </p:val>
                                        </p:tav>
                                        <p:tav tm="100000">
                                          <p:val>
                                            <p:strVal val="#ppt_x"/>
                                          </p:val>
                                        </p:tav>
                                      </p:tavLst>
                                    </p:anim>
                                    <p:anim calcmode="lin" valueType="num">
                                      <p:cBhvr additive="base">
                                        <p:cTn dur="200" fill="hold" id="17"/>
                                        <p:tgtEl>
                                          <p:spTgt spid="13315"/>
                                        </p:tgtEl>
                                        <p:attrNameLst>
                                          <p:attrName>ppt_y</p:attrName>
                                        </p:attrNameLst>
                                      </p:cBhvr>
                                      <p:tavLst>
                                        <p:tav tm="0">
                                          <p:val>
                                            <p:strVal val="#ppt_y"/>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42" presetSubtype="0">
                                  <p:stCondLst>
                                    <p:cond delay="0"/>
                                  </p:stCondLst>
                                  <p:childTnLst>
                                    <p:set>
                                      <p:cBhvr>
                                        <p:cTn dur="1" fill="hold" id="21">
                                          <p:stCondLst>
                                            <p:cond delay="0"/>
                                          </p:stCondLst>
                                        </p:cTn>
                                        <p:tgtEl>
                                          <p:spTgt spid="38"/>
                                        </p:tgtEl>
                                        <p:attrNameLst>
                                          <p:attrName>style.visibility</p:attrName>
                                        </p:attrNameLst>
                                      </p:cBhvr>
                                      <p:to>
                                        <p:strVal val="visible"/>
                                      </p:to>
                                    </p:set>
                                    <p:animEffect filter="fade" transition="in">
                                      <p:cBhvr>
                                        <p:cTn dur="1000" id="22"/>
                                        <p:tgtEl>
                                          <p:spTgt spid="38"/>
                                        </p:tgtEl>
                                      </p:cBhvr>
                                    </p:animEffect>
                                    <p:anim calcmode="lin" valueType="num">
                                      <p:cBhvr>
                                        <p:cTn dur="1000" fill="hold" id="23"/>
                                        <p:tgtEl>
                                          <p:spTgt spid="38"/>
                                        </p:tgtEl>
                                        <p:attrNameLst>
                                          <p:attrName>ppt_x</p:attrName>
                                        </p:attrNameLst>
                                      </p:cBhvr>
                                      <p:tavLst>
                                        <p:tav tm="0">
                                          <p:val>
                                            <p:strVal val="#ppt_x"/>
                                          </p:val>
                                        </p:tav>
                                        <p:tav tm="100000">
                                          <p:val>
                                            <p:strVal val="#ppt_x"/>
                                          </p:val>
                                        </p:tav>
                                      </p:tavLst>
                                    </p:anim>
                                    <p:anim calcmode="lin" valueType="num">
                                      <p:cBhvr>
                                        <p:cTn dur="1000" fill="hold" id="24"/>
                                        <p:tgtEl>
                                          <p:spTgt spid="38"/>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grpId="0" id="27" nodeType="clickEffect" presetClass="entr" presetID="23" presetSubtype="528">
                                  <p:stCondLst>
                                    <p:cond delay="0"/>
                                  </p:stCondLst>
                                  <p:childTnLst>
                                    <p:set>
                                      <p:cBhvr>
                                        <p:cTn dur="1" fill="hold" id="28">
                                          <p:stCondLst>
                                            <p:cond delay="0"/>
                                          </p:stCondLst>
                                        </p:cTn>
                                        <p:tgtEl>
                                          <p:spTgt spid="40"/>
                                        </p:tgtEl>
                                        <p:attrNameLst>
                                          <p:attrName>style.visibility</p:attrName>
                                        </p:attrNameLst>
                                      </p:cBhvr>
                                      <p:to>
                                        <p:strVal val="visible"/>
                                      </p:to>
                                    </p:set>
                                    <p:anim calcmode="lin" valueType="num">
                                      <p:cBhvr>
                                        <p:cTn dur="500" fill="hold" id="29"/>
                                        <p:tgtEl>
                                          <p:spTgt spid="40"/>
                                        </p:tgtEl>
                                        <p:attrNameLst>
                                          <p:attrName>ppt_w</p:attrName>
                                        </p:attrNameLst>
                                      </p:cBhvr>
                                      <p:tavLst>
                                        <p:tav tm="0">
                                          <p:val>
                                            <p:fltVal val="0"/>
                                          </p:val>
                                        </p:tav>
                                        <p:tav tm="100000">
                                          <p:val>
                                            <p:strVal val="#ppt_w"/>
                                          </p:val>
                                        </p:tav>
                                      </p:tavLst>
                                    </p:anim>
                                    <p:anim calcmode="lin" valueType="num">
                                      <p:cBhvr>
                                        <p:cTn dur="500" fill="hold" id="30"/>
                                        <p:tgtEl>
                                          <p:spTgt spid="40"/>
                                        </p:tgtEl>
                                        <p:attrNameLst>
                                          <p:attrName>ppt_h</p:attrName>
                                        </p:attrNameLst>
                                      </p:cBhvr>
                                      <p:tavLst>
                                        <p:tav tm="0">
                                          <p:val>
                                            <p:fltVal val="0"/>
                                          </p:val>
                                        </p:tav>
                                        <p:tav tm="100000">
                                          <p:val>
                                            <p:strVal val="#ppt_h"/>
                                          </p:val>
                                        </p:tav>
                                      </p:tavLst>
                                    </p:anim>
                                    <p:anim calcmode="lin" valueType="num">
                                      <p:cBhvr>
                                        <p:cTn dur="500" fill="hold" id="31"/>
                                        <p:tgtEl>
                                          <p:spTgt spid="40"/>
                                        </p:tgtEl>
                                        <p:attrNameLst>
                                          <p:attrName>ppt_x</p:attrName>
                                        </p:attrNameLst>
                                      </p:cBhvr>
                                      <p:tavLst>
                                        <p:tav tm="0">
                                          <p:val>
                                            <p:fltVal val="0.5"/>
                                          </p:val>
                                        </p:tav>
                                        <p:tav tm="100000">
                                          <p:val>
                                            <p:strVal val="#ppt_x"/>
                                          </p:val>
                                        </p:tav>
                                      </p:tavLst>
                                    </p:anim>
                                    <p:anim calcmode="lin" valueType="num">
                                      <p:cBhvr>
                                        <p:cTn dur="500" fill="hold" id="32"/>
                                        <p:tgtEl>
                                          <p:spTgt spid="40"/>
                                        </p:tgtEl>
                                        <p:attrNameLst>
                                          <p:attrName>ppt_y</p:attrName>
                                        </p:attrNameLst>
                                      </p:cBhvr>
                                      <p:tavLst>
                                        <p:tav tm="0">
                                          <p:val>
                                            <p:fltVal val="0.5"/>
                                          </p:val>
                                        </p:tav>
                                        <p:tav tm="100000">
                                          <p:val>
                                            <p:strVal val="#ppt_y"/>
                                          </p:val>
                                        </p:tav>
                                      </p:tavLst>
                                    </p:anim>
                                  </p:childTnLst>
                                </p:cTn>
                              </p:par>
                              <p:par>
                                <p:cTn autoRev="1" fill="hold" grpId="1" id="33" nodeType="withEffect" presetClass="emph" presetID="6" presetSubtype="0">
                                  <p:stCondLst>
                                    <p:cond delay="500"/>
                                  </p:stCondLst>
                                  <p:childTnLst>
                                    <p:animScale>
                                      <p:cBhvr>
                                        <p:cTn dur="150" fill="hold" id="34"/>
                                        <p:tgtEl>
                                          <p:spTgt spid="40"/>
                                        </p:tgtEl>
                                      </p:cBhvr>
                                      <p:by x="108000" y="108000"/>
                                    </p:animScale>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2" id="37" nodeType="clickEffect" presetClass="exit" presetID="9" presetSubtype="0">
                                  <p:stCondLst>
                                    <p:cond delay="0"/>
                                  </p:stCondLst>
                                  <p:childTnLst>
                                    <p:animEffect filter="dissolve" transition="out">
                                      <p:cBhvr>
                                        <p:cTn dur="200" id="38"/>
                                        <p:tgtEl>
                                          <p:spTgt spid="40"/>
                                        </p:tgtEl>
                                      </p:cBhvr>
                                    </p:animEffect>
                                    <p:set>
                                      <p:cBhvr>
                                        <p:cTn dur="1" fill="hold" id="39">
                                          <p:stCondLst>
                                            <p:cond delay="199"/>
                                          </p:stCondLst>
                                        </p:cTn>
                                        <p:tgtEl>
                                          <p:spTgt spid="40"/>
                                        </p:tgtEl>
                                        <p:attrNameLst>
                                          <p:attrName>style.visibility</p:attrName>
                                        </p:attrNameLst>
                                      </p:cBhvr>
                                      <p:to>
                                        <p:strVal val="hidden"/>
                                      </p:to>
                                    </p:set>
                                  </p:childTnLst>
                                </p:cTn>
                              </p:par>
                              <p:par>
                                <p:cTn fill="hold" grpId="3" id="40" nodeType="withEffect" presetClass="exit" presetID="23" presetSubtype="32">
                                  <p:stCondLst>
                                    <p:cond delay="0"/>
                                  </p:stCondLst>
                                  <p:childTnLst>
                                    <p:anim calcmode="lin" valueType="num">
                                      <p:cBhvr>
                                        <p:cTn dur="200" id="41"/>
                                        <p:tgtEl>
                                          <p:spTgt spid="40"/>
                                        </p:tgtEl>
                                        <p:attrNameLst>
                                          <p:attrName>ppt_w</p:attrName>
                                        </p:attrNameLst>
                                      </p:cBhvr>
                                      <p:tavLst>
                                        <p:tav tm="0">
                                          <p:val>
                                            <p:strVal val="ppt_w"/>
                                          </p:val>
                                        </p:tav>
                                        <p:tav tm="100000">
                                          <p:val>
                                            <p:fltVal val="0"/>
                                          </p:val>
                                        </p:tav>
                                      </p:tavLst>
                                    </p:anim>
                                    <p:anim calcmode="lin" valueType="num">
                                      <p:cBhvr>
                                        <p:cTn dur="200" id="42"/>
                                        <p:tgtEl>
                                          <p:spTgt spid="40"/>
                                        </p:tgtEl>
                                        <p:attrNameLst>
                                          <p:attrName>ppt_h</p:attrName>
                                        </p:attrNameLst>
                                      </p:cBhvr>
                                      <p:tavLst>
                                        <p:tav tm="0">
                                          <p:val>
                                            <p:strVal val="ppt_h"/>
                                          </p:val>
                                        </p:tav>
                                        <p:tav tm="100000">
                                          <p:val>
                                            <p:fltVal val="0"/>
                                          </p:val>
                                        </p:tav>
                                      </p:tavLst>
                                    </p:anim>
                                    <p:set>
                                      <p:cBhvr>
                                        <p:cTn dur="1" fill="hold" id="43">
                                          <p:stCondLst>
                                            <p:cond delay="199"/>
                                          </p:stCondLst>
                                        </p:cTn>
                                        <p:tgtEl>
                                          <p:spTgt spid="40"/>
                                        </p:tgtEl>
                                        <p:attrNameLst>
                                          <p:attrName>style.visibility</p:attrName>
                                        </p:attrNameLst>
                                      </p:cBhvr>
                                      <p:to>
                                        <p:strVal val="hidden"/>
                                      </p:to>
                                    </p:set>
                                  </p:childTnLst>
                                </p:cTn>
                              </p:par>
                            </p:childTnLst>
                          </p:cTn>
                        </p:par>
                        <p:par>
                          <p:cTn fill="hold" id="44" nodeType="afterGroup">
                            <p:stCondLst>
                              <p:cond delay="200"/>
                            </p:stCondLst>
                            <p:childTnLst>
                              <p:par>
                                <p:cTn fill="hold" grpId="0" id="45" nodeType="afterEffect" presetClass="entr" presetID="42" presetSubtype="0">
                                  <p:stCondLst>
                                    <p:cond delay="0"/>
                                  </p:stCondLst>
                                  <p:childTnLst>
                                    <p:set>
                                      <p:cBhvr>
                                        <p:cTn dur="1" fill="hold" id="46">
                                          <p:stCondLst>
                                            <p:cond delay="0"/>
                                          </p:stCondLst>
                                        </p:cTn>
                                        <p:tgtEl>
                                          <p:spTgt spid="39"/>
                                        </p:tgtEl>
                                        <p:attrNameLst>
                                          <p:attrName>style.visibility</p:attrName>
                                        </p:attrNameLst>
                                      </p:cBhvr>
                                      <p:to>
                                        <p:strVal val="visible"/>
                                      </p:to>
                                    </p:set>
                                    <p:animEffect filter="fade" transition="in">
                                      <p:cBhvr>
                                        <p:cTn dur="1000" id="47"/>
                                        <p:tgtEl>
                                          <p:spTgt spid="39"/>
                                        </p:tgtEl>
                                      </p:cBhvr>
                                    </p:animEffect>
                                    <p:anim calcmode="lin" valueType="num">
                                      <p:cBhvr>
                                        <p:cTn dur="1000" fill="hold" id="48"/>
                                        <p:tgtEl>
                                          <p:spTgt spid="39"/>
                                        </p:tgtEl>
                                        <p:attrNameLst>
                                          <p:attrName>ppt_x</p:attrName>
                                        </p:attrNameLst>
                                      </p:cBhvr>
                                      <p:tavLst>
                                        <p:tav tm="0">
                                          <p:val>
                                            <p:strVal val="#ppt_x"/>
                                          </p:val>
                                        </p:tav>
                                        <p:tav tm="100000">
                                          <p:val>
                                            <p:strVal val="#ppt_x"/>
                                          </p:val>
                                        </p:tav>
                                      </p:tavLst>
                                    </p:anim>
                                    <p:anim calcmode="lin" valueType="num">
                                      <p:cBhvr>
                                        <p:cTn dur="1000" fill="hold" id="49"/>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40"/>
      <p:bldP grpId="1" spid="40"/>
      <p:bldP grpId="2" spid="40"/>
      <p:bldP grpId="3" spid="40"/>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grpSp>
        <p:nvGrpSpPr>
          <p:cNvPr id="11" name="组合 10"/>
          <p:cNvGrpSpPr/>
          <p:nvPr/>
        </p:nvGrpSpPr>
        <p:grpSpPr>
          <a:xfrm>
            <a:off x="3059832" y="637200"/>
            <a:ext cx="4176464" cy="541568"/>
            <a:chOff x="2477927" y="5767752"/>
            <a:chExt cx="6164894" cy="541568"/>
          </a:xfrm>
        </p:grpSpPr>
        <p:cxnSp>
          <p:nvCxnSpPr>
            <p:cNvPr id="12" name="直接连接符 11"/>
            <p:cNvCxnSpPr/>
            <p:nvPr/>
          </p:nvCxnSpPr>
          <p:spPr>
            <a:xfrm flipH="1">
              <a:off x="2477927" y="6309320"/>
              <a:ext cx="5899408" cy="0"/>
            </a:xfrm>
            <a:prstGeom prst="line">
              <a:avLst/>
            </a:prstGeom>
            <a:ln>
              <a:solidFill>
                <a:srgbClr val="FF9900"/>
              </a:solidFill>
              <a:headEnd len="med" type="none" w="med"/>
              <a:tail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8377335" y="5767752"/>
              <a:ext cx="265486" cy="541568"/>
            </a:xfrm>
            <a:prstGeom prst="line">
              <a:avLst/>
            </a:prstGeom>
            <a:ln>
              <a:solidFill>
                <a:srgbClr val="FF990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6588256" y="1052768"/>
            <a:ext cx="288000" cy="28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solidFill>
                  <a:prstClr val="white"/>
                </a:solidFill>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3275856" y="809436"/>
            <a:ext cx="3168352" cy="365760"/>
          </a:xfrm>
          <a:prstGeom prst="rect">
            <a:avLst/>
          </a:prstGeom>
          <a:noFill/>
        </p:spPr>
        <p:txBody>
          <a:bodyPr lIns="0" rtlCol="0" wrap="square">
            <a:spAutoFit/>
          </a:bodyPr>
          <a:lstStyle/>
          <a:p>
            <a:pPr algn="r"/>
            <a:r>
              <a:rPr altLang="en-US" lang="zh-CN" smtClean="0">
                <a:solidFill>
                  <a:srgbClr val="FC6204"/>
                </a:solidFill>
                <a:latin charset="-122" pitchFamily="34" typeface="微软雅黑"/>
                <a:ea charset="-122" pitchFamily="34" typeface="微软雅黑"/>
              </a:rPr>
              <a:t>自我管理技能</a:t>
            </a:r>
          </a:p>
        </p:txBody>
      </p:sp>
      <p:grpSp>
        <p:nvGrpSpPr>
          <p:cNvPr id="30" name="组合 29"/>
          <p:cNvGrpSpPr/>
          <p:nvPr/>
        </p:nvGrpSpPr>
        <p:grpSpPr>
          <a:xfrm>
            <a:off x="59734" y="5277458"/>
            <a:ext cx="4800298" cy="1569660"/>
            <a:chOff x="8628686" y="5243102"/>
            <a:chExt cx="4800298" cy="1569660"/>
          </a:xfrm>
        </p:grpSpPr>
        <p:sp>
          <p:nvSpPr>
            <p:cNvPr id="33" name="TextBox 32"/>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z="9600">
                  <a:solidFill>
                    <a:srgbClr val="FC6204"/>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34" name="组合 33"/>
            <p:cNvGrpSpPr/>
            <p:nvPr/>
          </p:nvGrpSpPr>
          <p:grpSpPr>
            <a:xfrm>
              <a:off x="8748464" y="5629533"/>
              <a:ext cx="3168352" cy="1080120"/>
              <a:chOff x="8748464" y="5629533"/>
              <a:chExt cx="3168352" cy="1080120"/>
            </a:xfrm>
          </p:grpSpPr>
          <p:cxnSp>
            <p:nvCxnSpPr>
              <p:cNvPr id="36" name="直接连接符 35"/>
              <p:cNvCxnSpPr/>
              <p:nvPr/>
            </p:nvCxnSpPr>
            <p:spPr>
              <a:xfrm>
                <a:off x="8748464" y="6525344"/>
                <a:ext cx="3168352" cy="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cxnSp>
            <p:nvCxnSpPr>
              <p:cNvPr id="37" name="直接连接符 36"/>
              <p:cNvCxnSpPr/>
              <p:nvPr/>
            </p:nvCxnSpPr>
            <p:spPr>
              <a:xfrm flipH="1">
                <a:off x="8928523" y="5629533"/>
                <a:ext cx="0" cy="108012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grpSp>
        <p:sp>
          <p:nvSpPr>
            <p:cNvPr id="35" name="矩形 34"/>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为什么需要自我管理</a:t>
              </a:r>
            </a:p>
          </p:txBody>
        </p:sp>
      </p:grpSp>
      <p:grpSp>
        <p:nvGrpSpPr>
          <p:cNvPr id="24" name="组合 23"/>
          <p:cNvGrpSpPr/>
          <p:nvPr/>
        </p:nvGrpSpPr>
        <p:grpSpPr>
          <a:xfrm>
            <a:off x="3646376" y="1844824"/>
            <a:ext cx="2509800" cy="4714876"/>
            <a:chOff x="3358344" y="1844824"/>
            <a:chExt cx="2509800" cy="4714876"/>
          </a:xfrm>
        </p:grpSpPr>
        <p:grpSp>
          <p:nvGrpSpPr>
            <p:cNvPr id="21" name="组合 20"/>
            <p:cNvGrpSpPr/>
            <p:nvPr/>
          </p:nvGrpSpPr>
          <p:grpSpPr>
            <a:xfrm>
              <a:off x="5406479" y="1844824"/>
              <a:ext cx="461665" cy="4714876"/>
              <a:chOff x="3318247" y="1844824"/>
              <a:chExt cx="461665" cy="4714876"/>
            </a:xfrm>
          </p:grpSpPr>
          <p:cxnSp>
            <p:nvCxnSpPr>
              <p:cNvPr id="18" name="直接箭头连接符 17"/>
              <p:cNvCxnSpPr/>
              <p:nvPr/>
            </p:nvCxnSpPr>
            <p:spPr>
              <a:xfrm flipH="1" flipV="1">
                <a:off x="3502832" y="1844824"/>
                <a:ext cx="0" cy="4714876"/>
              </a:xfrm>
              <a:prstGeom prst="straightConnector1">
                <a:avLst/>
              </a:prstGeom>
              <a:ln>
                <a:prstDash val="sysDot"/>
                <a:tailEnd type="arrow"/>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3320479" y="3185862"/>
                <a:ext cx="457200" cy="1323258"/>
              </a:xfrm>
              <a:prstGeom prst="rect">
                <a:avLst/>
              </a:prstGeom>
              <a:solidFill>
                <a:schemeClr val="bg1"/>
              </a:solid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今人观点</a:t>
                </a:r>
              </a:p>
            </p:txBody>
          </p:sp>
        </p:grpSp>
        <p:cxnSp>
          <p:nvCxnSpPr>
            <p:cNvPr id="16" name="直接连接符 15"/>
            <p:cNvCxnSpPr/>
            <p:nvPr/>
          </p:nvCxnSpPr>
          <p:spPr>
            <a:xfrm>
              <a:off x="3358344" y="6559700"/>
              <a:ext cx="2232720" cy="0"/>
            </a:xfrm>
            <a:prstGeom prst="line">
              <a:avLst/>
            </a:prstGeom>
            <a:ln>
              <a:prstDash val="sysDot"/>
              <a:tailEnd type="none"/>
            </a:ln>
          </p:spPr>
          <p:style>
            <a:lnRef idx="1">
              <a:schemeClr val="accent6"/>
            </a:lnRef>
            <a:fillRef idx="0">
              <a:schemeClr val="accent6"/>
            </a:fillRef>
            <a:effectRef idx="0">
              <a:schemeClr val="accent6"/>
            </a:effectRef>
            <a:fontRef idx="minor">
              <a:schemeClr val="tx1"/>
            </a:fontRef>
          </p:style>
        </p:cxnSp>
      </p:grpSp>
      <p:pic>
        <p:nvPicPr>
          <p:cNvPr descr="C:\Users\user\Desktop\未标题-2 拷贝.png" id="1028" name="Picture 4"/>
          <p:cNvPicPr>
            <a:picLocks noChangeArrowheads="1" noChangeAspect="1"/>
          </p:cNvPicPr>
          <p:nvPr/>
        </p:nvPicPr>
        <p:blipFill>
          <a:blip r:embed="rId2">
            <a:extLst>
              <a:ext uri="{28A0092B-C50C-407E-A947-70E740481C1C}">
                <a14:useLocalDpi/>
              </a:ext>
            </a:extLst>
          </a:blip>
          <a:stretch>
            <a:fillRect/>
          </a:stretch>
        </p:blipFill>
        <p:spPr bwMode="auto">
          <a:xfrm>
            <a:off x="5220072" y="990463"/>
            <a:ext cx="3176847" cy="5789230"/>
          </a:xfrm>
          <a:prstGeom prst="rect">
            <a:avLst/>
          </a:prstGeom>
          <a:noFill/>
          <a:extLst>
            <a:ext uri="{909E8E84-426E-40DD-AFC4-6F175D3DCCD1}">
              <a14:hiddenFill>
                <a:solidFill>
                  <a:srgbClr val="FFFFFF"/>
                </a:solidFill>
              </a14:hiddenFill>
            </a:ext>
          </a:extLst>
        </p:spPr>
      </p:pic>
      <p:sp>
        <p:nvSpPr>
          <p:cNvPr id="41" name="Text Box 44"/>
          <p:cNvSpPr txBox="1">
            <a:spLocks noChangeArrowheads="1"/>
          </p:cNvSpPr>
          <p:nvPr/>
        </p:nvSpPr>
        <p:spPr bwMode="auto">
          <a:xfrm>
            <a:off x="324218" y="1916832"/>
            <a:ext cx="4895854"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一个有能力管好别人的人不一定是一个好的管理者，而只有那些有能力管好自己的人才能成为好的管理者；“所有的胜利，与征服自己的胜利比起来，都是微不足道的；所有的失败，与失去自己的失败比起来，更是微不足道”。所以在谈成功之前，先征服自己。</a:t>
            </a:r>
          </a:p>
        </p:txBody>
      </p:sp>
    </p:spTree>
    <p:extLst>
      <p:ext uri="{BB962C8B-B14F-4D97-AF65-F5344CB8AC3E}">
        <p14:creationId val="30486158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200" fill="hold" id="7"/>
                                        <p:tgtEl>
                                          <p:spTgt spid="24"/>
                                        </p:tgtEl>
                                        <p:attrNameLst>
                                          <p:attrName>ppt_x</p:attrName>
                                        </p:attrNameLst>
                                      </p:cBhvr>
                                      <p:tavLst>
                                        <p:tav tm="0">
                                          <p:val>
                                            <p:strVal val="#ppt_x"/>
                                          </p:val>
                                        </p:tav>
                                        <p:tav tm="100000">
                                          <p:val>
                                            <p:strVal val="#ppt_x"/>
                                          </p:val>
                                        </p:tav>
                                      </p:tavLst>
                                    </p:anim>
                                    <p:anim calcmode="lin" valueType="num">
                                      <p:cBhvr additive="base">
                                        <p:cTn dur="200" fill="hold" id="8"/>
                                        <p:tgtEl>
                                          <p:spTgt spid="24"/>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42" presetSubtype="0">
                                  <p:stCondLst>
                                    <p:cond delay="0"/>
                                  </p:stCondLst>
                                  <p:childTnLst>
                                    <p:set>
                                      <p:cBhvr>
                                        <p:cTn dur="1" fill="hold" id="12">
                                          <p:stCondLst>
                                            <p:cond delay="0"/>
                                          </p:stCondLst>
                                        </p:cTn>
                                        <p:tgtEl>
                                          <p:spTgt spid="41"/>
                                        </p:tgtEl>
                                        <p:attrNameLst>
                                          <p:attrName>style.visibility</p:attrName>
                                        </p:attrNameLst>
                                      </p:cBhvr>
                                      <p:to>
                                        <p:strVal val="visible"/>
                                      </p:to>
                                    </p:set>
                                    <p:animEffect filter="fade" transition="in">
                                      <p:cBhvr>
                                        <p:cTn dur="1000" id="13"/>
                                        <p:tgtEl>
                                          <p:spTgt spid="41"/>
                                        </p:tgtEl>
                                      </p:cBhvr>
                                    </p:animEffect>
                                    <p:anim calcmode="lin" valueType="num">
                                      <p:cBhvr>
                                        <p:cTn dur="1000" fill="hold" id="14"/>
                                        <p:tgtEl>
                                          <p:spTgt spid="41"/>
                                        </p:tgtEl>
                                        <p:attrNameLst>
                                          <p:attrName>ppt_x</p:attrName>
                                        </p:attrNameLst>
                                      </p:cBhvr>
                                      <p:tavLst>
                                        <p:tav tm="0">
                                          <p:val>
                                            <p:strVal val="#ppt_x"/>
                                          </p:val>
                                        </p:tav>
                                        <p:tav tm="100000">
                                          <p:val>
                                            <p:strVal val="#ppt_x"/>
                                          </p:val>
                                        </p:tav>
                                      </p:tavLst>
                                    </p:anim>
                                    <p:anim calcmode="lin" valueType="num">
                                      <p:cBhvr>
                                        <p:cTn dur="1000" fill="hold" id="15"/>
                                        <p:tgtEl>
                                          <p:spTgt spid="41"/>
                                        </p:tgtEl>
                                        <p:attrNameLst>
                                          <p:attrName>ppt_y</p:attrName>
                                        </p:attrNameLst>
                                      </p:cBhvr>
                                      <p:tavLst>
                                        <p:tav tm="0">
                                          <p:val>
                                            <p:strVal val="#ppt_y+.1"/>
                                          </p:val>
                                        </p:tav>
                                        <p:tav tm="100000">
                                          <p:val>
                                            <p:strVal val="#ppt_y"/>
                                          </p:val>
                                        </p:tav>
                                      </p:tavLst>
                                    </p:anim>
                                  </p:childTnLst>
                                </p:cTn>
                              </p:par>
                              <p:par>
                                <p:cTn fill="hold" id="16" nodeType="withEffect" presetClass="entr" presetID="2" presetSubtype="2">
                                  <p:stCondLst>
                                    <p:cond delay="0"/>
                                  </p:stCondLst>
                                  <p:childTnLst>
                                    <p:set>
                                      <p:cBhvr>
                                        <p:cTn dur="1" fill="hold" id="17">
                                          <p:stCondLst>
                                            <p:cond delay="0"/>
                                          </p:stCondLst>
                                        </p:cTn>
                                        <p:tgtEl>
                                          <p:spTgt spid="1028"/>
                                        </p:tgtEl>
                                        <p:attrNameLst>
                                          <p:attrName>style.visibility</p:attrName>
                                        </p:attrNameLst>
                                      </p:cBhvr>
                                      <p:to>
                                        <p:strVal val="visible"/>
                                      </p:to>
                                    </p:set>
                                    <p:anim calcmode="lin" valueType="num">
                                      <p:cBhvr additive="base">
                                        <p:cTn dur="200" fill="hold" id="18"/>
                                        <p:tgtEl>
                                          <p:spTgt spid="1028"/>
                                        </p:tgtEl>
                                        <p:attrNameLst>
                                          <p:attrName>ppt_x</p:attrName>
                                        </p:attrNameLst>
                                      </p:cBhvr>
                                      <p:tavLst>
                                        <p:tav tm="0">
                                          <p:val>
                                            <p:strVal val="1+#ppt_w/2"/>
                                          </p:val>
                                        </p:tav>
                                        <p:tav tm="100000">
                                          <p:val>
                                            <p:strVal val="#ppt_x"/>
                                          </p:val>
                                        </p:tav>
                                      </p:tavLst>
                                    </p:anim>
                                    <p:anim calcmode="lin" valueType="num">
                                      <p:cBhvr additive="base">
                                        <p:cTn dur="200" fill="hold" id="19"/>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grpSp>
        <p:nvGrpSpPr>
          <p:cNvPr id="11" name="组合 10"/>
          <p:cNvGrpSpPr/>
          <p:nvPr/>
        </p:nvGrpSpPr>
        <p:grpSpPr>
          <a:xfrm>
            <a:off x="3059832" y="637200"/>
            <a:ext cx="4176464" cy="541568"/>
            <a:chOff x="2477927" y="5767752"/>
            <a:chExt cx="6164894" cy="541568"/>
          </a:xfrm>
        </p:grpSpPr>
        <p:cxnSp>
          <p:nvCxnSpPr>
            <p:cNvPr id="12" name="直接连接符 11"/>
            <p:cNvCxnSpPr/>
            <p:nvPr/>
          </p:nvCxnSpPr>
          <p:spPr>
            <a:xfrm flipH="1">
              <a:off x="2477927" y="6309320"/>
              <a:ext cx="5899408" cy="0"/>
            </a:xfrm>
            <a:prstGeom prst="line">
              <a:avLst/>
            </a:prstGeom>
            <a:ln>
              <a:solidFill>
                <a:srgbClr val="FF9900"/>
              </a:solidFill>
              <a:headEnd len="med" type="none" w="med"/>
              <a:tail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8377335" y="5767752"/>
              <a:ext cx="265486" cy="541568"/>
            </a:xfrm>
            <a:prstGeom prst="line">
              <a:avLst/>
            </a:prstGeom>
            <a:ln>
              <a:solidFill>
                <a:srgbClr val="FF990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6588256" y="1052768"/>
            <a:ext cx="288000" cy="28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solidFill>
                  <a:prstClr val="white"/>
                </a:solidFill>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3275856" y="809436"/>
            <a:ext cx="3168352" cy="365760"/>
          </a:xfrm>
          <a:prstGeom prst="rect">
            <a:avLst/>
          </a:prstGeom>
          <a:noFill/>
        </p:spPr>
        <p:txBody>
          <a:bodyPr lIns="0" rtlCol="0" wrap="square">
            <a:spAutoFit/>
          </a:bodyPr>
          <a:lstStyle/>
          <a:p>
            <a:pPr algn="r"/>
            <a:r>
              <a:rPr altLang="en-US" lang="zh-CN" smtClean="0">
                <a:solidFill>
                  <a:srgbClr val="FC6204"/>
                </a:solidFill>
                <a:latin charset="-122" pitchFamily="34" typeface="微软雅黑"/>
                <a:ea charset="-122" pitchFamily="34" typeface="微软雅黑"/>
              </a:rPr>
              <a:t>自我管理技能</a:t>
            </a:r>
          </a:p>
        </p:txBody>
      </p:sp>
      <p:grpSp>
        <p:nvGrpSpPr>
          <p:cNvPr id="30" name="组合 29"/>
          <p:cNvGrpSpPr/>
          <p:nvPr/>
        </p:nvGrpSpPr>
        <p:grpSpPr>
          <a:xfrm>
            <a:off x="59734" y="5277458"/>
            <a:ext cx="4800298" cy="1569660"/>
            <a:chOff x="8628686" y="5243102"/>
            <a:chExt cx="4800298" cy="1569660"/>
          </a:xfrm>
        </p:grpSpPr>
        <p:sp>
          <p:nvSpPr>
            <p:cNvPr id="33" name="TextBox 32"/>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z="9600">
                  <a:solidFill>
                    <a:srgbClr val="FC6204"/>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34" name="组合 33"/>
            <p:cNvGrpSpPr/>
            <p:nvPr/>
          </p:nvGrpSpPr>
          <p:grpSpPr>
            <a:xfrm>
              <a:off x="8748464" y="5629533"/>
              <a:ext cx="3168352" cy="1080120"/>
              <a:chOff x="8748464" y="5629533"/>
              <a:chExt cx="3168352" cy="1080120"/>
            </a:xfrm>
          </p:grpSpPr>
          <p:cxnSp>
            <p:nvCxnSpPr>
              <p:cNvPr id="36" name="直接连接符 35"/>
              <p:cNvCxnSpPr/>
              <p:nvPr/>
            </p:nvCxnSpPr>
            <p:spPr>
              <a:xfrm>
                <a:off x="8748464" y="6525344"/>
                <a:ext cx="3168352" cy="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cxnSp>
            <p:nvCxnSpPr>
              <p:cNvPr id="37" name="直接连接符 36"/>
              <p:cNvCxnSpPr/>
              <p:nvPr/>
            </p:nvCxnSpPr>
            <p:spPr>
              <a:xfrm flipH="1">
                <a:off x="8928523" y="5629533"/>
                <a:ext cx="0" cy="108012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grpSp>
        <p:sp>
          <p:nvSpPr>
            <p:cNvPr id="35" name="矩形 34"/>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为什么需要自我管理</a:t>
              </a:r>
            </a:p>
          </p:txBody>
        </p:sp>
      </p:grpSp>
      <p:grpSp>
        <p:nvGrpSpPr>
          <p:cNvPr id="29" name="组合 28"/>
          <p:cNvGrpSpPr/>
          <p:nvPr/>
        </p:nvGrpSpPr>
        <p:grpSpPr>
          <a:xfrm>
            <a:off x="3318247" y="1844824"/>
            <a:ext cx="461665" cy="4714876"/>
            <a:chOff x="3318247" y="1844824"/>
            <a:chExt cx="461665" cy="4714876"/>
          </a:xfrm>
        </p:grpSpPr>
        <p:cxnSp>
          <p:nvCxnSpPr>
            <p:cNvPr id="31" name="直接箭头连接符 30"/>
            <p:cNvCxnSpPr/>
            <p:nvPr/>
          </p:nvCxnSpPr>
          <p:spPr>
            <a:xfrm flipH="1" flipV="1">
              <a:off x="3502832" y="1844824"/>
              <a:ext cx="0" cy="4714876"/>
            </a:xfrm>
            <a:prstGeom prst="straightConnector1">
              <a:avLst/>
            </a:prstGeom>
            <a:ln>
              <a:prstDash val="sysDot"/>
              <a:tailEnd type="arrow"/>
            </a:ln>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3320479" y="3185862"/>
              <a:ext cx="457200" cy="1323258"/>
            </a:xfrm>
            <a:prstGeom prst="rect">
              <a:avLst/>
            </a:prstGeom>
            <a:solidFill>
              <a:schemeClr val="bg1"/>
            </a:solidFill>
          </p:spPr>
          <p:txBody>
            <a:bodyPr rtlCol="0" vert="eaVert" wrap="square">
              <a:spAutoFit/>
            </a:bodyPr>
            <a:lstStyle/>
            <a:p>
              <a:pPr algn="ctr"/>
              <a:r>
                <a:rPr altLang="en-US" lang="zh-CN" smtClean="0" spc="150">
                  <a:solidFill>
                    <a:srgbClr val="FC6204"/>
                  </a:solidFill>
                  <a:latin charset="-122" pitchFamily="34" typeface="微软雅黑"/>
                  <a:ea charset="-122" pitchFamily="34" typeface="微软雅黑"/>
                </a:rPr>
                <a:t>王石观点</a:t>
              </a:r>
            </a:p>
          </p:txBody>
        </p:sp>
      </p:grpSp>
      <p:sp>
        <p:nvSpPr>
          <p:cNvPr id="38" name="Text Box 44"/>
          <p:cNvSpPr txBox="1">
            <a:spLocks noChangeArrowheads="1"/>
          </p:cNvSpPr>
          <p:nvPr/>
        </p:nvSpPr>
        <p:spPr bwMode="auto">
          <a:xfrm>
            <a:off x="3995936" y="1844824"/>
            <a:ext cx="4680520" cy="435864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285750" marL="285750">
              <a:lnSpc>
                <a:spcPct val="125000"/>
              </a:lnSpc>
              <a:spcBef>
                <a:spcPts val="600"/>
              </a:spcBef>
              <a:spcAft>
                <a:spcPts val="600"/>
              </a:spcAft>
              <a:buFont charset="0" pitchFamily="34" typeface="Arial"/>
              <a:buChar char="•"/>
            </a:pPr>
            <a:r>
              <a:rPr altLang="en-US" lang="zh-CN" smtClean="0"/>
              <a:t>伟大的一种表现形式就是管理自己，而不是领导别人。</a:t>
            </a:r>
          </a:p>
          <a:p>
            <a:pPr indent="-285750" marL="285750">
              <a:lnSpc>
                <a:spcPct val="125000"/>
              </a:lnSpc>
              <a:spcBef>
                <a:spcPts val="600"/>
              </a:spcBef>
              <a:spcAft>
                <a:spcPts val="600"/>
              </a:spcAft>
              <a:buFont charset="0" pitchFamily="34" typeface="Arial"/>
              <a:buChar char="•"/>
            </a:pPr>
            <a:r>
              <a:rPr altLang="en-US" lang="zh-CN" smtClean="0"/>
              <a:t>当你不能管理自己的时候，就失去了所有领导别人的资格和能力。</a:t>
            </a:r>
          </a:p>
          <a:p>
            <a:pPr indent="-285750" marL="285750">
              <a:lnSpc>
                <a:spcPct val="125000"/>
              </a:lnSpc>
              <a:spcBef>
                <a:spcPts val="600"/>
              </a:spcBef>
              <a:spcAft>
                <a:spcPts val="600"/>
              </a:spcAft>
              <a:buFont charset="0" pitchFamily="34" typeface="Arial"/>
              <a:buChar char="•"/>
            </a:pPr>
            <a:r>
              <a:rPr altLang="en-US" lang="zh-CN" smtClean="0"/>
              <a:t>管理好自己，才能成为组织中最好的成员。其他成员多少有些放纵，而你是最好的成员，所以大家信任你，才敢把希望寄托给你。</a:t>
            </a:r>
          </a:p>
          <a:p>
            <a:pPr indent="-285750" marL="285750">
              <a:lnSpc>
                <a:spcPct val="125000"/>
              </a:lnSpc>
              <a:spcBef>
                <a:spcPts val="600"/>
              </a:spcBef>
              <a:spcAft>
                <a:spcPts val="600"/>
              </a:spcAft>
              <a:buFont charset="0" pitchFamily="34" typeface="Arial"/>
              <a:buChar char="•"/>
            </a:pPr>
            <a:r>
              <a:rPr altLang="en-US" lang="zh-CN" smtClean="0"/>
              <a:t>当一个人走向伟大的时候，千万要先把自己管理好，管理好自己的金钱、周边的人脉和社会关系，管理好自己的行为。</a:t>
            </a:r>
          </a:p>
          <a:p>
            <a:pPr indent="-285750" marL="285750">
              <a:lnSpc>
                <a:spcPct val="125000"/>
              </a:lnSpc>
              <a:spcBef>
                <a:spcPts val="600"/>
              </a:spcBef>
              <a:spcAft>
                <a:spcPts val="600"/>
              </a:spcAft>
              <a:buFont charset="0" pitchFamily="34" typeface="Arial"/>
              <a:buChar char="•"/>
            </a:pPr>
            <a:r>
              <a:rPr altLang="en-US" lang="zh-CN" smtClean="0"/>
              <a:t>管理好自己，就是自律，就是守法，很多其他的美德就有了。</a:t>
            </a:r>
          </a:p>
        </p:txBody>
      </p:sp>
      <p:pic>
        <p:nvPicPr>
          <p:cNvPr id="39" name="图片 38"/>
          <p:cNvPicPr>
            <a:picLocks noChangeAspect="1"/>
          </p:cNvPicPr>
          <p:nvPr/>
        </p:nvPicPr>
        <p:blipFill>
          <a:blip r:embed="rId2">
            <a:extLst>
              <a:ext uri="{28A0092B-C50C-407E-A947-70E740481C1C}">
                <a14:useLocalDpi/>
              </a:ext>
            </a:extLst>
          </a:blip>
          <a:stretch>
            <a:fillRect/>
          </a:stretch>
        </p:blipFill>
        <p:spPr>
          <a:xfrm rot="20502794">
            <a:off x="-678667" y="2308323"/>
            <a:ext cx="3680004" cy="2693763"/>
          </a:xfrm>
          <a:prstGeom prst="rect">
            <a:avLst/>
          </a:prstGeom>
          <a:ln w="28575">
            <a:solidFill>
              <a:srgbClr val="FF9900"/>
            </a:solidFill>
          </a:ln>
          <a:effectLst>
            <a:outerShdw algn="ctr" blurRad="63500" rotWithShape="0" sx="102000" sy="102000">
              <a:prstClr val="black">
                <a:alpha val="40000"/>
              </a:prstClr>
            </a:outerShdw>
          </a:effectLst>
        </p:spPr>
      </p:pic>
    </p:spTree>
    <p:extLst>
      <p:ext uri="{BB962C8B-B14F-4D97-AF65-F5344CB8AC3E}">
        <p14:creationId val="232599526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200" fill="hold" id="7"/>
                                        <p:tgtEl>
                                          <p:spTgt spid="29"/>
                                        </p:tgtEl>
                                        <p:attrNameLst>
                                          <p:attrName>ppt_x</p:attrName>
                                        </p:attrNameLst>
                                      </p:cBhvr>
                                      <p:tavLst>
                                        <p:tav tm="0">
                                          <p:val>
                                            <p:strVal val="#ppt_x"/>
                                          </p:val>
                                        </p:tav>
                                        <p:tav tm="100000">
                                          <p:val>
                                            <p:strVal val="#ppt_x"/>
                                          </p:val>
                                        </p:tav>
                                      </p:tavLst>
                                    </p:anim>
                                    <p:anim calcmode="lin" valueType="num">
                                      <p:cBhvr additive="base">
                                        <p:cTn dur="200" fill="hold" id="8"/>
                                        <p:tgtEl>
                                          <p:spTgt spid="29"/>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42" presetSubtype="0">
                                  <p:stCondLst>
                                    <p:cond delay="0"/>
                                  </p:stCondLst>
                                  <p:childTnLst>
                                    <p:set>
                                      <p:cBhvr>
                                        <p:cTn dur="1" fill="hold" id="12">
                                          <p:stCondLst>
                                            <p:cond delay="0"/>
                                          </p:stCondLst>
                                        </p:cTn>
                                        <p:tgtEl>
                                          <p:spTgt spid="38"/>
                                        </p:tgtEl>
                                        <p:attrNameLst>
                                          <p:attrName>style.visibility</p:attrName>
                                        </p:attrNameLst>
                                      </p:cBhvr>
                                      <p:to>
                                        <p:strVal val="visible"/>
                                      </p:to>
                                    </p:set>
                                    <p:animEffect filter="fade" transition="in">
                                      <p:cBhvr>
                                        <p:cTn dur="1000" id="13"/>
                                        <p:tgtEl>
                                          <p:spTgt spid="38"/>
                                        </p:tgtEl>
                                      </p:cBhvr>
                                    </p:animEffect>
                                    <p:anim calcmode="lin" valueType="num">
                                      <p:cBhvr>
                                        <p:cTn dur="1000" fill="hold" id="14"/>
                                        <p:tgtEl>
                                          <p:spTgt spid="38"/>
                                        </p:tgtEl>
                                        <p:attrNameLst>
                                          <p:attrName>ppt_x</p:attrName>
                                        </p:attrNameLst>
                                      </p:cBhvr>
                                      <p:tavLst>
                                        <p:tav tm="0">
                                          <p:val>
                                            <p:strVal val="#ppt_x"/>
                                          </p:val>
                                        </p:tav>
                                        <p:tav tm="100000">
                                          <p:val>
                                            <p:strVal val="#ppt_x"/>
                                          </p:val>
                                        </p:tav>
                                      </p:tavLst>
                                    </p:anim>
                                    <p:anim calcmode="lin" valueType="num">
                                      <p:cBhvr>
                                        <p:cTn dur="1000" fill="hold" id="15"/>
                                        <p:tgtEl>
                                          <p:spTgt spid="38"/>
                                        </p:tgtEl>
                                        <p:attrNameLst>
                                          <p:attrName>ppt_y</p:attrName>
                                        </p:attrNameLst>
                                      </p:cBhvr>
                                      <p:tavLst>
                                        <p:tav tm="0">
                                          <p:val>
                                            <p:strVal val="#ppt_y+.1"/>
                                          </p:val>
                                        </p:tav>
                                        <p:tav tm="100000">
                                          <p:val>
                                            <p:strVal val="#ppt_y"/>
                                          </p:val>
                                        </p:tav>
                                      </p:tavLst>
                                    </p:anim>
                                  </p:childTnLst>
                                </p:cTn>
                              </p:par>
                              <p:par>
                                <p:cTn fill="hold" id="16" nodeType="withEffect" presetClass="entr" presetID="47" presetSubtype="0">
                                  <p:stCondLst>
                                    <p:cond delay="0"/>
                                  </p:stCondLst>
                                  <p:childTnLst>
                                    <p:set>
                                      <p:cBhvr>
                                        <p:cTn dur="1" fill="hold" id="17">
                                          <p:stCondLst>
                                            <p:cond delay="0"/>
                                          </p:stCondLst>
                                        </p:cTn>
                                        <p:tgtEl>
                                          <p:spTgt spid="39"/>
                                        </p:tgtEl>
                                        <p:attrNameLst>
                                          <p:attrName>style.visibility</p:attrName>
                                        </p:attrNameLst>
                                      </p:cBhvr>
                                      <p:to>
                                        <p:strVal val="visible"/>
                                      </p:to>
                                    </p:set>
                                    <p:animEffect filter="fade" transition="in">
                                      <p:cBhvr>
                                        <p:cTn dur="1000" id="18"/>
                                        <p:tgtEl>
                                          <p:spTgt spid="39"/>
                                        </p:tgtEl>
                                      </p:cBhvr>
                                    </p:animEffect>
                                    <p:anim calcmode="lin" valueType="num">
                                      <p:cBhvr>
                                        <p:cTn dur="1000" fill="hold" id="19"/>
                                        <p:tgtEl>
                                          <p:spTgt spid="39"/>
                                        </p:tgtEl>
                                        <p:attrNameLst>
                                          <p:attrName>ppt_x</p:attrName>
                                        </p:attrNameLst>
                                      </p:cBhvr>
                                      <p:tavLst>
                                        <p:tav tm="0">
                                          <p:val>
                                            <p:strVal val="#ppt_x"/>
                                          </p:val>
                                        </p:tav>
                                        <p:tav tm="100000">
                                          <p:val>
                                            <p:strVal val="#ppt_x"/>
                                          </p:val>
                                        </p:tav>
                                      </p:tavLst>
                                    </p:anim>
                                    <p:anim calcmode="lin" valueType="num">
                                      <p:cBhvr>
                                        <p:cTn dur="1000" fill="hold" id="20"/>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grpSp>
        <p:nvGrpSpPr>
          <p:cNvPr id="11" name="组合 10"/>
          <p:cNvGrpSpPr/>
          <p:nvPr/>
        </p:nvGrpSpPr>
        <p:grpSpPr>
          <a:xfrm>
            <a:off x="3059832" y="637200"/>
            <a:ext cx="4176464" cy="541568"/>
            <a:chOff x="2477927" y="5767752"/>
            <a:chExt cx="6164894" cy="541568"/>
          </a:xfrm>
        </p:grpSpPr>
        <p:cxnSp>
          <p:nvCxnSpPr>
            <p:cNvPr id="12" name="直接连接符 11"/>
            <p:cNvCxnSpPr/>
            <p:nvPr/>
          </p:nvCxnSpPr>
          <p:spPr>
            <a:xfrm flipH="1">
              <a:off x="2477927" y="6309320"/>
              <a:ext cx="5899408" cy="0"/>
            </a:xfrm>
            <a:prstGeom prst="line">
              <a:avLst/>
            </a:prstGeom>
            <a:ln>
              <a:solidFill>
                <a:srgbClr val="FF9900"/>
              </a:solidFill>
              <a:headEnd len="med" type="none" w="med"/>
              <a:tail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8377335" y="5767752"/>
              <a:ext cx="265486" cy="541568"/>
            </a:xfrm>
            <a:prstGeom prst="line">
              <a:avLst/>
            </a:prstGeom>
            <a:ln>
              <a:solidFill>
                <a:srgbClr val="FF990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6588256" y="1052768"/>
            <a:ext cx="288000" cy="28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solidFill>
                  <a:prstClr val="white"/>
                </a:solidFill>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3275856" y="809436"/>
            <a:ext cx="3168352" cy="365760"/>
          </a:xfrm>
          <a:prstGeom prst="rect">
            <a:avLst/>
          </a:prstGeom>
          <a:noFill/>
        </p:spPr>
        <p:txBody>
          <a:bodyPr lIns="0" rtlCol="0" wrap="square">
            <a:spAutoFit/>
          </a:bodyPr>
          <a:lstStyle/>
          <a:p>
            <a:pPr algn="r"/>
            <a:r>
              <a:rPr altLang="en-US" lang="zh-CN" smtClean="0">
                <a:solidFill>
                  <a:srgbClr val="FC6204"/>
                </a:solidFill>
                <a:latin charset="-122" pitchFamily="34" typeface="微软雅黑"/>
                <a:ea charset="-122" pitchFamily="34" typeface="微软雅黑"/>
              </a:rPr>
              <a:t>自我管理技能</a:t>
            </a:r>
          </a:p>
        </p:txBody>
      </p:sp>
      <p:grpSp>
        <p:nvGrpSpPr>
          <p:cNvPr id="30" name="组合 29"/>
          <p:cNvGrpSpPr/>
          <p:nvPr/>
        </p:nvGrpSpPr>
        <p:grpSpPr>
          <a:xfrm>
            <a:off x="59734" y="5277458"/>
            <a:ext cx="4800298" cy="1569660"/>
            <a:chOff x="8628686" y="5243102"/>
            <a:chExt cx="4800298" cy="1569660"/>
          </a:xfrm>
        </p:grpSpPr>
        <p:sp>
          <p:nvSpPr>
            <p:cNvPr id="33" name="TextBox 32"/>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z="9600">
                  <a:solidFill>
                    <a:srgbClr val="FC6204"/>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34" name="组合 33"/>
            <p:cNvGrpSpPr/>
            <p:nvPr/>
          </p:nvGrpSpPr>
          <p:grpSpPr>
            <a:xfrm>
              <a:off x="8748464" y="5629533"/>
              <a:ext cx="3168352" cy="1080120"/>
              <a:chOff x="8748464" y="5629533"/>
              <a:chExt cx="3168352" cy="1080120"/>
            </a:xfrm>
          </p:grpSpPr>
          <p:cxnSp>
            <p:nvCxnSpPr>
              <p:cNvPr id="36" name="直接连接符 35"/>
              <p:cNvCxnSpPr/>
              <p:nvPr/>
            </p:nvCxnSpPr>
            <p:spPr>
              <a:xfrm>
                <a:off x="8748464" y="6525344"/>
                <a:ext cx="3168352" cy="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cxnSp>
            <p:nvCxnSpPr>
              <p:cNvPr id="37" name="直接连接符 36"/>
              <p:cNvCxnSpPr/>
              <p:nvPr/>
            </p:nvCxnSpPr>
            <p:spPr>
              <a:xfrm flipH="1">
                <a:off x="8928523" y="5629533"/>
                <a:ext cx="0" cy="108012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grpSp>
        <p:sp>
          <p:nvSpPr>
            <p:cNvPr id="35" name="矩形 34"/>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FC6204"/>
                  </a:solidFill>
                  <a:latin charset="-122" pitchFamily="34" typeface="微软雅黑"/>
                  <a:ea charset="-122" pitchFamily="34" typeface="微软雅黑"/>
                </a:rPr>
                <a:t>为什么需要自我管理</a:t>
              </a:r>
            </a:p>
          </p:txBody>
        </p:sp>
      </p:grpSp>
      <p:grpSp>
        <p:nvGrpSpPr>
          <p:cNvPr id="29" name="组合 28"/>
          <p:cNvGrpSpPr/>
          <p:nvPr/>
        </p:nvGrpSpPr>
        <p:grpSpPr>
          <a:xfrm>
            <a:off x="3318247" y="1844824"/>
            <a:ext cx="461665" cy="4714876"/>
            <a:chOff x="3318247" y="1844824"/>
            <a:chExt cx="461665" cy="4714876"/>
          </a:xfrm>
        </p:grpSpPr>
        <p:cxnSp>
          <p:nvCxnSpPr>
            <p:cNvPr id="31" name="直接箭头连接符 30"/>
            <p:cNvCxnSpPr/>
            <p:nvPr/>
          </p:nvCxnSpPr>
          <p:spPr>
            <a:xfrm flipH="1" flipV="1">
              <a:off x="3502832" y="1844824"/>
              <a:ext cx="0" cy="4714876"/>
            </a:xfrm>
            <a:prstGeom prst="straightConnector1">
              <a:avLst/>
            </a:prstGeom>
            <a:ln>
              <a:prstDash val="sysDot"/>
              <a:tailEnd type="arrow"/>
            </a:ln>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3320479" y="3185862"/>
              <a:ext cx="457200" cy="1323258"/>
            </a:xfrm>
            <a:prstGeom prst="rect">
              <a:avLst/>
            </a:prstGeom>
            <a:solidFill>
              <a:schemeClr val="bg1"/>
            </a:solidFill>
          </p:spPr>
          <p:txBody>
            <a:bodyPr rtlCol="0" vert="eaVert" wrap="square">
              <a:spAutoFit/>
            </a:bodyPr>
            <a:lstStyle/>
            <a:p>
              <a:pPr algn="ctr"/>
              <a:r>
                <a:rPr altLang="en-US" lang="zh-CN" smtClean="0" spc="150">
                  <a:solidFill>
                    <a:srgbClr val="FC6204"/>
                  </a:solidFill>
                  <a:latin charset="-122" pitchFamily="34" typeface="微软雅黑"/>
                  <a:ea charset="-122" pitchFamily="34" typeface="微软雅黑"/>
                </a:rPr>
                <a:t>俺的观点</a:t>
              </a:r>
            </a:p>
          </p:txBody>
        </p:sp>
      </p:grpSp>
      <p:pic>
        <p:nvPicPr>
          <p:cNvPr descr="D:\Teliss_Tong\Copy\定期备份\工作备份\！PPT图片及版面资源\06-PPT精选插图\05-头像\1000mb.ru (42).png" id="27" name="Picture 5"/>
          <p:cNvPicPr>
            <a:picLocks noChangeArrowheads="1" noChangeAspect="1"/>
          </p:cNvPicPr>
          <p:nvPr/>
        </p:nvPicPr>
        <p:blipFill>
          <a:blip r:embed="rId2">
            <a:extLst>
              <a:ext uri="{28A0092B-C50C-407E-A947-70E740481C1C}">
                <a14:useLocalDpi/>
              </a:ext>
            </a:extLst>
          </a:blip>
          <a:stretch>
            <a:fillRect/>
          </a:stretch>
        </p:blipFill>
        <p:spPr bwMode="auto">
          <a:xfrm>
            <a:off x="226403" y="1845548"/>
            <a:ext cx="1219200" cy="1219200"/>
          </a:xfrm>
          <a:prstGeom prst="rect">
            <a:avLst/>
          </a:prstGeom>
          <a:noFill/>
          <a:extLst>
            <a:ext uri="{909E8E84-426E-40DD-AFC4-6F175D3DCCD1}">
              <a14:hiddenFill>
                <a:solidFill>
                  <a:srgbClr val="FFFFFF"/>
                </a:solidFill>
              </a14:hiddenFill>
            </a:ext>
          </a:extLst>
        </p:spPr>
      </p:pic>
      <p:pic>
        <p:nvPicPr>
          <p:cNvPr descr="D:\Teliss_Tong\Copy\定期备份\工作备份\！PPT图片及版面资源\06-PPT精选插图\05-头像\12U4UU9630-10NS9.png" id="3074" name="Picture 2"/>
          <p:cNvPicPr>
            <a:picLocks noChangeArrowheads="1" noChangeAspect="1"/>
          </p:cNvPicPr>
          <p:nvPr/>
        </p:nvPicPr>
        <p:blipFill>
          <a:blip r:embed="rId3">
            <a:extLst>
              <a:ext uri="{28A0092B-C50C-407E-A947-70E740481C1C}">
                <a14:useLocalDpi/>
              </a:ext>
            </a:extLst>
          </a:blip>
          <a:stretch>
            <a:fillRect/>
          </a:stretch>
        </p:blipFill>
        <p:spPr bwMode="auto">
          <a:xfrm>
            <a:off x="2056656" y="4442048"/>
            <a:ext cx="1219200" cy="1219200"/>
          </a:xfrm>
          <a:prstGeom prst="rect">
            <a:avLst/>
          </a:prstGeom>
          <a:noFill/>
          <a:extLst>
            <a:ext uri="{909E8E84-426E-40DD-AFC4-6F175D3DCCD1}">
              <a14:hiddenFill>
                <a:solidFill>
                  <a:srgbClr val="FFFFFF"/>
                </a:solidFill>
              </a14:hiddenFill>
            </a:ext>
          </a:extLst>
        </p:spPr>
      </p:pic>
      <p:pic>
        <p:nvPicPr>
          <p:cNvPr descr="D:\Teliss_Tong\Copy\定期备份\工作备份\！PPT图片及版面资源\06-PPT精选插图\05-头像\嘿嘿.png" id="3075" name="Picture 3"/>
          <p:cNvPicPr>
            <a:picLocks noChangeArrowheads="1" noChangeAspect="1"/>
          </p:cNvPicPr>
          <p:nvPr/>
        </p:nvPicPr>
        <p:blipFill>
          <a:blip r:embed="rId4">
            <a:extLst>
              <a:ext uri="{28A0092B-C50C-407E-A947-70E740481C1C}">
                <a14:useLocalDpi/>
              </a:ext>
            </a:extLst>
          </a:blip>
          <a:stretch>
            <a:fillRect/>
          </a:stretch>
        </p:blipFill>
        <p:spPr bwMode="auto">
          <a:xfrm>
            <a:off x="1020828" y="3145904"/>
            <a:ext cx="1219200" cy="1219200"/>
          </a:xfrm>
          <a:prstGeom prst="rect">
            <a:avLst/>
          </a:prstGeom>
          <a:noFill/>
          <a:extLst>
            <a:ext uri="{909E8E84-426E-40DD-AFC4-6F175D3DCCD1}">
              <a14:hiddenFill>
                <a:solidFill>
                  <a:srgbClr val="FFFFFF"/>
                </a:solidFill>
              </a14:hiddenFill>
            </a:ext>
          </a:extLst>
        </p:spPr>
      </p:pic>
      <p:sp>
        <p:nvSpPr>
          <p:cNvPr id="40" name="Text Box 44"/>
          <p:cNvSpPr txBox="1">
            <a:spLocks noChangeArrowheads="1"/>
          </p:cNvSpPr>
          <p:nvPr/>
        </p:nvSpPr>
        <p:spPr bwMode="auto">
          <a:xfrm>
            <a:off x="4211960" y="1844824"/>
            <a:ext cx="4680520"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在即将向20世纪告别之际，有一位历史学家说，如果要撰写20世纪的历史，不要忘记——本世纪的最大悲剧，不是连年战争，不是恐怖地震，甚至不是美国将原子弹投向日本……，而是千千万万的人们生活着，劳作着，但是直到他们离开人世的时候还没有意识到，他们身上还蕴藏着尚未发挥出来的巨大能量……</a:t>
            </a:r>
          </a:p>
        </p:txBody>
      </p:sp>
      <p:sp>
        <p:nvSpPr>
          <p:cNvPr id="41" name="Text Box 44"/>
          <p:cNvSpPr txBox="1">
            <a:spLocks noChangeArrowheads="1"/>
          </p:cNvSpPr>
          <p:nvPr/>
        </p:nvSpPr>
        <p:spPr bwMode="auto">
          <a:xfrm>
            <a:off x="4211960" y="4510627"/>
            <a:ext cx="4680520"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每个人都是有无穷发展潜力的个体，自我管理的终极目标就是挖掘自己的潜力，按心中所想去改变自己的命运；每个人都是独一无二的个体，自我管理的目的也就是要发挥自己的特长，把自己的人生经营的多姿多彩，而不要去复制别人的平庸。</a:t>
            </a:r>
          </a:p>
        </p:txBody>
      </p:sp>
    </p:spTree>
    <p:extLst>
      <p:ext uri="{BB962C8B-B14F-4D97-AF65-F5344CB8AC3E}">
        <p14:creationId val="239242391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200" fill="hold" id="7"/>
                                        <p:tgtEl>
                                          <p:spTgt spid="29"/>
                                        </p:tgtEl>
                                        <p:attrNameLst>
                                          <p:attrName>ppt_x</p:attrName>
                                        </p:attrNameLst>
                                      </p:cBhvr>
                                      <p:tavLst>
                                        <p:tav tm="0">
                                          <p:val>
                                            <p:strVal val="#ppt_x"/>
                                          </p:val>
                                        </p:tav>
                                        <p:tav tm="100000">
                                          <p:val>
                                            <p:strVal val="#ppt_x"/>
                                          </p:val>
                                        </p:tav>
                                      </p:tavLst>
                                    </p:anim>
                                    <p:anim calcmode="lin" valueType="num">
                                      <p:cBhvr additive="base">
                                        <p:cTn dur="200" fill="hold" id="8"/>
                                        <p:tgtEl>
                                          <p:spTgt spid="29"/>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id="11" nodeType="clickEffect" presetClass="entr" presetID="23" presetSubtype="36">
                                  <p:stCondLst>
                                    <p:cond delay="0"/>
                                  </p:stCondLst>
                                  <p:childTnLst>
                                    <p:set>
                                      <p:cBhvr>
                                        <p:cTn dur="1" fill="hold" id="12">
                                          <p:stCondLst>
                                            <p:cond delay="0"/>
                                          </p:stCondLst>
                                        </p:cTn>
                                        <p:tgtEl>
                                          <p:spTgt spid="27"/>
                                        </p:tgtEl>
                                        <p:attrNameLst>
                                          <p:attrName>style.visibility</p:attrName>
                                        </p:attrNameLst>
                                      </p:cBhvr>
                                      <p:to>
                                        <p:strVal val="visible"/>
                                      </p:to>
                                    </p:set>
                                    <p:anim calcmode="lin" valueType="num">
                                      <p:cBhvr>
                                        <p:cTn dur="500" fill="hold" id="13"/>
                                        <p:tgtEl>
                                          <p:spTgt spid="27"/>
                                        </p:tgtEl>
                                        <p:attrNameLst>
                                          <p:attrName>ppt_w</p:attrName>
                                        </p:attrNameLst>
                                      </p:cBhvr>
                                      <p:tavLst>
                                        <p:tav tm="0">
                                          <p:val>
                                            <p:strVal val="(6*min(max(#ppt_w*#ppt_h,.3),1)-7.4)/-.7*#ppt_w"/>
                                          </p:val>
                                        </p:tav>
                                        <p:tav tm="100000">
                                          <p:val>
                                            <p:strVal val="#ppt_w"/>
                                          </p:val>
                                        </p:tav>
                                      </p:tavLst>
                                    </p:anim>
                                    <p:anim calcmode="lin" valueType="num">
                                      <p:cBhvr>
                                        <p:cTn dur="500" fill="hold" id="14"/>
                                        <p:tgtEl>
                                          <p:spTgt spid="27"/>
                                        </p:tgtEl>
                                        <p:attrNameLst>
                                          <p:attrName>ppt_h</p:attrName>
                                        </p:attrNameLst>
                                      </p:cBhvr>
                                      <p:tavLst>
                                        <p:tav tm="0">
                                          <p:val>
                                            <p:strVal val="(6*min(max(#ppt_w*#ppt_h,.3),1)-7.4)/-.7*#ppt_h"/>
                                          </p:val>
                                        </p:tav>
                                        <p:tav tm="100000">
                                          <p:val>
                                            <p:strVal val="#ppt_h"/>
                                          </p:val>
                                        </p:tav>
                                      </p:tavLst>
                                    </p:anim>
                                    <p:anim calcmode="lin" valueType="num">
                                      <p:cBhvr>
                                        <p:cTn dur="500" fill="hold" id="15"/>
                                        <p:tgtEl>
                                          <p:spTgt spid="27"/>
                                        </p:tgtEl>
                                        <p:attrNameLst>
                                          <p:attrName>ppt_x</p:attrName>
                                        </p:attrNameLst>
                                      </p:cBhvr>
                                      <p:tavLst>
                                        <p:tav tm="0">
                                          <p:val>
                                            <p:fltVal val="0.5"/>
                                          </p:val>
                                        </p:tav>
                                        <p:tav tm="100000">
                                          <p:val>
                                            <p:strVal val="#ppt_x"/>
                                          </p:val>
                                        </p:tav>
                                      </p:tavLst>
                                    </p:anim>
                                    <p:anim calcmode="lin" valueType="num">
                                      <p:cBhvr>
                                        <p:cTn dur="500" fill="hold" id="16"/>
                                        <p:tgtEl>
                                          <p:spTgt spid="27"/>
                                        </p:tgtEl>
                                        <p:attrNameLst>
                                          <p:attrName>ppt_y</p:attrName>
                                        </p:attrNameLst>
                                      </p:cBhvr>
                                      <p:tavLst>
                                        <p:tav tm="0">
                                          <p:val>
                                            <p:strVal val="1+(6*min(max(#ppt_w*#ppt_h,.3),1)-7.4)/-.7*#ppt_h/2"/>
                                          </p:val>
                                        </p:tav>
                                        <p:tav tm="100000">
                                          <p:val>
                                            <p:strVal val="#ppt_y"/>
                                          </p:val>
                                        </p:tav>
                                      </p:tavLst>
                                    </p:anim>
                                  </p:childTnLst>
                                </p:cTn>
                              </p:par>
                              <p:par>
                                <p:cTn fill="hold" id="17" nodeType="withEffect" presetClass="entr" presetID="23" presetSubtype="36">
                                  <p:stCondLst>
                                    <p:cond delay="100"/>
                                  </p:stCondLst>
                                  <p:childTnLst>
                                    <p:set>
                                      <p:cBhvr>
                                        <p:cTn dur="1" fill="hold" id="18">
                                          <p:stCondLst>
                                            <p:cond delay="0"/>
                                          </p:stCondLst>
                                        </p:cTn>
                                        <p:tgtEl>
                                          <p:spTgt spid="3075"/>
                                        </p:tgtEl>
                                        <p:attrNameLst>
                                          <p:attrName>style.visibility</p:attrName>
                                        </p:attrNameLst>
                                      </p:cBhvr>
                                      <p:to>
                                        <p:strVal val="visible"/>
                                      </p:to>
                                    </p:set>
                                    <p:anim calcmode="lin" valueType="num">
                                      <p:cBhvr>
                                        <p:cTn dur="500" fill="hold" id="19"/>
                                        <p:tgtEl>
                                          <p:spTgt spid="3075"/>
                                        </p:tgtEl>
                                        <p:attrNameLst>
                                          <p:attrName>ppt_w</p:attrName>
                                        </p:attrNameLst>
                                      </p:cBhvr>
                                      <p:tavLst>
                                        <p:tav tm="0">
                                          <p:val>
                                            <p:strVal val="(6*min(max(#ppt_w*#ppt_h,.3),1)-7.4)/-.7*#ppt_w"/>
                                          </p:val>
                                        </p:tav>
                                        <p:tav tm="100000">
                                          <p:val>
                                            <p:strVal val="#ppt_w"/>
                                          </p:val>
                                        </p:tav>
                                      </p:tavLst>
                                    </p:anim>
                                    <p:anim calcmode="lin" valueType="num">
                                      <p:cBhvr>
                                        <p:cTn dur="500" fill="hold" id="20"/>
                                        <p:tgtEl>
                                          <p:spTgt spid="3075"/>
                                        </p:tgtEl>
                                        <p:attrNameLst>
                                          <p:attrName>ppt_h</p:attrName>
                                        </p:attrNameLst>
                                      </p:cBhvr>
                                      <p:tavLst>
                                        <p:tav tm="0">
                                          <p:val>
                                            <p:strVal val="(6*min(max(#ppt_w*#ppt_h,.3),1)-7.4)/-.7*#ppt_h"/>
                                          </p:val>
                                        </p:tav>
                                        <p:tav tm="100000">
                                          <p:val>
                                            <p:strVal val="#ppt_h"/>
                                          </p:val>
                                        </p:tav>
                                      </p:tavLst>
                                    </p:anim>
                                    <p:anim calcmode="lin" valueType="num">
                                      <p:cBhvr>
                                        <p:cTn dur="500" fill="hold" id="21"/>
                                        <p:tgtEl>
                                          <p:spTgt spid="3075"/>
                                        </p:tgtEl>
                                        <p:attrNameLst>
                                          <p:attrName>ppt_x</p:attrName>
                                        </p:attrNameLst>
                                      </p:cBhvr>
                                      <p:tavLst>
                                        <p:tav tm="0">
                                          <p:val>
                                            <p:fltVal val="0.5"/>
                                          </p:val>
                                        </p:tav>
                                        <p:tav tm="100000">
                                          <p:val>
                                            <p:strVal val="#ppt_x"/>
                                          </p:val>
                                        </p:tav>
                                      </p:tavLst>
                                    </p:anim>
                                    <p:anim calcmode="lin" valueType="num">
                                      <p:cBhvr>
                                        <p:cTn dur="500" fill="hold" id="22"/>
                                        <p:tgtEl>
                                          <p:spTgt spid="3075"/>
                                        </p:tgtEl>
                                        <p:attrNameLst>
                                          <p:attrName>ppt_y</p:attrName>
                                        </p:attrNameLst>
                                      </p:cBhvr>
                                      <p:tavLst>
                                        <p:tav tm="0">
                                          <p:val>
                                            <p:strVal val="1+(6*min(max(#ppt_w*#ppt_h,.3),1)-7.4)/-.7*#ppt_h/2"/>
                                          </p:val>
                                        </p:tav>
                                        <p:tav tm="100000">
                                          <p:val>
                                            <p:strVal val="#ppt_y"/>
                                          </p:val>
                                        </p:tav>
                                      </p:tavLst>
                                    </p:anim>
                                  </p:childTnLst>
                                </p:cTn>
                              </p:par>
                              <p:par>
                                <p:cTn fill="hold" id="23" nodeType="withEffect" presetClass="entr" presetID="23" presetSubtype="36">
                                  <p:stCondLst>
                                    <p:cond delay="100"/>
                                  </p:stCondLst>
                                  <p:childTnLst>
                                    <p:set>
                                      <p:cBhvr>
                                        <p:cTn dur="1" fill="hold" id="24">
                                          <p:stCondLst>
                                            <p:cond delay="0"/>
                                          </p:stCondLst>
                                        </p:cTn>
                                        <p:tgtEl>
                                          <p:spTgt spid="3074"/>
                                        </p:tgtEl>
                                        <p:attrNameLst>
                                          <p:attrName>style.visibility</p:attrName>
                                        </p:attrNameLst>
                                      </p:cBhvr>
                                      <p:to>
                                        <p:strVal val="visible"/>
                                      </p:to>
                                    </p:set>
                                    <p:anim calcmode="lin" valueType="num">
                                      <p:cBhvr>
                                        <p:cTn dur="500" fill="hold" id="25"/>
                                        <p:tgtEl>
                                          <p:spTgt spid="3074"/>
                                        </p:tgtEl>
                                        <p:attrNameLst>
                                          <p:attrName>ppt_w</p:attrName>
                                        </p:attrNameLst>
                                      </p:cBhvr>
                                      <p:tavLst>
                                        <p:tav tm="0">
                                          <p:val>
                                            <p:strVal val="(6*min(max(#ppt_w*#ppt_h,.3),1)-7.4)/-.7*#ppt_w"/>
                                          </p:val>
                                        </p:tav>
                                        <p:tav tm="100000">
                                          <p:val>
                                            <p:strVal val="#ppt_w"/>
                                          </p:val>
                                        </p:tav>
                                      </p:tavLst>
                                    </p:anim>
                                    <p:anim calcmode="lin" valueType="num">
                                      <p:cBhvr>
                                        <p:cTn dur="500" fill="hold" id="26"/>
                                        <p:tgtEl>
                                          <p:spTgt spid="3074"/>
                                        </p:tgtEl>
                                        <p:attrNameLst>
                                          <p:attrName>ppt_h</p:attrName>
                                        </p:attrNameLst>
                                      </p:cBhvr>
                                      <p:tavLst>
                                        <p:tav tm="0">
                                          <p:val>
                                            <p:strVal val="(6*min(max(#ppt_w*#ppt_h,.3),1)-7.4)/-.7*#ppt_h"/>
                                          </p:val>
                                        </p:tav>
                                        <p:tav tm="100000">
                                          <p:val>
                                            <p:strVal val="#ppt_h"/>
                                          </p:val>
                                        </p:tav>
                                      </p:tavLst>
                                    </p:anim>
                                    <p:anim calcmode="lin" valueType="num">
                                      <p:cBhvr>
                                        <p:cTn dur="500" fill="hold" id="27"/>
                                        <p:tgtEl>
                                          <p:spTgt spid="3074"/>
                                        </p:tgtEl>
                                        <p:attrNameLst>
                                          <p:attrName>ppt_x</p:attrName>
                                        </p:attrNameLst>
                                      </p:cBhvr>
                                      <p:tavLst>
                                        <p:tav tm="0">
                                          <p:val>
                                            <p:fltVal val="0.5"/>
                                          </p:val>
                                        </p:tav>
                                        <p:tav tm="100000">
                                          <p:val>
                                            <p:strVal val="#ppt_x"/>
                                          </p:val>
                                        </p:tav>
                                      </p:tavLst>
                                    </p:anim>
                                    <p:anim calcmode="lin" valueType="num">
                                      <p:cBhvr>
                                        <p:cTn dur="500" fill="hold" id="28"/>
                                        <p:tgtEl>
                                          <p:spTgt spid="3074"/>
                                        </p:tgtEl>
                                        <p:attrNameLst>
                                          <p:attrName>ppt_y</p:attrName>
                                        </p:attrNameLst>
                                      </p:cBhvr>
                                      <p:tavLst>
                                        <p:tav tm="0">
                                          <p:val>
                                            <p:strVal val="1+(6*min(max(#ppt_w*#ppt_h,.3),1)-7.4)/-.7*#ppt_h/2"/>
                                          </p:val>
                                        </p:tav>
                                        <p:tav tm="100000">
                                          <p:val>
                                            <p:strVal val="#ppt_y"/>
                                          </p:val>
                                        </p:tav>
                                      </p:tavLst>
                                    </p:anim>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42" presetSubtype="0">
                                  <p:stCondLst>
                                    <p:cond delay="0"/>
                                  </p:stCondLst>
                                  <p:childTnLst>
                                    <p:set>
                                      <p:cBhvr>
                                        <p:cTn dur="1" fill="hold" id="32">
                                          <p:stCondLst>
                                            <p:cond delay="0"/>
                                          </p:stCondLst>
                                        </p:cTn>
                                        <p:tgtEl>
                                          <p:spTgt spid="40"/>
                                        </p:tgtEl>
                                        <p:attrNameLst>
                                          <p:attrName>style.visibility</p:attrName>
                                        </p:attrNameLst>
                                      </p:cBhvr>
                                      <p:to>
                                        <p:strVal val="visible"/>
                                      </p:to>
                                    </p:set>
                                    <p:animEffect filter="fade" transition="in">
                                      <p:cBhvr>
                                        <p:cTn dur="1000" id="33"/>
                                        <p:tgtEl>
                                          <p:spTgt spid="40"/>
                                        </p:tgtEl>
                                      </p:cBhvr>
                                    </p:animEffect>
                                    <p:anim calcmode="lin" valueType="num">
                                      <p:cBhvr>
                                        <p:cTn dur="1000" fill="hold" id="34"/>
                                        <p:tgtEl>
                                          <p:spTgt spid="40"/>
                                        </p:tgtEl>
                                        <p:attrNameLst>
                                          <p:attrName>ppt_x</p:attrName>
                                        </p:attrNameLst>
                                      </p:cBhvr>
                                      <p:tavLst>
                                        <p:tav tm="0">
                                          <p:val>
                                            <p:strVal val="#ppt_x"/>
                                          </p:val>
                                        </p:tav>
                                        <p:tav tm="100000">
                                          <p:val>
                                            <p:strVal val="#ppt_x"/>
                                          </p:val>
                                        </p:tav>
                                      </p:tavLst>
                                    </p:anim>
                                    <p:anim calcmode="lin" valueType="num">
                                      <p:cBhvr>
                                        <p:cTn dur="1000" fill="hold" id="35"/>
                                        <p:tgtEl>
                                          <p:spTgt spid="40"/>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42" presetSubtype="0">
                                  <p:stCondLst>
                                    <p:cond delay="0"/>
                                  </p:stCondLst>
                                  <p:childTnLst>
                                    <p:set>
                                      <p:cBhvr>
                                        <p:cTn dur="1" fill="hold" id="39">
                                          <p:stCondLst>
                                            <p:cond delay="0"/>
                                          </p:stCondLst>
                                        </p:cTn>
                                        <p:tgtEl>
                                          <p:spTgt spid="41"/>
                                        </p:tgtEl>
                                        <p:attrNameLst>
                                          <p:attrName>style.visibility</p:attrName>
                                        </p:attrNameLst>
                                      </p:cBhvr>
                                      <p:to>
                                        <p:strVal val="visible"/>
                                      </p:to>
                                    </p:set>
                                    <p:animEffect filter="fade" transition="in">
                                      <p:cBhvr>
                                        <p:cTn dur="1000" id="40"/>
                                        <p:tgtEl>
                                          <p:spTgt spid="41"/>
                                        </p:tgtEl>
                                      </p:cBhvr>
                                    </p:animEffect>
                                    <p:anim calcmode="lin" valueType="num">
                                      <p:cBhvr>
                                        <p:cTn dur="1000" fill="hold" id="41"/>
                                        <p:tgtEl>
                                          <p:spTgt spid="41"/>
                                        </p:tgtEl>
                                        <p:attrNameLst>
                                          <p:attrName>ppt_x</p:attrName>
                                        </p:attrNameLst>
                                      </p:cBhvr>
                                      <p:tavLst>
                                        <p:tav tm="0">
                                          <p:val>
                                            <p:strVal val="#ppt_x"/>
                                          </p:val>
                                        </p:tav>
                                        <p:tav tm="100000">
                                          <p:val>
                                            <p:strVal val="#ppt_x"/>
                                          </p:val>
                                        </p:tav>
                                      </p:tavLst>
                                    </p:anim>
                                    <p:anim calcmode="lin" valueType="num">
                                      <p:cBhvr>
                                        <p:cTn dur="1000" fill="hold" id="42"/>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6" name="组合 95"/>
          <p:cNvGrpSpPr/>
          <p:nvPr/>
        </p:nvGrpSpPr>
        <p:grpSpPr>
          <a:xfrm>
            <a:off x="3059832" y="637200"/>
            <a:ext cx="4176464" cy="541568"/>
            <a:chOff x="2477927" y="5767752"/>
            <a:chExt cx="6164894" cy="541568"/>
          </a:xfrm>
        </p:grpSpPr>
        <p:cxnSp>
          <p:nvCxnSpPr>
            <p:cNvPr id="97" name="直接连接符 96"/>
            <p:cNvCxnSpPr/>
            <p:nvPr/>
          </p:nvCxnSpPr>
          <p:spPr>
            <a:xfrm flipH="1">
              <a:off x="2477927" y="6309320"/>
              <a:ext cx="5899408" cy="0"/>
            </a:xfrm>
            <a:prstGeom prst="line">
              <a:avLst/>
            </a:prstGeom>
            <a:ln>
              <a:solidFill>
                <a:srgbClr val="FF9900"/>
              </a:solidFill>
              <a:headEnd len="med" type="none" w="med"/>
              <a:tailEnd len="lg" type="diamond" w="lg"/>
            </a:ln>
          </p:spPr>
          <p:style>
            <a:lnRef idx="1">
              <a:schemeClr val="accent3"/>
            </a:lnRef>
            <a:fillRef idx="0">
              <a:schemeClr val="accent3"/>
            </a:fillRef>
            <a:effectRef idx="0">
              <a:schemeClr val="accent3"/>
            </a:effectRef>
            <a:fontRef idx="minor">
              <a:schemeClr val="tx1"/>
            </a:fontRef>
          </p:style>
        </p:cxnSp>
        <p:cxnSp>
          <p:nvCxnSpPr>
            <p:cNvPr id="98" name="直接连接符 97"/>
            <p:cNvCxnSpPr/>
            <p:nvPr/>
          </p:nvCxnSpPr>
          <p:spPr>
            <a:xfrm flipV="1">
              <a:off x="8377335" y="5767752"/>
              <a:ext cx="265486" cy="541568"/>
            </a:xfrm>
            <a:prstGeom prst="line">
              <a:avLst/>
            </a:prstGeom>
            <a:ln>
              <a:solidFill>
                <a:srgbClr val="FF9900"/>
              </a:solidFill>
              <a:tailEnd type="oval"/>
            </a:ln>
          </p:spPr>
          <p:style>
            <a:lnRef idx="1">
              <a:schemeClr val="accent3"/>
            </a:lnRef>
            <a:fillRef idx="0">
              <a:schemeClr val="accent3"/>
            </a:fillRef>
            <a:effectRef idx="0">
              <a:schemeClr val="accent3"/>
            </a:effectRef>
            <a:fontRef idx="minor">
              <a:schemeClr val="tx1"/>
            </a:fontRef>
          </p:style>
        </p:cxnSp>
      </p:grpSp>
      <p:grpSp>
        <p:nvGrpSpPr>
          <p:cNvPr id="90" name="组合 89"/>
          <p:cNvGrpSpPr/>
          <p:nvPr/>
        </p:nvGrpSpPr>
        <p:grpSpPr>
          <a:xfrm>
            <a:off x="59734" y="5277458"/>
            <a:ext cx="4800298" cy="1569660"/>
            <a:chOff x="8628686" y="5243102"/>
            <a:chExt cx="4800298" cy="1569660"/>
          </a:xfrm>
        </p:grpSpPr>
        <p:sp>
          <p:nvSpPr>
            <p:cNvPr id="91" name="TextBox 90"/>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FC6204"/>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92" name="组合 91"/>
            <p:cNvGrpSpPr/>
            <p:nvPr/>
          </p:nvGrpSpPr>
          <p:grpSpPr>
            <a:xfrm>
              <a:off x="8748464" y="5629533"/>
              <a:ext cx="3168352" cy="1080120"/>
              <a:chOff x="8748464" y="5629533"/>
              <a:chExt cx="3168352" cy="1080120"/>
            </a:xfrm>
          </p:grpSpPr>
          <p:cxnSp>
            <p:nvCxnSpPr>
              <p:cNvPr id="94" name="直接连接符 93"/>
              <p:cNvCxnSpPr/>
              <p:nvPr/>
            </p:nvCxnSpPr>
            <p:spPr>
              <a:xfrm>
                <a:off x="8748464" y="6525344"/>
                <a:ext cx="3168352" cy="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cxnSp>
            <p:nvCxnSpPr>
              <p:cNvPr id="95" name="直接连接符 94"/>
              <p:cNvCxnSpPr/>
              <p:nvPr/>
            </p:nvCxnSpPr>
            <p:spPr>
              <a:xfrm flipH="1">
                <a:off x="8928523" y="5629533"/>
                <a:ext cx="0" cy="108012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grpSp>
        <p:sp>
          <p:nvSpPr>
            <p:cNvPr id="93" name="矩形 92"/>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smtClean="0">
                  <a:solidFill>
                    <a:srgbClr val="FC6204"/>
                  </a:solidFill>
                  <a:latin charset="-122" pitchFamily="34" typeface="微软雅黑"/>
                  <a:ea charset="-122" pitchFamily="34" typeface="微软雅黑"/>
                </a:rPr>
                <a:t>自我管理管理啥</a:t>
              </a:r>
            </a:p>
          </p:txBody>
        </p:sp>
      </p:grpSp>
      <p:pic>
        <p:nvPicPr>
          <p:cNvPr descr="C:\Users\user\Desktop\未标题-1 拷贝.jpg" id="4100" name="Picture 4"/>
          <p:cNvPicPr>
            <a:picLocks noChangeArrowheads="1" noChangeAspect="1"/>
          </p:cNvPicPr>
          <p:nvPr/>
        </p:nvPicPr>
        <p:blipFill>
          <a:blip r:embed="rId2">
            <a:extLst>
              <a:ext uri="{28A0092B-C50C-407E-A947-70E740481C1C}">
                <a14:useLocalDpi/>
              </a:ext>
            </a:extLst>
          </a:blip>
          <a:stretch>
            <a:fillRect/>
          </a:stretch>
        </p:blipFill>
        <p:spPr bwMode="auto">
          <a:xfrm>
            <a:off x="5058136" y="1946114"/>
            <a:ext cx="4085864" cy="4911886"/>
          </a:xfrm>
          <a:prstGeom prst="rect">
            <a:avLst/>
          </a:prstGeom>
          <a:noFill/>
          <a:extLst>
            <a:ext uri="{909E8E84-426E-40DD-AFC4-6F175D3DCCD1}">
              <a14:hiddenFill>
                <a:solidFill>
                  <a:srgbClr val="FFFFFF"/>
                </a:solidFill>
              </a14:hiddenFill>
            </a:ext>
          </a:extLst>
        </p:spPr>
      </p:pic>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27" name="Text Box 44"/>
          <p:cNvSpPr txBox="1">
            <a:spLocks noChangeArrowheads="1"/>
          </p:cNvSpPr>
          <p:nvPr/>
        </p:nvSpPr>
        <p:spPr bwMode="auto">
          <a:xfrm>
            <a:off x="395536" y="3026100"/>
            <a:ext cx="4662600"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smtClean="0"/>
              <a:t>自我管理，到底管些啥？本人浏览许多相关课件，零散地散布着“时间管理”、“压力管理”、“个人品牌管理”、“人脉管理”、“习惯管理”等课题，它们缺乏彼此之间的逻辑关系，显得毫不相干，难以成为系统，也难以对“自我管理”给予有说服力的指导。本人认为，自我管理从如下各个方面分别涵盖相应的内容为：</a:t>
            </a:r>
          </a:p>
        </p:txBody>
      </p:sp>
      <p:grpSp>
        <p:nvGrpSpPr>
          <p:cNvPr id="60" name="组合 59"/>
          <p:cNvGrpSpPr/>
          <p:nvPr/>
        </p:nvGrpSpPr>
        <p:grpSpPr>
          <a:xfrm>
            <a:off x="-324304" y="1412776"/>
            <a:ext cx="2160000" cy="2160000"/>
            <a:chOff x="6799796" y="2657993"/>
            <a:chExt cx="1831542" cy="1831542"/>
          </a:xfrm>
        </p:grpSpPr>
        <p:grpSp>
          <p:nvGrpSpPr>
            <p:cNvPr id="61" name="组合 60"/>
            <p:cNvGrpSpPr/>
            <p:nvPr/>
          </p:nvGrpSpPr>
          <p:grpSpPr>
            <a:xfrm>
              <a:off x="6799796" y="2657993"/>
              <a:ext cx="1831542" cy="1831542"/>
              <a:chOff x="6799796" y="2657993"/>
              <a:chExt cx="1831542" cy="1831542"/>
            </a:xfrm>
          </p:grpSpPr>
          <p:sp>
            <p:nvSpPr>
              <p:cNvPr id="63" name="椭圆 62"/>
              <p:cNvSpPr/>
              <p:nvPr/>
            </p:nvSpPr>
            <p:spPr>
              <a:xfrm>
                <a:off x="6799796" y="2657993"/>
                <a:ext cx="1831542" cy="1831542"/>
              </a:xfrm>
              <a:prstGeom prst="ellipse">
                <a:avLst/>
              </a:prstGeom>
              <a:solidFill>
                <a:srgbClr val="3188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6952528" y="2810621"/>
                <a:ext cx="1526285" cy="1526285"/>
              </a:xfrm>
              <a:prstGeom prst="ellipse">
                <a:avLst/>
              </a:prstGeom>
              <a:pattFill prst="ltUpDiag">
                <a:fgClr>
                  <a:srgbClr val="3188CF"/>
                </a:fgClr>
                <a:bgClr>
                  <a:srgbClr val="2E82C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2" name="TextBox 61">
              <a:hlinkClick action="ppaction://hlinksldjump" r:id="rId3"/>
            </p:cNvPr>
            <p:cNvSpPr txBox="1"/>
            <p:nvPr/>
          </p:nvSpPr>
          <p:spPr>
            <a:xfrm>
              <a:off x="7066333" y="3024342"/>
              <a:ext cx="1320772" cy="1007959"/>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首先，对人生必须要有规划（人生规划），并要通过自律和对时间的妥善安排以确保人生规划的实施（时间管理）；</a:t>
              </a:r>
            </a:p>
          </p:txBody>
        </p:sp>
      </p:grpSp>
      <p:grpSp>
        <p:nvGrpSpPr>
          <p:cNvPr id="65" name="组合 64"/>
          <p:cNvGrpSpPr/>
          <p:nvPr/>
        </p:nvGrpSpPr>
        <p:grpSpPr>
          <a:xfrm>
            <a:off x="7056440" y="4564599"/>
            <a:ext cx="2268304" cy="2268304"/>
            <a:chOff x="1950296" y="2513149"/>
            <a:chExt cx="2268304" cy="2268304"/>
          </a:xfrm>
        </p:grpSpPr>
        <p:grpSp>
          <p:nvGrpSpPr>
            <p:cNvPr id="66" name="组合 65"/>
            <p:cNvGrpSpPr/>
            <p:nvPr/>
          </p:nvGrpSpPr>
          <p:grpSpPr>
            <a:xfrm>
              <a:off x="1950296" y="2513149"/>
              <a:ext cx="2268304" cy="2268304"/>
              <a:chOff x="1415845" y="1438785"/>
              <a:chExt cx="2098509" cy="2098509"/>
            </a:xfrm>
          </p:grpSpPr>
          <p:sp>
            <p:nvSpPr>
              <p:cNvPr id="68" name="椭圆 67"/>
              <p:cNvSpPr/>
              <p:nvPr/>
            </p:nvSpPr>
            <p:spPr>
              <a:xfrm>
                <a:off x="1415845" y="1438785"/>
                <a:ext cx="2098509" cy="2098509"/>
              </a:xfrm>
              <a:prstGeom prst="ellipse">
                <a:avLst/>
              </a:prstGeom>
              <a:solidFill>
                <a:srgbClr val="32AE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椭圆 68"/>
              <p:cNvSpPr/>
              <p:nvPr/>
            </p:nvSpPr>
            <p:spPr>
              <a:xfrm>
                <a:off x="1582512" y="1605452"/>
                <a:ext cx="1765176" cy="1765176"/>
              </a:xfrm>
              <a:prstGeom prst="ellipse">
                <a:avLst/>
              </a:prstGeom>
              <a:pattFill prst="ltUpDiag">
                <a:fgClr>
                  <a:srgbClr val="32AEDA"/>
                </a:fgClr>
                <a:bgClr>
                  <a:srgbClr val="56D0E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7" name="TextBox 66">
              <a:hlinkClick action="ppaction://hlinksldjump" r:id="rId4"/>
            </p:cNvPr>
            <p:cNvSpPr txBox="1"/>
            <p:nvPr/>
          </p:nvSpPr>
          <p:spPr>
            <a:xfrm>
              <a:off x="2310337" y="2961726"/>
              <a:ext cx="1656184" cy="1371600"/>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其次，人生一切的梦想、愿望和追求都不能脱离载体而独自存在，所以要管理好自我人生的载体（即身体品质管理和心理素质管理）</a:t>
              </a:r>
            </a:p>
          </p:txBody>
        </p:sp>
      </p:grpSp>
      <p:grpSp>
        <p:nvGrpSpPr>
          <p:cNvPr id="70" name="组合 69"/>
          <p:cNvGrpSpPr/>
          <p:nvPr/>
        </p:nvGrpSpPr>
        <p:grpSpPr>
          <a:xfrm>
            <a:off x="-324544" y="3753288"/>
            <a:ext cx="2268000" cy="2268000"/>
            <a:chOff x="3824661" y="1640915"/>
            <a:chExt cx="2268000" cy="2268000"/>
          </a:xfrm>
        </p:grpSpPr>
        <p:grpSp>
          <p:nvGrpSpPr>
            <p:cNvPr id="71" name="组合 70"/>
            <p:cNvGrpSpPr/>
            <p:nvPr/>
          </p:nvGrpSpPr>
          <p:grpSpPr>
            <a:xfrm>
              <a:off x="3824661" y="1640915"/>
              <a:ext cx="2268000" cy="2268000"/>
              <a:chOff x="3744276" y="791994"/>
              <a:chExt cx="2268000" cy="2268000"/>
            </a:xfrm>
          </p:grpSpPr>
          <p:sp>
            <p:nvSpPr>
              <p:cNvPr id="73" name="椭圆 72"/>
              <p:cNvSpPr/>
              <p:nvPr/>
            </p:nvSpPr>
            <p:spPr>
              <a:xfrm>
                <a:off x="3744276" y="791994"/>
                <a:ext cx="2268000" cy="2268000"/>
              </a:xfrm>
              <a:prstGeom prst="ellipse">
                <a:avLst/>
              </a:prstGeom>
              <a:solidFill>
                <a:srgbClr val="FF967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a:off x="3903816" y="951534"/>
                <a:ext cx="1908000" cy="1908000"/>
              </a:xfrm>
              <a:prstGeom prst="ellipse">
                <a:avLst/>
              </a:prstGeom>
              <a:pattFill prst="ltUpDiag">
                <a:fgClr>
                  <a:srgbClr val="FF9679"/>
                </a:fgClr>
                <a:bgClr>
                  <a:srgbClr val="FF7955"/>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2" name="TextBox 71">
              <a:hlinkClick action="ppaction://hlinksldjump" r:id="rId5"/>
            </p:cNvPr>
            <p:cNvSpPr txBox="1"/>
            <p:nvPr/>
          </p:nvSpPr>
          <p:spPr>
            <a:xfrm>
              <a:off x="4155941" y="2065285"/>
              <a:ext cx="1635623" cy="1371600"/>
            </a:xfrm>
            <a:prstGeom prst="rect">
              <a:avLst/>
            </a:prstGeom>
            <a:noFill/>
          </p:spPr>
          <p:txBody>
            <a:bodyPr rtlCol="0" wrap="square">
              <a:spAutoFit/>
            </a:bodyPr>
            <a:lstStyle/>
            <a:p>
              <a:pPr algn="ctr"/>
              <a:r>
                <a:rPr altLang="en-US" lang="zh-CN" sz="1200">
                  <a:solidFill>
                    <a:schemeClr val="bg1"/>
                  </a:solidFill>
                  <a:latin charset="-122" pitchFamily="34" typeface="微软雅黑"/>
                  <a:ea charset="-122" pitchFamily="34" typeface="微软雅黑"/>
                </a:rPr>
                <a:t>再再次，要想不断地攀登人生的高峰，就必须不断地充实自己、完善自己，不断地积累知识和提升能力（即个人知识管理和个人能力锻炼）；</a:t>
              </a:r>
            </a:p>
          </p:txBody>
        </p:sp>
      </p:grpSp>
      <p:grpSp>
        <p:nvGrpSpPr>
          <p:cNvPr id="75" name="组合 74"/>
          <p:cNvGrpSpPr/>
          <p:nvPr/>
        </p:nvGrpSpPr>
        <p:grpSpPr>
          <a:xfrm>
            <a:off x="3708032" y="4395887"/>
            <a:ext cx="2304000" cy="2304000"/>
            <a:chOff x="4647469" y="3165912"/>
            <a:chExt cx="2304000" cy="2304000"/>
          </a:xfrm>
        </p:grpSpPr>
        <p:grpSp>
          <p:nvGrpSpPr>
            <p:cNvPr id="76" name="组合 75"/>
            <p:cNvGrpSpPr/>
            <p:nvPr/>
          </p:nvGrpSpPr>
          <p:grpSpPr>
            <a:xfrm>
              <a:off x="4647469" y="3165912"/>
              <a:ext cx="2304000" cy="2304000"/>
              <a:chOff x="5301314" y="2456790"/>
              <a:chExt cx="2304000" cy="2304000"/>
            </a:xfrm>
          </p:grpSpPr>
          <p:sp>
            <p:nvSpPr>
              <p:cNvPr id="78" name="椭圆 77"/>
              <p:cNvSpPr/>
              <p:nvPr/>
            </p:nvSpPr>
            <p:spPr>
              <a:xfrm>
                <a:off x="5301314" y="2456790"/>
                <a:ext cx="2304000" cy="2304000"/>
              </a:xfrm>
              <a:prstGeom prst="ellipse">
                <a:avLst/>
              </a:prstGeom>
              <a:solidFill>
                <a:srgbClr val="F347E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5472120" y="2627596"/>
                <a:ext cx="1944000" cy="1944000"/>
              </a:xfrm>
              <a:prstGeom prst="ellipse">
                <a:avLst/>
              </a:prstGeom>
              <a:pattFill prst="ltUpDiag">
                <a:fgClr>
                  <a:srgbClr val="F347EB"/>
                </a:fgClr>
                <a:bgClr>
                  <a:srgbClr val="F127E7"/>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TextBox 76">
              <a:hlinkClick action="ppaction://hlinksldjump" r:id="rId6"/>
            </p:cNvPr>
            <p:cNvSpPr txBox="1"/>
            <p:nvPr/>
          </p:nvSpPr>
          <p:spPr>
            <a:xfrm>
              <a:off x="4995135" y="3650883"/>
              <a:ext cx="1594307" cy="1371600"/>
            </a:xfrm>
            <a:prstGeom prst="rect">
              <a:avLst/>
            </a:prstGeom>
            <a:noFill/>
          </p:spPr>
          <p:txBody>
            <a:bodyPr rtlCol="0" wrap="square">
              <a:spAutoFit/>
            </a:bodyPr>
            <a:lstStyle/>
            <a:p>
              <a:pPr algn="ctr"/>
              <a:r>
                <a:rPr altLang="en-US" lang="zh-CN" sz="1200">
                  <a:solidFill>
                    <a:schemeClr val="bg1"/>
                  </a:solidFill>
                  <a:latin charset="-122" pitchFamily="34" typeface="微软雅黑"/>
                  <a:ea charset="-122" pitchFamily="34" typeface="微软雅黑"/>
                </a:rPr>
                <a:t>再再再次，人不能脱离群体而独立存在，每个人都是人际关系大网中的一个节点，因此，自我管理绝对不能忽视我们的人际关系及人脉管理</a:t>
              </a:r>
            </a:p>
          </p:txBody>
        </p:sp>
      </p:grpSp>
      <p:grpSp>
        <p:nvGrpSpPr>
          <p:cNvPr id="85" name="组合 84"/>
          <p:cNvGrpSpPr/>
          <p:nvPr/>
        </p:nvGrpSpPr>
        <p:grpSpPr>
          <a:xfrm>
            <a:off x="2424099" y="2690738"/>
            <a:ext cx="2628000" cy="2628000"/>
            <a:chOff x="5377646" y="954237"/>
            <a:chExt cx="2628000" cy="2628000"/>
          </a:xfrm>
        </p:grpSpPr>
        <p:grpSp>
          <p:nvGrpSpPr>
            <p:cNvPr id="86" name="组合 85"/>
            <p:cNvGrpSpPr/>
            <p:nvPr/>
          </p:nvGrpSpPr>
          <p:grpSpPr>
            <a:xfrm>
              <a:off x="5377646" y="954237"/>
              <a:ext cx="2628000" cy="2628000"/>
              <a:chOff x="6526335" y="1295794"/>
              <a:chExt cx="2628000" cy="2628000"/>
            </a:xfrm>
          </p:grpSpPr>
          <p:sp>
            <p:nvSpPr>
              <p:cNvPr id="88" name="椭圆 87"/>
              <p:cNvSpPr/>
              <p:nvPr/>
            </p:nvSpPr>
            <p:spPr>
              <a:xfrm>
                <a:off x="6526335" y="1295794"/>
                <a:ext cx="2628000" cy="2628000"/>
              </a:xfrm>
              <a:prstGeom prst="ellipse">
                <a:avLst/>
              </a:prstGeom>
              <a:solidFill>
                <a:srgbClr val="A9E32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a:off x="6722147" y="1491605"/>
                <a:ext cx="2232000" cy="2232000"/>
              </a:xfrm>
              <a:prstGeom prst="ellipse">
                <a:avLst/>
              </a:prstGeom>
              <a:pattFill prst="ltUpDiag">
                <a:fgClr>
                  <a:srgbClr val="A9E329"/>
                </a:fgClr>
                <a:bgClr>
                  <a:srgbClr val="9BD41C"/>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7" name="TextBox 86">
              <a:hlinkClick action="ppaction://hlinksldjump" r:id="rId7"/>
            </p:cNvPr>
            <p:cNvSpPr txBox="1"/>
            <p:nvPr/>
          </p:nvSpPr>
          <p:spPr>
            <a:xfrm>
              <a:off x="5725347" y="1490990"/>
              <a:ext cx="1995475" cy="1554480"/>
            </a:xfrm>
            <a:prstGeom prst="rect">
              <a:avLst/>
            </a:prstGeom>
            <a:noFill/>
          </p:spPr>
          <p:txBody>
            <a:bodyPr rtlCol="0" wrap="square">
              <a:spAutoFit/>
            </a:bodyPr>
            <a:lstStyle/>
            <a:p>
              <a:pPr algn="ctr"/>
              <a:r>
                <a:rPr altLang="en-US" lang="zh-CN" sz="1200">
                  <a:solidFill>
                    <a:schemeClr val="bg1"/>
                  </a:solidFill>
                  <a:latin charset="-122" pitchFamily="34" typeface="微软雅黑"/>
                  <a:ea charset="-122" pitchFamily="34" typeface="微软雅黑"/>
                </a:rPr>
                <a:t>最后，人生的终极目的是快乐，而快乐的最重要的两个载体就是智慧与财富，而且，拥有智慧和财富也是个人成功的直观体现，所以，自我管理最后的两个重量级课题就是“智慧提炼”与“财富创造”。</a:t>
              </a:r>
            </a:p>
          </p:txBody>
        </p:sp>
      </p:grpSp>
      <p:sp>
        <p:nvSpPr>
          <p:cNvPr id="99" name="椭圆 98"/>
          <p:cNvSpPr/>
          <p:nvPr/>
        </p:nvSpPr>
        <p:spPr>
          <a:xfrm>
            <a:off x="6588256" y="1052768"/>
            <a:ext cx="288000" cy="28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solidFill>
                  <a:prstClr val="white"/>
                </a:solidFill>
                <a:latin charset="-122" pitchFamily="34" typeface="Arial Unicode MS"/>
                <a:ea charset="-122" pitchFamily="34" typeface="Arial Unicode MS"/>
                <a:cs charset="-122" pitchFamily="34" typeface="Arial Unicode MS"/>
              </a:rPr>
              <a:t>2</a:t>
            </a:r>
          </a:p>
        </p:txBody>
      </p:sp>
      <p:sp>
        <p:nvSpPr>
          <p:cNvPr id="100" name="TextBox 99"/>
          <p:cNvSpPr txBox="1"/>
          <p:nvPr/>
        </p:nvSpPr>
        <p:spPr>
          <a:xfrm>
            <a:off x="3275856" y="809436"/>
            <a:ext cx="3168352" cy="365760"/>
          </a:xfrm>
          <a:prstGeom prst="rect">
            <a:avLst/>
          </a:prstGeom>
          <a:noFill/>
        </p:spPr>
        <p:txBody>
          <a:bodyPr lIns="0" rtlCol="0" wrap="square">
            <a:spAutoFit/>
          </a:bodyPr>
          <a:lstStyle/>
          <a:p>
            <a:pPr algn="r"/>
            <a:r>
              <a:rPr altLang="en-US" lang="zh-CN" smtClean="0">
                <a:solidFill>
                  <a:srgbClr val="FC6204"/>
                </a:solidFill>
                <a:latin charset="-122" pitchFamily="34" typeface="微软雅黑"/>
                <a:ea charset="-122" pitchFamily="34" typeface="微软雅黑"/>
              </a:rPr>
              <a:t>自我管理技能</a:t>
            </a:r>
          </a:p>
        </p:txBody>
      </p:sp>
      <p:grpSp>
        <p:nvGrpSpPr>
          <p:cNvPr id="80" name="组合 79"/>
          <p:cNvGrpSpPr/>
          <p:nvPr/>
        </p:nvGrpSpPr>
        <p:grpSpPr>
          <a:xfrm>
            <a:off x="4283968" y="908976"/>
            <a:ext cx="2304000" cy="2304000"/>
            <a:chOff x="2793590" y="511874"/>
            <a:chExt cx="2304000" cy="2304000"/>
          </a:xfrm>
        </p:grpSpPr>
        <p:grpSp>
          <p:nvGrpSpPr>
            <p:cNvPr id="81" name="组合 80"/>
            <p:cNvGrpSpPr/>
            <p:nvPr/>
          </p:nvGrpSpPr>
          <p:grpSpPr>
            <a:xfrm>
              <a:off x="2793590" y="511874"/>
              <a:ext cx="2304000" cy="2304000"/>
              <a:chOff x="2922228" y="2753822"/>
              <a:chExt cx="2304000" cy="2304000"/>
            </a:xfrm>
          </p:grpSpPr>
          <p:sp>
            <p:nvSpPr>
              <p:cNvPr id="83" name="椭圆 82"/>
              <p:cNvSpPr/>
              <p:nvPr/>
            </p:nvSpPr>
            <p:spPr>
              <a:xfrm>
                <a:off x="2922228" y="2753822"/>
                <a:ext cx="2304000" cy="2304000"/>
              </a:xfrm>
              <a:prstGeom prst="ellipse">
                <a:avLst/>
              </a:prstGeom>
              <a:solidFill>
                <a:srgbClr val="E088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椭圆 83"/>
              <p:cNvSpPr/>
              <p:nvPr/>
            </p:nvSpPr>
            <p:spPr>
              <a:xfrm>
                <a:off x="3100204" y="2931798"/>
                <a:ext cx="1944000" cy="1944000"/>
              </a:xfrm>
              <a:prstGeom prst="ellipse">
                <a:avLst/>
              </a:prstGeom>
              <a:pattFill prst="ltUpDiag">
                <a:fgClr>
                  <a:srgbClr val="E08830"/>
                </a:fgClr>
                <a:bgClr>
                  <a:srgbClr val="DA7D20"/>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2" name="TextBox 81">
              <a:hlinkClick action="ppaction://hlinksldjump" r:id="rId8"/>
            </p:cNvPr>
            <p:cNvSpPr txBox="1"/>
            <p:nvPr/>
          </p:nvSpPr>
          <p:spPr>
            <a:xfrm>
              <a:off x="3049218" y="1066128"/>
              <a:ext cx="1782280" cy="1188720"/>
            </a:xfrm>
            <a:prstGeom prst="rect">
              <a:avLst/>
            </a:prstGeom>
            <a:noFill/>
          </p:spPr>
          <p:txBody>
            <a:bodyPr rtlCol="0" wrap="square">
              <a:spAutoFit/>
            </a:bodyPr>
            <a:lstStyle/>
            <a:p>
              <a:pPr algn="ctr"/>
              <a:r>
                <a:rPr altLang="en-US" lang="zh-CN" sz="1200">
                  <a:solidFill>
                    <a:schemeClr val="bg1"/>
                  </a:solidFill>
                  <a:latin charset="-122" pitchFamily="34" typeface="微软雅黑"/>
                  <a:ea charset="-122" pitchFamily="34" typeface="微软雅黑"/>
                </a:rPr>
                <a:t>再次，从市场与竞争的角度来讲，实现自我竞争力提升的关键是个人品牌价值的提升，所以要管理好自己的品牌（即个人品牌管理）；</a:t>
              </a:r>
            </a:p>
          </p:txBody>
        </p:sp>
      </p:grpSp>
    </p:spTree>
    <p:extLst>
      <p:ext uri="{BB962C8B-B14F-4D97-AF65-F5344CB8AC3E}">
        <p14:creationId val="27997107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90"/>
                                        </p:tgtEl>
                                        <p:attrNameLst>
                                          <p:attrName>style.visibility</p:attrName>
                                        </p:attrNameLst>
                                      </p:cBhvr>
                                      <p:to>
                                        <p:strVal val="visible"/>
                                      </p:to>
                                    </p:set>
                                    <p:anim calcmode="lin" valueType="num">
                                      <p:cBhvr additive="base">
                                        <p:cTn dur="100" fill="hold" id="7"/>
                                        <p:tgtEl>
                                          <p:spTgt spid="90"/>
                                        </p:tgtEl>
                                        <p:attrNameLst>
                                          <p:attrName>ppt_x</p:attrName>
                                        </p:attrNameLst>
                                      </p:cBhvr>
                                      <p:tavLst>
                                        <p:tav tm="0">
                                          <p:val>
                                            <p:strVal val="1+#ppt_w/2"/>
                                          </p:val>
                                        </p:tav>
                                        <p:tav tm="100000">
                                          <p:val>
                                            <p:strVal val="#ppt_x"/>
                                          </p:val>
                                        </p:tav>
                                      </p:tavLst>
                                    </p:anim>
                                    <p:anim calcmode="lin" valueType="num">
                                      <p:cBhvr additive="base">
                                        <p:cTn dur="100" fill="hold" id="8"/>
                                        <p:tgtEl>
                                          <p:spTgt spid="9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id="10" nodeType="afterEffect" presetClass="entr" presetID="10" presetSubtype="0">
                                  <p:stCondLst>
                                    <p:cond delay="0"/>
                                  </p:stCondLst>
                                  <p:childTnLst>
                                    <p:set>
                                      <p:cBhvr>
                                        <p:cTn dur="1" fill="hold" id="11">
                                          <p:stCondLst>
                                            <p:cond delay="0"/>
                                          </p:stCondLst>
                                        </p:cTn>
                                        <p:tgtEl>
                                          <p:spTgt spid="4100"/>
                                        </p:tgtEl>
                                        <p:attrNameLst>
                                          <p:attrName>style.visibility</p:attrName>
                                        </p:attrNameLst>
                                      </p:cBhvr>
                                      <p:to>
                                        <p:strVal val="visible"/>
                                      </p:to>
                                    </p:set>
                                    <p:animEffect filter="fade" transition="in">
                                      <p:cBhvr>
                                        <p:cTn dur="500" id="12"/>
                                        <p:tgtEl>
                                          <p:spTgt spid="4100"/>
                                        </p:tgtEl>
                                      </p:cBhvr>
                                    </p:animEffect>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23" presetSubtype="528">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ppt_w</p:attrName>
                                        </p:attrNameLst>
                                      </p:cBhvr>
                                      <p:tavLst>
                                        <p:tav tm="0">
                                          <p:val>
                                            <p:fltVal val="0"/>
                                          </p:val>
                                        </p:tav>
                                        <p:tav tm="100000">
                                          <p:val>
                                            <p:strVal val="#ppt_w"/>
                                          </p:val>
                                        </p:tav>
                                      </p:tavLst>
                                    </p:anim>
                                    <p:anim calcmode="lin" valueType="num">
                                      <p:cBhvr>
                                        <p:cTn dur="500" fill="hold" id="18"/>
                                        <p:tgtEl>
                                          <p:spTgt spid="27"/>
                                        </p:tgtEl>
                                        <p:attrNameLst>
                                          <p:attrName>ppt_h</p:attrName>
                                        </p:attrNameLst>
                                      </p:cBhvr>
                                      <p:tavLst>
                                        <p:tav tm="0">
                                          <p:val>
                                            <p:fltVal val="0"/>
                                          </p:val>
                                        </p:tav>
                                        <p:tav tm="100000">
                                          <p:val>
                                            <p:strVal val="#ppt_h"/>
                                          </p:val>
                                        </p:tav>
                                      </p:tavLst>
                                    </p:anim>
                                    <p:anim calcmode="lin" valueType="num">
                                      <p:cBhvr>
                                        <p:cTn dur="500" fill="hold" id="19"/>
                                        <p:tgtEl>
                                          <p:spTgt spid="27"/>
                                        </p:tgtEl>
                                        <p:attrNameLst>
                                          <p:attrName>ppt_x</p:attrName>
                                        </p:attrNameLst>
                                      </p:cBhvr>
                                      <p:tavLst>
                                        <p:tav tm="0">
                                          <p:val>
                                            <p:fltVal val="0.5"/>
                                          </p:val>
                                        </p:tav>
                                        <p:tav tm="100000">
                                          <p:val>
                                            <p:strVal val="#ppt_x"/>
                                          </p:val>
                                        </p:tav>
                                      </p:tavLst>
                                    </p:anim>
                                    <p:anim calcmode="lin" valueType="num">
                                      <p:cBhvr>
                                        <p:cTn dur="500" fill="hold" id="20"/>
                                        <p:tgtEl>
                                          <p:spTgt spid="27"/>
                                        </p:tgtEl>
                                        <p:attrNameLst>
                                          <p:attrName>ppt_y</p:attrName>
                                        </p:attrNameLst>
                                      </p:cBhvr>
                                      <p:tavLst>
                                        <p:tav tm="0">
                                          <p:val>
                                            <p:fltVal val="0.5"/>
                                          </p:val>
                                        </p:tav>
                                        <p:tav tm="100000">
                                          <p:val>
                                            <p:strVal val="#ppt_y"/>
                                          </p:val>
                                        </p:tav>
                                      </p:tavLst>
                                    </p:anim>
                                  </p:childTnLst>
                                </p:cTn>
                              </p:par>
                              <p:par>
                                <p:cTn autoRev="1" fill="hold" grpId="1" id="21" nodeType="withEffect" presetClass="emph" presetID="6" presetSubtype="0">
                                  <p:stCondLst>
                                    <p:cond delay="500"/>
                                  </p:stCondLst>
                                  <p:childTnLst>
                                    <p:animScale>
                                      <p:cBhvr>
                                        <p:cTn dur="150" fill="hold" id="22"/>
                                        <p:tgtEl>
                                          <p:spTgt spid="27"/>
                                        </p:tgtEl>
                                      </p:cBhvr>
                                      <p:by x="108000" y="108000"/>
                                    </p:animScale>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2" id="25" nodeType="clickEffect" presetClass="exit" presetID="9" presetSubtype="0">
                                  <p:stCondLst>
                                    <p:cond delay="0"/>
                                  </p:stCondLst>
                                  <p:childTnLst>
                                    <p:animEffect filter="dissolve" transition="out">
                                      <p:cBhvr>
                                        <p:cTn dur="200" id="26"/>
                                        <p:tgtEl>
                                          <p:spTgt spid="27"/>
                                        </p:tgtEl>
                                      </p:cBhvr>
                                    </p:animEffect>
                                    <p:set>
                                      <p:cBhvr>
                                        <p:cTn dur="1" fill="hold" id="27">
                                          <p:stCondLst>
                                            <p:cond delay="199"/>
                                          </p:stCondLst>
                                        </p:cTn>
                                        <p:tgtEl>
                                          <p:spTgt spid="27"/>
                                        </p:tgtEl>
                                        <p:attrNameLst>
                                          <p:attrName>style.visibility</p:attrName>
                                        </p:attrNameLst>
                                      </p:cBhvr>
                                      <p:to>
                                        <p:strVal val="hidden"/>
                                      </p:to>
                                    </p:set>
                                  </p:childTnLst>
                                </p:cTn>
                              </p:par>
                              <p:par>
                                <p:cTn fill="hold" grpId="3" id="28" nodeType="withEffect" presetClass="exit" presetID="23" presetSubtype="32">
                                  <p:stCondLst>
                                    <p:cond delay="0"/>
                                  </p:stCondLst>
                                  <p:childTnLst>
                                    <p:anim calcmode="lin" valueType="num">
                                      <p:cBhvr>
                                        <p:cTn dur="200" id="29"/>
                                        <p:tgtEl>
                                          <p:spTgt spid="27"/>
                                        </p:tgtEl>
                                        <p:attrNameLst>
                                          <p:attrName>ppt_w</p:attrName>
                                        </p:attrNameLst>
                                      </p:cBhvr>
                                      <p:tavLst>
                                        <p:tav tm="0">
                                          <p:val>
                                            <p:strVal val="ppt_w"/>
                                          </p:val>
                                        </p:tav>
                                        <p:tav tm="100000">
                                          <p:val>
                                            <p:fltVal val="0"/>
                                          </p:val>
                                        </p:tav>
                                      </p:tavLst>
                                    </p:anim>
                                    <p:anim calcmode="lin" valueType="num">
                                      <p:cBhvr>
                                        <p:cTn dur="200" id="30"/>
                                        <p:tgtEl>
                                          <p:spTgt spid="27"/>
                                        </p:tgtEl>
                                        <p:attrNameLst>
                                          <p:attrName>ppt_h</p:attrName>
                                        </p:attrNameLst>
                                      </p:cBhvr>
                                      <p:tavLst>
                                        <p:tav tm="0">
                                          <p:val>
                                            <p:strVal val="ppt_h"/>
                                          </p:val>
                                        </p:tav>
                                        <p:tav tm="100000">
                                          <p:val>
                                            <p:fltVal val="0"/>
                                          </p:val>
                                        </p:tav>
                                      </p:tavLst>
                                    </p:anim>
                                    <p:set>
                                      <p:cBhvr>
                                        <p:cTn dur="1" fill="hold" id="31">
                                          <p:stCondLst>
                                            <p:cond delay="199"/>
                                          </p:stCondLst>
                                        </p:cTn>
                                        <p:tgtEl>
                                          <p:spTgt spid="27"/>
                                        </p:tgtEl>
                                        <p:attrNameLst>
                                          <p:attrName>style.visibility</p:attrName>
                                        </p:attrNameLst>
                                      </p:cBhvr>
                                      <p:to>
                                        <p:strVal val="hidden"/>
                                      </p:to>
                                    </p:set>
                                  </p:childTnLst>
                                </p:cTn>
                              </p:par>
                            </p:childTnLst>
                          </p:cTn>
                        </p:par>
                        <p:par>
                          <p:cTn fill="hold" id="32" nodeType="afterGroup">
                            <p:stCondLst>
                              <p:cond delay="200"/>
                            </p:stCondLst>
                            <p:childTnLst>
                              <p:par>
                                <p:cTn fill="hold" id="33" nodeType="afterEffect" presetClass="entr" presetID="23" presetSubtype="528">
                                  <p:stCondLst>
                                    <p:cond delay="0"/>
                                  </p:stCondLst>
                                  <p:childTnLst>
                                    <p:set>
                                      <p:cBhvr>
                                        <p:cTn dur="1" fill="hold" id="34">
                                          <p:stCondLst>
                                            <p:cond delay="0"/>
                                          </p:stCondLst>
                                        </p:cTn>
                                        <p:tgtEl>
                                          <p:spTgt spid="60"/>
                                        </p:tgtEl>
                                        <p:attrNameLst>
                                          <p:attrName>style.visibility</p:attrName>
                                        </p:attrNameLst>
                                      </p:cBhvr>
                                      <p:to>
                                        <p:strVal val="visible"/>
                                      </p:to>
                                    </p:set>
                                    <p:anim calcmode="lin" valueType="num">
                                      <p:cBhvr>
                                        <p:cTn dur="500" fill="hold" id="35"/>
                                        <p:tgtEl>
                                          <p:spTgt spid="60"/>
                                        </p:tgtEl>
                                        <p:attrNameLst>
                                          <p:attrName>ppt_w</p:attrName>
                                        </p:attrNameLst>
                                      </p:cBhvr>
                                      <p:tavLst>
                                        <p:tav tm="0">
                                          <p:val>
                                            <p:fltVal val="0"/>
                                          </p:val>
                                        </p:tav>
                                        <p:tav tm="100000">
                                          <p:val>
                                            <p:strVal val="#ppt_w"/>
                                          </p:val>
                                        </p:tav>
                                      </p:tavLst>
                                    </p:anim>
                                    <p:anim calcmode="lin" valueType="num">
                                      <p:cBhvr>
                                        <p:cTn dur="500" fill="hold" id="36"/>
                                        <p:tgtEl>
                                          <p:spTgt spid="60"/>
                                        </p:tgtEl>
                                        <p:attrNameLst>
                                          <p:attrName>ppt_h</p:attrName>
                                        </p:attrNameLst>
                                      </p:cBhvr>
                                      <p:tavLst>
                                        <p:tav tm="0">
                                          <p:val>
                                            <p:fltVal val="0"/>
                                          </p:val>
                                        </p:tav>
                                        <p:tav tm="100000">
                                          <p:val>
                                            <p:strVal val="#ppt_h"/>
                                          </p:val>
                                        </p:tav>
                                      </p:tavLst>
                                    </p:anim>
                                    <p:anim calcmode="lin" valueType="num">
                                      <p:cBhvr>
                                        <p:cTn dur="500" fill="hold" id="37"/>
                                        <p:tgtEl>
                                          <p:spTgt spid="60"/>
                                        </p:tgtEl>
                                        <p:attrNameLst>
                                          <p:attrName>ppt_x</p:attrName>
                                        </p:attrNameLst>
                                      </p:cBhvr>
                                      <p:tavLst>
                                        <p:tav tm="0">
                                          <p:val>
                                            <p:fltVal val="0.5"/>
                                          </p:val>
                                        </p:tav>
                                        <p:tav tm="100000">
                                          <p:val>
                                            <p:strVal val="#ppt_x"/>
                                          </p:val>
                                        </p:tav>
                                      </p:tavLst>
                                    </p:anim>
                                    <p:anim calcmode="lin" valueType="num">
                                      <p:cBhvr>
                                        <p:cTn dur="500" fill="hold" id="38"/>
                                        <p:tgtEl>
                                          <p:spTgt spid="60"/>
                                        </p:tgtEl>
                                        <p:attrNameLst>
                                          <p:attrName>ppt_y</p:attrName>
                                        </p:attrNameLst>
                                      </p:cBhvr>
                                      <p:tavLst>
                                        <p:tav tm="0">
                                          <p:val>
                                            <p:fltVal val="0.5"/>
                                          </p:val>
                                        </p:tav>
                                        <p:tav tm="100000">
                                          <p:val>
                                            <p:strVal val="#ppt_y"/>
                                          </p:val>
                                        </p:tav>
                                      </p:tavLst>
                                    </p:anim>
                                  </p:childTnLst>
                                </p:cTn>
                              </p:par>
                              <p:par>
                                <p:cTn autoRev="1" fill="hold" id="39" nodeType="withEffect" presetClass="emph" presetID="6" presetSubtype="0">
                                  <p:stCondLst>
                                    <p:cond delay="500"/>
                                  </p:stCondLst>
                                  <p:childTnLst>
                                    <p:animScale>
                                      <p:cBhvr>
                                        <p:cTn dur="150" fill="hold" id="40"/>
                                        <p:tgtEl>
                                          <p:spTgt spid="60"/>
                                        </p:tgtEl>
                                      </p:cBhvr>
                                      <p:by x="108000" y="108000"/>
                                    </p:animScale>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id="43" nodeType="clickEffect" presetClass="exit" presetID="9" presetSubtype="0">
                                  <p:stCondLst>
                                    <p:cond delay="0"/>
                                  </p:stCondLst>
                                  <p:childTnLst>
                                    <p:animEffect filter="dissolve" transition="out">
                                      <p:cBhvr>
                                        <p:cTn dur="200" id="44"/>
                                        <p:tgtEl>
                                          <p:spTgt spid="60"/>
                                        </p:tgtEl>
                                      </p:cBhvr>
                                    </p:animEffect>
                                    <p:set>
                                      <p:cBhvr>
                                        <p:cTn dur="1" fill="hold" id="45">
                                          <p:stCondLst>
                                            <p:cond delay="199"/>
                                          </p:stCondLst>
                                        </p:cTn>
                                        <p:tgtEl>
                                          <p:spTgt spid="60"/>
                                        </p:tgtEl>
                                        <p:attrNameLst>
                                          <p:attrName>style.visibility</p:attrName>
                                        </p:attrNameLst>
                                      </p:cBhvr>
                                      <p:to>
                                        <p:strVal val="hidden"/>
                                      </p:to>
                                    </p:set>
                                  </p:childTnLst>
                                </p:cTn>
                              </p:par>
                              <p:par>
                                <p:cTn fill="hold" id="46" nodeType="withEffect" presetClass="exit" presetID="23" presetSubtype="32">
                                  <p:stCondLst>
                                    <p:cond delay="0"/>
                                  </p:stCondLst>
                                  <p:childTnLst>
                                    <p:anim calcmode="lin" valueType="num">
                                      <p:cBhvr>
                                        <p:cTn dur="200" id="47"/>
                                        <p:tgtEl>
                                          <p:spTgt spid="60"/>
                                        </p:tgtEl>
                                        <p:attrNameLst>
                                          <p:attrName>ppt_w</p:attrName>
                                        </p:attrNameLst>
                                      </p:cBhvr>
                                      <p:tavLst>
                                        <p:tav tm="0">
                                          <p:val>
                                            <p:strVal val="ppt_w"/>
                                          </p:val>
                                        </p:tav>
                                        <p:tav tm="100000">
                                          <p:val>
                                            <p:fltVal val="0"/>
                                          </p:val>
                                        </p:tav>
                                      </p:tavLst>
                                    </p:anim>
                                    <p:anim calcmode="lin" valueType="num">
                                      <p:cBhvr>
                                        <p:cTn dur="200" id="48"/>
                                        <p:tgtEl>
                                          <p:spTgt spid="60"/>
                                        </p:tgtEl>
                                        <p:attrNameLst>
                                          <p:attrName>ppt_h</p:attrName>
                                        </p:attrNameLst>
                                      </p:cBhvr>
                                      <p:tavLst>
                                        <p:tav tm="0">
                                          <p:val>
                                            <p:strVal val="ppt_h"/>
                                          </p:val>
                                        </p:tav>
                                        <p:tav tm="100000">
                                          <p:val>
                                            <p:fltVal val="0"/>
                                          </p:val>
                                        </p:tav>
                                      </p:tavLst>
                                    </p:anim>
                                    <p:set>
                                      <p:cBhvr>
                                        <p:cTn dur="1" fill="hold" id="49">
                                          <p:stCondLst>
                                            <p:cond delay="199"/>
                                          </p:stCondLst>
                                        </p:cTn>
                                        <p:tgtEl>
                                          <p:spTgt spid="60"/>
                                        </p:tgtEl>
                                        <p:attrNameLst>
                                          <p:attrName>style.visibility</p:attrName>
                                        </p:attrNameLst>
                                      </p:cBhvr>
                                      <p:to>
                                        <p:strVal val="hidden"/>
                                      </p:to>
                                    </p:set>
                                  </p:childTnLst>
                                </p:cTn>
                              </p:par>
                            </p:childTnLst>
                          </p:cTn>
                        </p:par>
                        <p:par>
                          <p:cTn fill="hold" id="50" nodeType="afterGroup">
                            <p:stCondLst>
                              <p:cond delay="200"/>
                            </p:stCondLst>
                            <p:childTnLst>
                              <p:par>
                                <p:cTn fill="hold" id="51" nodeType="afterEffect" presetClass="entr" presetID="23" presetSubtype="528">
                                  <p:stCondLst>
                                    <p:cond delay="0"/>
                                  </p:stCondLst>
                                  <p:childTnLst>
                                    <p:set>
                                      <p:cBhvr>
                                        <p:cTn dur="1" fill="hold" id="52">
                                          <p:stCondLst>
                                            <p:cond delay="0"/>
                                          </p:stCondLst>
                                        </p:cTn>
                                        <p:tgtEl>
                                          <p:spTgt spid="65"/>
                                        </p:tgtEl>
                                        <p:attrNameLst>
                                          <p:attrName>style.visibility</p:attrName>
                                        </p:attrNameLst>
                                      </p:cBhvr>
                                      <p:to>
                                        <p:strVal val="visible"/>
                                      </p:to>
                                    </p:set>
                                    <p:anim calcmode="lin" valueType="num">
                                      <p:cBhvr>
                                        <p:cTn dur="500" fill="hold" id="53"/>
                                        <p:tgtEl>
                                          <p:spTgt spid="65"/>
                                        </p:tgtEl>
                                        <p:attrNameLst>
                                          <p:attrName>ppt_w</p:attrName>
                                        </p:attrNameLst>
                                      </p:cBhvr>
                                      <p:tavLst>
                                        <p:tav tm="0">
                                          <p:val>
                                            <p:fltVal val="0"/>
                                          </p:val>
                                        </p:tav>
                                        <p:tav tm="100000">
                                          <p:val>
                                            <p:strVal val="#ppt_w"/>
                                          </p:val>
                                        </p:tav>
                                      </p:tavLst>
                                    </p:anim>
                                    <p:anim calcmode="lin" valueType="num">
                                      <p:cBhvr>
                                        <p:cTn dur="500" fill="hold" id="54"/>
                                        <p:tgtEl>
                                          <p:spTgt spid="65"/>
                                        </p:tgtEl>
                                        <p:attrNameLst>
                                          <p:attrName>ppt_h</p:attrName>
                                        </p:attrNameLst>
                                      </p:cBhvr>
                                      <p:tavLst>
                                        <p:tav tm="0">
                                          <p:val>
                                            <p:fltVal val="0"/>
                                          </p:val>
                                        </p:tav>
                                        <p:tav tm="100000">
                                          <p:val>
                                            <p:strVal val="#ppt_h"/>
                                          </p:val>
                                        </p:tav>
                                      </p:tavLst>
                                    </p:anim>
                                    <p:anim calcmode="lin" valueType="num">
                                      <p:cBhvr>
                                        <p:cTn dur="500" fill="hold" id="55"/>
                                        <p:tgtEl>
                                          <p:spTgt spid="65"/>
                                        </p:tgtEl>
                                        <p:attrNameLst>
                                          <p:attrName>ppt_x</p:attrName>
                                        </p:attrNameLst>
                                      </p:cBhvr>
                                      <p:tavLst>
                                        <p:tav tm="0">
                                          <p:val>
                                            <p:fltVal val="0.5"/>
                                          </p:val>
                                        </p:tav>
                                        <p:tav tm="100000">
                                          <p:val>
                                            <p:strVal val="#ppt_x"/>
                                          </p:val>
                                        </p:tav>
                                      </p:tavLst>
                                    </p:anim>
                                    <p:anim calcmode="lin" valueType="num">
                                      <p:cBhvr>
                                        <p:cTn dur="500" fill="hold" id="56"/>
                                        <p:tgtEl>
                                          <p:spTgt spid="65"/>
                                        </p:tgtEl>
                                        <p:attrNameLst>
                                          <p:attrName>ppt_y</p:attrName>
                                        </p:attrNameLst>
                                      </p:cBhvr>
                                      <p:tavLst>
                                        <p:tav tm="0">
                                          <p:val>
                                            <p:fltVal val="0.5"/>
                                          </p:val>
                                        </p:tav>
                                        <p:tav tm="100000">
                                          <p:val>
                                            <p:strVal val="#ppt_y"/>
                                          </p:val>
                                        </p:tav>
                                      </p:tavLst>
                                    </p:anim>
                                  </p:childTnLst>
                                </p:cTn>
                              </p:par>
                              <p:par>
                                <p:cTn autoRev="1" fill="hold" id="57" nodeType="withEffect" presetClass="emph" presetID="6" presetSubtype="0">
                                  <p:stCondLst>
                                    <p:cond delay="500"/>
                                  </p:stCondLst>
                                  <p:childTnLst>
                                    <p:animScale>
                                      <p:cBhvr>
                                        <p:cTn dur="150" fill="hold" id="58"/>
                                        <p:tgtEl>
                                          <p:spTgt spid="65"/>
                                        </p:tgtEl>
                                      </p:cBhvr>
                                      <p:by x="108000" y="108000"/>
                                    </p:animScale>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id="61" nodeType="clickEffect" presetClass="exit" presetID="9" presetSubtype="0">
                                  <p:stCondLst>
                                    <p:cond delay="0"/>
                                  </p:stCondLst>
                                  <p:childTnLst>
                                    <p:animEffect filter="dissolve" transition="out">
                                      <p:cBhvr>
                                        <p:cTn dur="200" id="62"/>
                                        <p:tgtEl>
                                          <p:spTgt spid="65"/>
                                        </p:tgtEl>
                                      </p:cBhvr>
                                    </p:animEffect>
                                    <p:set>
                                      <p:cBhvr>
                                        <p:cTn dur="1" fill="hold" id="63">
                                          <p:stCondLst>
                                            <p:cond delay="199"/>
                                          </p:stCondLst>
                                        </p:cTn>
                                        <p:tgtEl>
                                          <p:spTgt spid="65"/>
                                        </p:tgtEl>
                                        <p:attrNameLst>
                                          <p:attrName>style.visibility</p:attrName>
                                        </p:attrNameLst>
                                      </p:cBhvr>
                                      <p:to>
                                        <p:strVal val="hidden"/>
                                      </p:to>
                                    </p:set>
                                  </p:childTnLst>
                                </p:cTn>
                              </p:par>
                              <p:par>
                                <p:cTn fill="hold" id="64" nodeType="withEffect" presetClass="exit" presetID="23" presetSubtype="32">
                                  <p:stCondLst>
                                    <p:cond delay="0"/>
                                  </p:stCondLst>
                                  <p:childTnLst>
                                    <p:anim calcmode="lin" valueType="num">
                                      <p:cBhvr>
                                        <p:cTn dur="200" id="65"/>
                                        <p:tgtEl>
                                          <p:spTgt spid="65"/>
                                        </p:tgtEl>
                                        <p:attrNameLst>
                                          <p:attrName>ppt_w</p:attrName>
                                        </p:attrNameLst>
                                      </p:cBhvr>
                                      <p:tavLst>
                                        <p:tav tm="0">
                                          <p:val>
                                            <p:strVal val="ppt_w"/>
                                          </p:val>
                                        </p:tav>
                                        <p:tav tm="100000">
                                          <p:val>
                                            <p:fltVal val="0"/>
                                          </p:val>
                                        </p:tav>
                                      </p:tavLst>
                                    </p:anim>
                                    <p:anim calcmode="lin" valueType="num">
                                      <p:cBhvr>
                                        <p:cTn dur="200" id="66"/>
                                        <p:tgtEl>
                                          <p:spTgt spid="65"/>
                                        </p:tgtEl>
                                        <p:attrNameLst>
                                          <p:attrName>ppt_h</p:attrName>
                                        </p:attrNameLst>
                                      </p:cBhvr>
                                      <p:tavLst>
                                        <p:tav tm="0">
                                          <p:val>
                                            <p:strVal val="ppt_h"/>
                                          </p:val>
                                        </p:tav>
                                        <p:tav tm="100000">
                                          <p:val>
                                            <p:fltVal val="0"/>
                                          </p:val>
                                        </p:tav>
                                      </p:tavLst>
                                    </p:anim>
                                    <p:set>
                                      <p:cBhvr>
                                        <p:cTn dur="1" fill="hold" id="67">
                                          <p:stCondLst>
                                            <p:cond delay="199"/>
                                          </p:stCondLst>
                                        </p:cTn>
                                        <p:tgtEl>
                                          <p:spTgt spid="65"/>
                                        </p:tgtEl>
                                        <p:attrNameLst>
                                          <p:attrName>style.visibility</p:attrName>
                                        </p:attrNameLst>
                                      </p:cBhvr>
                                      <p:to>
                                        <p:strVal val="hidden"/>
                                      </p:to>
                                    </p:set>
                                  </p:childTnLst>
                                </p:cTn>
                              </p:par>
                            </p:childTnLst>
                          </p:cTn>
                        </p:par>
                        <p:par>
                          <p:cTn fill="hold" id="68" nodeType="afterGroup">
                            <p:stCondLst>
                              <p:cond delay="200"/>
                            </p:stCondLst>
                            <p:childTnLst>
                              <p:par>
                                <p:cTn fill="hold" id="69" nodeType="afterEffect" presetClass="entr" presetID="23" presetSubtype="528">
                                  <p:stCondLst>
                                    <p:cond delay="0"/>
                                  </p:stCondLst>
                                  <p:childTnLst>
                                    <p:set>
                                      <p:cBhvr>
                                        <p:cTn dur="1" fill="hold" id="70">
                                          <p:stCondLst>
                                            <p:cond delay="0"/>
                                          </p:stCondLst>
                                        </p:cTn>
                                        <p:tgtEl>
                                          <p:spTgt spid="80"/>
                                        </p:tgtEl>
                                        <p:attrNameLst>
                                          <p:attrName>style.visibility</p:attrName>
                                        </p:attrNameLst>
                                      </p:cBhvr>
                                      <p:to>
                                        <p:strVal val="visible"/>
                                      </p:to>
                                    </p:set>
                                    <p:anim calcmode="lin" valueType="num">
                                      <p:cBhvr>
                                        <p:cTn dur="500" fill="hold" id="71"/>
                                        <p:tgtEl>
                                          <p:spTgt spid="80"/>
                                        </p:tgtEl>
                                        <p:attrNameLst>
                                          <p:attrName>ppt_w</p:attrName>
                                        </p:attrNameLst>
                                      </p:cBhvr>
                                      <p:tavLst>
                                        <p:tav tm="0">
                                          <p:val>
                                            <p:fltVal val="0"/>
                                          </p:val>
                                        </p:tav>
                                        <p:tav tm="100000">
                                          <p:val>
                                            <p:strVal val="#ppt_w"/>
                                          </p:val>
                                        </p:tav>
                                      </p:tavLst>
                                    </p:anim>
                                    <p:anim calcmode="lin" valueType="num">
                                      <p:cBhvr>
                                        <p:cTn dur="500" fill="hold" id="72"/>
                                        <p:tgtEl>
                                          <p:spTgt spid="80"/>
                                        </p:tgtEl>
                                        <p:attrNameLst>
                                          <p:attrName>ppt_h</p:attrName>
                                        </p:attrNameLst>
                                      </p:cBhvr>
                                      <p:tavLst>
                                        <p:tav tm="0">
                                          <p:val>
                                            <p:fltVal val="0"/>
                                          </p:val>
                                        </p:tav>
                                        <p:tav tm="100000">
                                          <p:val>
                                            <p:strVal val="#ppt_h"/>
                                          </p:val>
                                        </p:tav>
                                      </p:tavLst>
                                    </p:anim>
                                    <p:anim calcmode="lin" valueType="num">
                                      <p:cBhvr>
                                        <p:cTn dur="500" fill="hold" id="73"/>
                                        <p:tgtEl>
                                          <p:spTgt spid="80"/>
                                        </p:tgtEl>
                                        <p:attrNameLst>
                                          <p:attrName>ppt_x</p:attrName>
                                        </p:attrNameLst>
                                      </p:cBhvr>
                                      <p:tavLst>
                                        <p:tav tm="0">
                                          <p:val>
                                            <p:fltVal val="0.5"/>
                                          </p:val>
                                        </p:tav>
                                        <p:tav tm="100000">
                                          <p:val>
                                            <p:strVal val="#ppt_x"/>
                                          </p:val>
                                        </p:tav>
                                      </p:tavLst>
                                    </p:anim>
                                    <p:anim calcmode="lin" valueType="num">
                                      <p:cBhvr>
                                        <p:cTn dur="500" fill="hold" id="74"/>
                                        <p:tgtEl>
                                          <p:spTgt spid="80"/>
                                        </p:tgtEl>
                                        <p:attrNameLst>
                                          <p:attrName>ppt_y</p:attrName>
                                        </p:attrNameLst>
                                      </p:cBhvr>
                                      <p:tavLst>
                                        <p:tav tm="0">
                                          <p:val>
                                            <p:fltVal val="0.5"/>
                                          </p:val>
                                        </p:tav>
                                        <p:tav tm="100000">
                                          <p:val>
                                            <p:strVal val="#ppt_y"/>
                                          </p:val>
                                        </p:tav>
                                      </p:tavLst>
                                    </p:anim>
                                  </p:childTnLst>
                                </p:cTn>
                              </p:par>
                              <p:par>
                                <p:cTn autoRev="1" fill="hold" id="75" nodeType="withEffect" presetClass="emph" presetID="6" presetSubtype="0">
                                  <p:stCondLst>
                                    <p:cond delay="500"/>
                                  </p:stCondLst>
                                  <p:childTnLst>
                                    <p:animScale>
                                      <p:cBhvr>
                                        <p:cTn dur="150" fill="hold" id="76"/>
                                        <p:tgtEl>
                                          <p:spTgt spid="80"/>
                                        </p:tgtEl>
                                      </p:cBhvr>
                                      <p:by x="108000" y="108000"/>
                                    </p:animScale>
                                  </p:childTnLst>
                                </p:cTn>
                              </p:par>
                            </p:childTnLst>
                          </p:cTn>
                        </p:par>
                      </p:childTnLst>
                    </p:cTn>
                  </p:par>
                  <p:par>
                    <p:cTn fill="hold" id="77" nodeType="clickPar">
                      <p:stCondLst>
                        <p:cond delay="indefinite"/>
                        <p:cond delay="0" evt="onBegin">
                          <p:tn val="76"/>
                        </p:cond>
                      </p:stCondLst>
                      <p:childTnLst>
                        <p:par>
                          <p:cTn fill="hold" id="78" nodeType="afterGroup">
                            <p:stCondLst>
                              <p:cond delay="0"/>
                            </p:stCondLst>
                            <p:childTnLst>
                              <p:par>
                                <p:cTn fill="hold" id="79" nodeType="clickEffect" presetClass="exit" presetID="9" presetSubtype="0">
                                  <p:stCondLst>
                                    <p:cond delay="0"/>
                                  </p:stCondLst>
                                  <p:childTnLst>
                                    <p:animEffect filter="dissolve" transition="out">
                                      <p:cBhvr>
                                        <p:cTn dur="200" id="80"/>
                                        <p:tgtEl>
                                          <p:spTgt spid="80"/>
                                        </p:tgtEl>
                                      </p:cBhvr>
                                    </p:animEffect>
                                    <p:set>
                                      <p:cBhvr>
                                        <p:cTn dur="1" fill="hold" id="81">
                                          <p:stCondLst>
                                            <p:cond delay="199"/>
                                          </p:stCondLst>
                                        </p:cTn>
                                        <p:tgtEl>
                                          <p:spTgt spid="80"/>
                                        </p:tgtEl>
                                        <p:attrNameLst>
                                          <p:attrName>style.visibility</p:attrName>
                                        </p:attrNameLst>
                                      </p:cBhvr>
                                      <p:to>
                                        <p:strVal val="hidden"/>
                                      </p:to>
                                    </p:set>
                                  </p:childTnLst>
                                </p:cTn>
                              </p:par>
                              <p:par>
                                <p:cTn fill="hold" id="82" nodeType="withEffect" presetClass="exit" presetID="23" presetSubtype="32">
                                  <p:stCondLst>
                                    <p:cond delay="0"/>
                                  </p:stCondLst>
                                  <p:childTnLst>
                                    <p:anim calcmode="lin" valueType="num">
                                      <p:cBhvr>
                                        <p:cTn dur="200" id="83"/>
                                        <p:tgtEl>
                                          <p:spTgt spid="80"/>
                                        </p:tgtEl>
                                        <p:attrNameLst>
                                          <p:attrName>ppt_w</p:attrName>
                                        </p:attrNameLst>
                                      </p:cBhvr>
                                      <p:tavLst>
                                        <p:tav tm="0">
                                          <p:val>
                                            <p:strVal val="ppt_w"/>
                                          </p:val>
                                        </p:tav>
                                        <p:tav tm="100000">
                                          <p:val>
                                            <p:fltVal val="0"/>
                                          </p:val>
                                        </p:tav>
                                      </p:tavLst>
                                    </p:anim>
                                    <p:anim calcmode="lin" valueType="num">
                                      <p:cBhvr>
                                        <p:cTn dur="200" id="84"/>
                                        <p:tgtEl>
                                          <p:spTgt spid="80"/>
                                        </p:tgtEl>
                                        <p:attrNameLst>
                                          <p:attrName>ppt_h</p:attrName>
                                        </p:attrNameLst>
                                      </p:cBhvr>
                                      <p:tavLst>
                                        <p:tav tm="0">
                                          <p:val>
                                            <p:strVal val="ppt_h"/>
                                          </p:val>
                                        </p:tav>
                                        <p:tav tm="100000">
                                          <p:val>
                                            <p:fltVal val="0"/>
                                          </p:val>
                                        </p:tav>
                                      </p:tavLst>
                                    </p:anim>
                                    <p:set>
                                      <p:cBhvr>
                                        <p:cTn dur="1" fill="hold" id="85">
                                          <p:stCondLst>
                                            <p:cond delay="199"/>
                                          </p:stCondLst>
                                        </p:cTn>
                                        <p:tgtEl>
                                          <p:spTgt spid="80"/>
                                        </p:tgtEl>
                                        <p:attrNameLst>
                                          <p:attrName>style.visibility</p:attrName>
                                        </p:attrNameLst>
                                      </p:cBhvr>
                                      <p:to>
                                        <p:strVal val="hidden"/>
                                      </p:to>
                                    </p:set>
                                  </p:childTnLst>
                                </p:cTn>
                              </p:par>
                            </p:childTnLst>
                          </p:cTn>
                        </p:par>
                        <p:par>
                          <p:cTn fill="hold" id="86" nodeType="afterGroup">
                            <p:stCondLst>
                              <p:cond delay="200"/>
                            </p:stCondLst>
                            <p:childTnLst>
                              <p:par>
                                <p:cTn fill="hold" id="87" nodeType="afterEffect" presetClass="entr" presetID="23" presetSubtype="528">
                                  <p:stCondLst>
                                    <p:cond delay="0"/>
                                  </p:stCondLst>
                                  <p:childTnLst>
                                    <p:set>
                                      <p:cBhvr>
                                        <p:cTn dur="1" fill="hold" id="88">
                                          <p:stCondLst>
                                            <p:cond delay="0"/>
                                          </p:stCondLst>
                                        </p:cTn>
                                        <p:tgtEl>
                                          <p:spTgt spid="70"/>
                                        </p:tgtEl>
                                        <p:attrNameLst>
                                          <p:attrName>style.visibility</p:attrName>
                                        </p:attrNameLst>
                                      </p:cBhvr>
                                      <p:to>
                                        <p:strVal val="visible"/>
                                      </p:to>
                                    </p:set>
                                    <p:anim calcmode="lin" valueType="num">
                                      <p:cBhvr>
                                        <p:cTn dur="500" fill="hold" id="89"/>
                                        <p:tgtEl>
                                          <p:spTgt spid="70"/>
                                        </p:tgtEl>
                                        <p:attrNameLst>
                                          <p:attrName>ppt_w</p:attrName>
                                        </p:attrNameLst>
                                      </p:cBhvr>
                                      <p:tavLst>
                                        <p:tav tm="0">
                                          <p:val>
                                            <p:fltVal val="0"/>
                                          </p:val>
                                        </p:tav>
                                        <p:tav tm="100000">
                                          <p:val>
                                            <p:strVal val="#ppt_w"/>
                                          </p:val>
                                        </p:tav>
                                      </p:tavLst>
                                    </p:anim>
                                    <p:anim calcmode="lin" valueType="num">
                                      <p:cBhvr>
                                        <p:cTn dur="500" fill="hold" id="90"/>
                                        <p:tgtEl>
                                          <p:spTgt spid="70"/>
                                        </p:tgtEl>
                                        <p:attrNameLst>
                                          <p:attrName>ppt_h</p:attrName>
                                        </p:attrNameLst>
                                      </p:cBhvr>
                                      <p:tavLst>
                                        <p:tav tm="0">
                                          <p:val>
                                            <p:fltVal val="0"/>
                                          </p:val>
                                        </p:tav>
                                        <p:tav tm="100000">
                                          <p:val>
                                            <p:strVal val="#ppt_h"/>
                                          </p:val>
                                        </p:tav>
                                      </p:tavLst>
                                    </p:anim>
                                    <p:anim calcmode="lin" valueType="num">
                                      <p:cBhvr>
                                        <p:cTn dur="500" fill="hold" id="91"/>
                                        <p:tgtEl>
                                          <p:spTgt spid="70"/>
                                        </p:tgtEl>
                                        <p:attrNameLst>
                                          <p:attrName>ppt_x</p:attrName>
                                        </p:attrNameLst>
                                      </p:cBhvr>
                                      <p:tavLst>
                                        <p:tav tm="0">
                                          <p:val>
                                            <p:fltVal val="0.5"/>
                                          </p:val>
                                        </p:tav>
                                        <p:tav tm="100000">
                                          <p:val>
                                            <p:strVal val="#ppt_x"/>
                                          </p:val>
                                        </p:tav>
                                      </p:tavLst>
                                    </p:anim>
                                    <p:anim calcmode="lin" valueType="num">
                                      <p:cBhvr>
                                        <p:cTn dur="500" fill="hold" id="92"/>
                                        <p:tgtEl>
                                          <p:spTgt spid="70"/>
                                        </p:tgtEl>
                                        <p:attrNameLst>
                                          <p:attrName>ppt_y</p:attrName>
                                        </p:attrNameLst>
                                      </p:cBhvr>
                                      <p:tavLst>
                                        <p:tav tm="0">
                                          <p:val>
                                            <p:fltVal val="0.5"/>
                                          </p:val>
                                        </p:tav>
                                        <p:tav tm="100000">
                                          <p:val>
                                            <p:strVal val="#ppt_y"/>
                                          </p:val>
                                        </p:tav>
                                      </p:tavLst>
                                    </p:anim>
                                  </p:childTnLst>
                                </p:cTn>
                              </p:par>
                              <p:par>
                                <p:cTn autoRev="1" fill="hold" id="93" nodeType="withEffect" presetClass="emph" presetID="6" presetSubtype="0">
                                  <p:stCondLst>
                                    <p:cond delay="500"/>
                                  </p:stCondLst>
                                  <p:childTnLst>
                                    <p:animScale>
                                      <p:cBhvr>
                                        <p:cTn dur="150" fill="hold" id="94"/>
                                        <p:tgtEl>
                                          <p:spTgt spid="70"/>
                                        </p:tgtEl>
                                      </p:cBhvr>
                                      <p:by x="108000" y="108000"/>
                                    </p:animScale>
                                  </p:childTnLst>
                                </p:cTn>
                              </p:par>
                            </p:childTnLst>
                          </p:cTn>
                        </p:par>
                      </p:childTnLst>
                    </p:cTn>
                  </p:par>
                  <p:par>
                    <p:cTn fill="hold" id="95" nodeType="clickPar">
                      <p:stCondLst>
                        <p:cond delay="indefinite"/>
                        <p:cond delay="0" evt="onBegin">
                          <p:tn val="94"/>
                        </p:cond>
                      </p:stCondLst>
                      <p:childTnLst>
                        <p:par>
                          <p:cTn fill="hold" id="96" nodeType="afterGroup">
                            <p:stCondLst>
                              <p:cond delay="0"/>
                            </p:stCondLst>
                            <p:childTnLst>
                              <p:par>
                                <p:cTn fill="hold" id="97" nodeType="clickEffect" presetClass="exit" presetID="9" presetSubtype="0">
                                  <p:stCondLst>
                                    <p:cond delay="0"/>
                                  </p:stCondLst>
                                  <p:childTnLst>
                                    <p:animEffect filter="dissolve" transition="out">
                                      <p:cBhvr>
                                        <p:cTn dur="200" id="98"/>
                                        <p:tgtEl>
                                          <p:spTgt spid="70"/>
                                        </p:tgtEl>
                                      </p:cBhvr>
                                    </p:animEffect>
                                    <p:set>
                                      <p:cBhvr>
                                        <p:cTn dur="1" fill="hold" id="99">
                                          <p:stCondLst>
                                            <p:cond delay="199"/>
                                          </p:stCondLst>
                                        </p:cTn>
                                        <p:tgtEl>
                                          <p:spTgt spid="70"/>
                                        </p:tgtEl>
                                        <p:attrNameLst>
                                          <p:attrName>style.visibility</p:attrName>
                                        </p:attrNameLst>
                                      </p:cBhvr>
                                      <p:to>
                                        <p:strVal val="hidden"/>
                                      </p:to>
                                    </p:set>
                                  </p:childTnLst>
                                </p:cTn>
                              </p:par>
                              <p:par>
                                <p:cTn fill="hold" id="100" nodeType="withEffect" presetClass="exit" presetID="23" presetSubtype="32">
                                  <p:stCondLst>
                                    <p:cond delay="0"/>
                                  </p:stCondLst>
                                  <p:childTnLst>
                                    <p:anim calcmode="lin" valueType="num">
                                      <p:cBhvr>
                                        <p:cTn dur="200" id="101"/>
                                        <p:tgtEl>
                                          <p:spTgt spid="70"/>
                                        </p:tgtEl>
                                        <p:attrNameLst>
                                          <p:attrName>ppt_w</p:attrName>
                                        </p:attrNameLst>
                                      </p:cBhvr>
                                      <p:tavLst>
                                        <p:tav tm="0">
                                          <p:val>
                                            <p:strVal val="ppt_w"/>
                                          </p:val>
                                        </p:tav>
                                        <p:tav tm="100000">
                                          <p:val>
                                            <p:fltVal val="0"/>
                                          </p:val>
                                        </p:tav>
                                      </p:tavLst>
                                    </p:anim>
                                    <p:anim calcmode="lin" valueType="num">
                                      <p:cBhvr>
                                        <p:cTn dur="200" id="102"/>
                                        <p:tgtEl>
                                          <p:spTgt spid="70"/>
                                        </p:tgtEl>
                                        <p:attrNameLst>
                                          <p:attrName>ppt_h</p:attrName>
                                        </p:attrNameLst>
                                      </p:cBhvr>
                                      <p:tavLst>
                                        <p:tav tm="0">
                                          <p:val>
                                            <p:strVal val="ppt_h"/>
                                          </p:val>
                                        </p:tav>
                                        <p:tav tm="100000">
                                          <p:val>
                                            <p:fltVal val="0"/>
                                          </p:val>
                                        </p:tav>
                                      </p:tavLst>
                                    </p:anim>
                                    <p:set>
                                      <p:cBhvr>
                                        <p:cTn dur="1" fill="hold" id="103">
                                          <p:stCondLst>
                                            <p:cond delay="199"/>
                                          </p:stCondLst>
                                        </p:cTn>
                                        <p:tgtEl>
                                          <p:spTgt spid="70"/>
                                        </p:tgtEl>
                                        <p:attrNameLst>
                                          <p:attrName>style.visibility</p:attrName>
                                        </p:attrNameLst>
                                      </p:cBhvr>
                                      <p:to>
                                        <p:strVal val="hidden"/>
                                      </p:to>
                                    </p:set>
                                  </p:childTnLst>
                                </p:cTn>
                              </p:par>
                            </p:childTnLst>
                          </p:cTn>
                        </p:par>
                        <p:par>
                          <p:cTn fill="hold" id="104" nodeType="afterGroup">
                            <p:stCondLst>
                              <p:cond delay="200"/>
                            </p:stCondLst>
                            <p:childTnLst>
                              <p:par>
                                <p:cTn fill="hold" id="105" nodeType="afterEffect" presetClass="entr" presetID="23" presetSubtype="528">
                                  <p:stCondLst>
                                    <p:cond delay="0"/>
                                  </p:stCondLst>
                                  <p:childTnLst>
                                    <p:set>
                                      <p:cBhvr>
                                        <p:cTn dur="1" fill="hold" id="106">
                                          <p:stCondLst>
                                            <p:cond delay="0"/>
                                          </p:stCondLst>
                                        </p:cTn>
                                        <p:tgtEl>
                                          <p:spTgt spid="75"/>
                                        </p:tgtEl>
                                        <p:attrNameLst>
                                          <p:attrName>style.visibility</p:attrName>
                                        </p:attrNameLst>
                                      </p:cBhvr>
                                      <p:to>
                                        <p:strVal val="visible"/>
                                      </p:to>
                                    </p:set>
                                    <p:anim calcmode="lin" valueType="num">
                                      <p:cBhvr>
                                        <p:cTn dur="500" fill="hold" id="107"/>
                                        <p:tgtEl>
                                          <p:spTgt spid="75"/>
                                        </p:tgtEl>
                                        <p:attrNameLst>
                                          <p:attrName>ppt_w</p:attrName>
                                        </p:attrNameLst>
                                      </p:cBhvr>
                                      <p:tavLst>
                                        <p:tav tm="0">
                                          <p:val>
                                            <p:fltVal val="0"/>
                                          </p:val>
                                        </p:tav>
                                        <p:tav tm="100000">
                                          <p:val>
                                            <p:strVal val="#ppt_w"/>
                                          </p:val>
                                        </p:tav>
                                      </p:tavLst>
                                    </p:anim>
                                    <p:anim calcmode="lin" valueType="num">
                                      <p:cBhvr>
                                        <p:cTn dur="500" fill="hold" id="108"/>
                                        <p:tgtEl>
                                          <p:spTgt spid="75"/>
                                        </p:tgtEl>
                                        <p:attrNameLst>
                                          <p:attrName>ppt_h</p:attrName>
                                        </p:attrNameLst>
                                      </p:cBhvr>
                                      <p:tavLst>
                                        <p:tav tm="0">
                                          <p:val>
                                            <p:fltVal val="0"/>
                                          </p:val>
                                        </p:tav>
                                        <p:tav tm="100000">
                                          <p:val>
                                            <p:strVal val="#ppt_h"/>
                                          </p:val>
                                        </p:tav>
                                      </p:tavLst>
                                    </p:anim>
                                    <p:anim calcmode="lin" valueType="num">
                                      <p:cBhvr>
                                        <p:cTn dur="500" fill="hold" id="109"/>
                                        <p:tgtEl>
                                          <p:spTgt spid="75"/>
                                        </p:tgtEl>
                                        <p:attrNameLst>
                                          <p:attrName>ppt_x</p:attrName>
                                        </p:attrNameLst>
                                      </p:cBhvr>
                                      <p:tavLst>
                                        <p:tav tm="0">
                                          <p:val>
                                            <p:fltVal val="0.5"/>
                                          </p:val>
                                        </p:tav>
                                        <p:tav tm="100000">
                                          <p:val>
                                            <p:strVal val="#ppt_x"/>
                                          </p:val>
                                        </p:tav>
                                      </p:tavLst>
                                    </p:anim>
                                    <p:anim calcmode="lin" valueType="num">
                                      <p:cBhvr>
                                        <p:cTn dur="500" fill="hold" id="110"/>
                                        <p:tgtEl>
                                          <p:spTgt spid="75"/>
                                        </p:tgtEl>
                                        <p:attrNameLst>
                                          <p:attrName>ppt_y</p:attrName>
                                        </p:attrNameLst>
                                      </p:cBhvr>
                                      <p:tavLst>
                                        <p:tav tm="0">
                                          <p:val>
                                            <p:fltVal val="0.5"/>
                                          </p:val>
                                        </p:tav>
                                        <p:tav tm="100000">
                                          <p:val>
                                            <p:strVal val="#ppt_y"/>
                                          </p:val>
                                        </p:tav>
                                      </p:tavLst>
                                    </p:anim>
                                  </p:childTnLst>
                                </p:cTn>
                              </p:par>
                              <p:par>
                                <p:cTn autoRev="1" fill="hold" id="111" nodeType="withEffect" presetClass="emph" presetID="6" presetSubtype="0">
                                  <p:stCondLst>
                                    <p:cond delay="500"/>
                                  </p:stCondLst>
                                  <p:childTnLst>
                                    <p:animScale>
                                      <p:cBhvr>
                                        <p:cTn dur="150" fill="hold" id="112"/>
                                        <p:tgtEl>
                                          <p:spTgt spid="75"/>
                                        </p:tgtEl>
                                      </p:cBhvr>
                                      <p:by x="108000" y="108000"/>
                                    </p:animScale>
                                  </p:childTnLst>
                                </p:cTn>
                              </p:par>
                            </p:childTnLst>
                          </p:cTn>
                        </p:par>
                      </p:childTnLst>
                    </p:cTn>
                  </p:par>
                  <p:par>
                    <p:cTn fill="hold" id="113" nodeType="clickPar">
                      <p:stCondLst>
                        <p:cond delay="indefinite"/>
                        <p:cond delay="0" evt="onBegin">
                          <p:tn val="112"/>
                        </p:cond>
                      </p:stCondLst>
                      <p:childTnLst>
                        <p:par>
                          <p:cTn fill="hold" id="114" nodeType="afterGroup">
                            <p:stCondLst>
                              <p:cond delay="0"/>
                            </p:stCondLst>
                            <p:childTnLst>
                              <p:par>
                                <p:cTn fill="hold" id="115" nodeType="clickEffect" presetClass="exit" presetID="9" presetSubtype="0">
                                  <p:stCondLst>
                                    <p:cond delay="0"/>
                                  </p:stCondLst>
                                  <p:childTnLst>
                                    <p:animEffect filter="dissolve" transition="out">
                                      <p:cBhvr>
                                        <p:cTn dur="200" id="116"/>
                                        <p:tgtEl>
                                          <p:spTgt spid="75"/>
                                        </p:tgtEl>
                                      </p:cBhvr>
                                    </p:animEffect>
                                    <p:set>
                                      <p:cBhvr>
                                        <p:cTn dur="1" fill="hold" id="117">
                                          <p:stCondLst>
                                            <p:cond delay="199"/>
                                          </p:stCondLst>
                                        </p:cTn>
                                        <p:tgtEl>
                                          <p:spTgt spid="75"/>
                                        </p:tgtEl>
                                        <p:attrNameLst>
                                          <p:attrName>style.visibility</p:attrName>
                                        </p:attrNameLst>
                                      </p:cBhvr>
                                      <p:to>
                                        <p:strVal val="hidden"/>
                                      </p:to>
                                    </p:set>
                                  </p:childTnLst>
                                </p:cTn>
                              </p:par>
                              <p:par>
                                <p:cTn fill="hold" id="118" nodeType="withEffect" presetClass="exit" presetID="23" presetSubtype="32">
                                  <p:stCondLst>
                                    <p:cond delay="0"/>
                                  </p:stCondLst>
                                  <p:childTnLst>
                                    <p:anim calcmode="lin" valueType="num">
                                      <p:cBhvr>
                                        <p:cTn dur="200" id="119"/>
                                        <p:tgtEl>
                                          <p:spTgt spid="75"/>
                                        </p:tgtEl>
                                        <p:attrNameLst>
                                          <p:attrName>ppt_w</p:attrName>
                                        </p:attrNameLst>
                                      </p:cBhvr>
                                      <p:tavLst>
                                        <p:tav tm="0">
                                          <p:val>
                                            <p:strVal val="ppt_w"/>
                                          </p:val>
                                        </p:tav>
                                        <p:tav tm="100000">
                                          <p:val>
                                            <p:fltVal val="0"/>
                                          </p:val>
                                        </p:tav>
                                      </p:tavLst>
                                    </p:anim>
                                    <p:anim calcmode="lin" valueType="num">
                                      <p:cBhvr>
                                        <p:cTn dur="200" id="120"/>
                                        <p:tgtEl>
                                          <p:spTgt spid="75"/>
                                        </p:tgtEl>
                                        <p:attrNameLst>
                                          <p:attrName>ppt_h</p:attrName>
                                        </p:attrNameLst>
                                      </p:cBhvr>
                                      <p:tavLst>
                                        <p:tav tm="0">
                                          <p:val>
                                            <p:strVal val="ppt_h"/>
                                          </p:val>
                                        </p:tav>
                                        <p:tav tm="100000">
                                          <p:val>
                                            <p:fltVal val="0"/>
                                          </p:val>
                                        </p:tav>
                                      </p:tavLst>
                                    </p:anim>
                                    <p:set>
                                      <p:cBhvr>
                                        <p:cTn dur="1" fill="hold" id="121">
                                          <p:stCondLst>
                                            <p:cond delay="199"/>
                                          </p:stCondLst>
                                        </p:cTn>
                                        <p:tgtEl>
                                          <p:spTgt spid="75"/>
                                        </p:tgtEl>
                                        <p:attrNameLst>
                                          <p:attrName>style.visibility</p:attrName>
                                        </p:attrNameLst>
                                      </p:cBhvr>
                                      <p:to>
                                        <p:strVal val="hidden"/>
                                      </p:to>
                                    </p:set>
                                  </p:childTnLst>
                                </p:cTn>
                              </p:par>
                            </p:childTnLst>
                          </p:cTn>
                        </p:par>
                        <p:par>
                          <p:cTn fill="hold" id="122" nodeType="afterGroup">
                            <p:stCondLst>
                              <p:cond delay="200"/>
                            </p:stCondLst>
                            <p:childTnLst>
                              <p:par>
                                <p:cTn fill="hold" id="123" nodeType="afterEffect" presetClass="entr" presetID="23" presetSubtype="528">
                                  <p:stCondLst>
                                    <p:cond delay="0"/>
                                  </p:stCondLst>
                                  <p:childTnLst>
                                    <p:set>
                                      <p:cBhvr>
                                        <p:cTn dur="1" fill="hold" id="124">
                                          <p:stCondLst>
                                            <p:cond delay="0"/>
                                          </p:stCondLst>
                                        </p:cTn>
                                        <p:tgtEl>
                                          <p:spTgt spid="85"/>
                                        </p:tgtEl>
                                        <p:attrNameLst>
                                          <p:attrName>style.visibility</p:attrName>
                                        </p:attrNameLst>
                                      </p:cBhvr>
                                      <p:to>
                                        <p:strVal val="visible"/>
                                      </p:to>
                                    </p:set>
                                    <p:anim calcmode="lin" valueType="num">
                                      <p:cBhvr>
                                        <p:cTn dur="500" fill="hold" id="125"/>
                                        <p:tgtEl>
                                          <p:spTgt spid="85"/>
                                        </p:tgtEl>
                                        <p:attrNameLst>
                                          <p:attrName>ppt_w</p:attrName>
                                        </p:attrNameLst>
                                      </p:cBhvr>
                                      <p:tavLst>
                                        <p:tav tm="0">
                                          <p:val>
                                            <p:fltVal val="0"/>
                                          </p:val>
                                        </p:tav>
                                        <p:tav tm="100000">
                                          <p:val>
                                            <p:strVal val="#ppt_w"/>
                                          </p:val>
                                        </p:tav>
                                      </p:tavLst>
                                    </p:anim>
                                    <p:anim calcmode="lin" valueType="num">
                                      <p:cBhvr>
                                        <p:cTn dur="500" fill="hold" id="126"/>
                                        <p:tgtEl>
                                          <p:spTgt spid="85"/>
                                        </p:tgtEl>
                                        <p:attrNameLst>
                                          <p:attrName>ppt_h</p:attrName>
                                        </p:attrNameLst>
                                      </p:cBhvr>
                                      <p:tavLst>
                                        <p:tav tm="0">
                                          <p:val>
                                            <p:fltVal val="0"/>
                                          </p:val>
                                        </p:tav>
                                        <p:tav tm="100000">
                                          <p:val>
                                            <p:strVal val="#ppt_h"/>
                                          </p:val>
                                        </p:tav>
                                      </p:tavLst>
                                    </p:anim>
                                    <p:anim calcmode="lin" valueType="num">
                                      <p:cBhvr>
                                        <p:cTn dur="500" fill="hold" id="127"/>
                                        <p:tgtEl>
                                          <p:spTgt spid="85"/>
                                        </p:tgtEl>
                                        <p:attrNameLst>
                                          <p:attrName>ppt_x</p:attrName>
                                        </p:attrNameLst>
                                      </p:cBhvr>
                                      <p:tavLst>
                                        <p:tav tm="0">
                                          <p:val>
                                            <p:fltVal val="0.5"/>
                                          </p:val>
                                        </p:tav>
                                        <p:tav tm="100000">
                                          <p:val>
                                            <p:strVal val="#ppt_x"/>
                                          </p:val>
                                        </p:tav>
                                      </p:tavLst>
                                    </p:anim>
                                    <p:anim calcmode="lin" valueType="num">
                                      <p:cBhvr>
                                        <p:cTn dur="500" fill="hold" id="128"/>
                                        <p:tgtEl>
                                          <p:spTgt spid="85"/>
                                        </p:tgtEl>
                                        <p:attrNameLst>
                                          <p:attrName>ppt_y</p:attrName>
                                        </p:attrNameLst>
                                      </p:cBhvr>
                                      <p:tavLst>
                                        <p:tav tm="0">
                                          <p:val>
                                            <p:fltVal val="0.5"/>
                                          </p:val>
                                        </p:tav>
                                        <p:tav tm="100000">
                                          <p:val>
                                            <p:strVal val="#ppt_y"/>
                                          </p:val>
                                        </p:tav>
                                      </p:tavLst>
                                    </p:anim>
                                  </p:childTnLst>
                                </p:cTn>
                              </p:par>
                              <p:par>
                                <p:cTn autoRev="1" fill="hold" id="129" nodeType="withEffect" presetClass="emph" presetID="6" presetSubtype="0">
                                  <p:stCondLst>
                                    <p:cond delay="500"/>
                                  </p:stCondLst>
                                  <p:childTnLst>
                                    <p:animScale>
                                      <p:cBhvr>
                                        <p:cTn dur="150" fill="hold" id="130"/>
                                        <p:tgtEl>
                                          <p:spTgt spid="85"/>
                                        </p:tgtEl>
                                      </p:cBhvr>
                                      <p:by x="108000" y="108000"/>
                                    </p:animScale>
                                  </p:childTnLst>
                                </p:cTn>
                              </p:par>
                            </p:childTnLst>
                          </p:cTn>
                        </p:par>
                      </p:childTnLst>
                    </p:cTn>
                  </p:par>
                  <p:par>
                    <p:cTn fill="hold" id="131" nodeType="clickPar">
                      <p:stCondLst>
                        <p:cond delay="indefinite"/>
                        <p:cond delay="0" evt="onBegin">
                          <p:tn val="130"/>
                        </p:cond>
                      </p:stCondLst>
                      <p:childTnLst>
                        <p:par>
                          <p:cTn fill="hold" id="132" nodeType="afterGroup">
                            <p:stCondLst>
                              <p:cond delay="0"/>
                            </p:stCondLst>
                            <p:childTnLst>
                              <p:par>
                                <p:cTn fill="hold" id="133" nodeType="clickEffect" presetClass="exit" presetID="9" presetSubtype="0">
                                  <p:stCondLst>
                                    <p:cond delay="0"/>
                                  </p:stCondLst>
                                  <p:childTnLst>
                                    <p:animEffect filter="dissolve" transition="out">
                                      <p:cBhvr>
                                        <p:cTn dur="200" id="134"/>
                                        <p:tgtEl>
                                          <p:spTgt spid="85"/>
                                        </p:tgtEl>
                                      </p:cBhvr>
                                    </p:animEffect>
                                    <p:set>
                                      <p:cBhvr>
                                        <p:cTn dur="1" fill="hold" id="135">
                                          <p:stCondLst>
                                            <p:cond delay="199"/>
                                          </p:stCondLst>
                                        </p:cTn>
                                        <p:tgtEl>
                                          <p:spTgt spid="85"/>
                                        </p:tgtEl>
                                        <p:attrNameLst>
                                          <p:attrName>style.visibility</p:attrName>
                                        </p:attrNameLst>
                                      </p:cBhvr>
                                      <p:to>
                                        <p:strVal val="hidden"/>
                                      </p:to>
                                    </p:set>
                                  </p:childTnLst>
                                </p:cTn>
                              </p:par>
                              <p:par>
                                <p:cTn fill="hold" id="136" nodeType="withEffect" presetClass="exit" presetID="23" presetSubtype="32">
                                  <p:stCondLst>
                                    <p:cond delay="0"/>
                                  </p:stCondLst>
                                  <p:childTnLst>
                                    <p:anim calcmode="lin" valueType="num">
                                      <p:cBhvr>
                                        <p:cTn dur="200" id="137"/>
                                        <p:tgtEl>
                                          <p:spTgt spid="85"/>
                                        </p:tgtEl>
                                        <p:attrNameLst>
                                          <p:attrName>ppt_w</p:attrName>
                                        </p:attrNameLst>
                                      </p:cBhvr>
                                      <p:tavLst>
                                        <p:tav tm="0">
                                          <p:val>
                                            <p:strVal val="ppt_w"/>
                                          </p:val>
                                        </p:tav>
                                        <p:tav tm="100000">
                                          <p:val>
                                            <p:fltVal val="0"/>
                                          </p:val>
                                        </p:tav>
                                      </p:tavLst>
                                    </p:anim>
                                    <p:anim calcmode="lin" valueType="num">
                                      <p:cBhvr>
                                        <p:cTn dur="200" id="138"/>
                                        <p:tgtEl>
                                          <p:spTgt spid="85"/>
                                        </p:tgtEl>
                                        <p:attrNameLst>
                                          <p:attrName>ppt_h</p:attrName>
                                        </p:attrNameLst>
                                      </p:cBhvr>
                                      <p:tavLst>
                                        <p:tav tm="0">
                                          <p:val>
                                            <p:strVal val="ppt_h"/>
                                          </p:val>
                                        </p:tav>
                                        <p:tav tm="100000">
                                          <p:val>
                                            <p:fltVal val="0"/>
                                          </p:val>
                                        </p:tav>
                                      </p:tavLst>
                                    </p:anim>
                                    <p:set>
                                      <p:cBhvr>
                                        <p:cTn dur="1" fill="hold" id="139">
                                          <p:stCondLst>
                                            <p:cond delay="199"/>
                                          </p:stCondLst>
                                        </p:cTn>
                                        <p:tgtEl>
                                          <p:spTgt spid="85"/>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2" spid="27"/>
      <p:bldP grpId="3" spid="27"/>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 name="组合 30"/>
          <p:cNvGrpSpPr/>
          <p:nvPr/>
        </p:nvGrpSpPr>
        <p:grpSpPr>
          <a:xfrm>
            <a:off x="59734" y="5277458"/>
            <a:ext cx="4800298" cy="1569660"/>
            <a:chOff x="8628686" y="5243102"/>
            <a:chExt cx="4800298" cy="1569660"/>
          </a:xfrm>
        </p:grpSpPr>
        <p:sp>
          <p:nvSpPr>
            <p:cNvPr id="32" name="TextBox 31"/>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FC6204"/>
                  </a:solidFill>
                  <a:effectLst>
                    <a:outerShdw algn="tl" blurRad="38100" dir="2700000" dist="38100">
                      <a:srgbClr val="000000">
                        <a:alpha val="43137"/>
                      </a:srgbClr>
                    </a:outerShdw>
                  </a:effectLst>
                  <a:latin charset="0" pitchFamily="82" typeface="Broadway"/>
                  <a:ea charset="-120" pitchFamily="18" typeface="DFPYeaSong-B5"/>
                </a:rPr>
                <a:t>3</a:t>
              </a:r>
            </a:p>
          </p:txBody>
        </p:sp>
        <p:grpSp>
          <p:nvGrpSpPr>
            <p:cNvPr id="33" name="组合 32"/>
            <p:cNvGrpSpPr/>
            <p:nvPr/>
          </p:nvGrpSpPr>
          <p:grpSpPr>
            <a:xfrm>
              <a:off x="8748464" y="5629533"/>
              <a:ext cx="3168352" cy="1080120"/>
              <a:chOff x="8748464" y="5629533"/>
              <a:chExt cx="3168352" cy="1080120"/>
            </a:xfrm>
          </p:grpSpPr>
          <p:cxnSp>
            <p:nvCxnSpPr>
              <p:cNvPr id="35" name="直接连接符 34"/>
              <p:cNvCxnSpPr/>
              <p:nvPr/>
            </p:nvCxnSpPr>
            <p:spPr>
              <a:xfrm>
                <a:off x="8748464" y="6525344"/>
                <a:ext cx="3168352" cy="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cxnSp>
            <p:nvCxnSpPr>
              <p:cNvPr id="36" name="直接连接符 35"/>
              <p:cNvCxnSpPr/>
              <p:nvPr/>
            </p:nvCxnSpPr>
            <p:spPr>
              <a:xfrm flipH="1">
                <a:off x="8928523" y="5629533"/>
                <a:ext cx="0" cy="108012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grpSp>
        <p:sp>
          <p:nvSpPr>
            <p:cNvPr id="34" name="矩形 33"/>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smtClean="0">
                  <a:solidFill>
                    <a:srgbClr val="FC6204"/>
                  </a:solidFill>
                  <a:latin charset="-122" pitchFamily="34" typeface="微软雅黑"/>
                  <a:ea charset="-122" pitchFamily="34" typeface="微软雅黑"/>
                </a:rPr>
                <a:t>自我管理管理啥</a:t>
              </a:r>
            </a:p>
          </p:txBody>
        </p:sp>
      </p:grpSp>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18" name="Freeform 7"/>
          <p:cNvSpPr/>
          <p:nvPr/>
        </p:nvSpPr>
        <p:spPr bwMode="auto">
          <a:xfrm>
            <a:off x="4710038" y="1988840"/>
            <a:ext cx="4114800" cy="666750"/>
          </a:xfrm>
          <a:custGeom>
            <a:gdLst>
              <a:gd fmla="*/ 0 w 6912" name="T0"/>
              <a:gd fmla="*/ 248 h 1119" name="T1"/>
              <a:gd fmla="*/ 0 w 6912" name="T2"/>
              <a:gd fmla="*/ 872 h 1119" name="T3"/>
              <a:gd fmla="*/ 0 w 6912" name="T4"/>
              <a:gd fmla="*/ 869 h 1119" name="T5"/>
              <a:gd fmla="*/ 16 w 6912" name="T6"/>
              <a:gd fmla="*/ 952 h 1119" name="T7"/>
              <a:gd fmla="*/ 14 w 6912" name="T8"/>
              <a:gd fmla="*/ 951 h 1119" name="T9"/>
              <a:gd fmla="*/ 800 w 6912" name="T10"/>
              <a:gd fmla="*/ 1112 h 1119" name="T11"/>
              <a:gd fmla="*/ 6656 w 6912" name="T12"/>
              <a:gd fmla="*/ 1112 h 1119" name="T13"/>
              <a:gd fmla="*/ 6662 w 6912" name="T14"/>
              <a:gd fmla="*/ 1119 h 1119" name="T15"/>
              <a:gd fmla="*/ 6912 w 6912" name="T16"/>
              <a:gd fmla="*/ 872 h 1119" name="T17"/>
              <a:gd fmla="*/ 6912 w 6912" name="T18"/>
              <a:gd fmla="*/ 248 h 1119" name="T19"/>
              <a:gd fmla="*/ 6912 w 6912" name="T20"/>
              <a:gd fmla="*/ 251 h 1119" name="T21"/>
              <a:gd fmla="*/ 6656 w 6912" name="T22"/>
              <a:gd fmla="*/ 8 h 1119" name="T23"/>
              <a:gd fmla="*/ 256 w 6912" name="T24"/>
              <a:gd fmla="*/ 8 h 1119" name="T25"/>
              <a:gd fmla="*/ 251 w 6912" name="T26"/>
              <a:gd fmla="*/ 0 h 1119" name="T27"/>
              <a:gd fmla="*/ 0 w 6912" name="T28"/>
              <a:gd fmla="*/ 248 h 1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19" w="6912">
                <a:moveTo>
                  <a:pt x="0" y="248"/>
                </a:moveTo>
                <a:lnTo>
                  <a:pt x="0" y="872"/>
                </a:lnTo>
                <a:lnTo>
                  <a:pt x="0" y="869"/>
                </a:lnTo>
                <a:cubicBezTo>
                  <a:pt x="0" y="898"/>
                  <a:pt x="5" y="925"/>
                  <a:pt x="16" y="952"/>
                </a:cubicBezTo>
                <a:lnTo>
                  <a:pt x="14" y="951"/>
                </a:lnTo>
                <a:cubicBezTo>
                  <a:pt x="292" y="966"/>
                  <a:pt x="559" y="1024"/>
                  <a:pt x="800" y="1112"/>
                </a:cubicBezTo>
                <a:lnTo>
                  <a:pt x="6656" y="1112"/>
                </a:lnTo>
                <a:lnTo>
                  <a:pt x="6662" y="1119"/>
                </a:lnTo>
                <a:cubicBezTo>
                  <a:pt x="6800" y="1119"/>
                  <a:pt x="6912" y="1007"/>
                  <a:pt x="6912" y="872"/>
                </a:cubicBezTo>
                <a:lnTo>
                  <a:pt x="6912" y="248"/>
                </a:lnTo>
                <a:lnTo>
                  <a:pt x="6912" y="251"/>
                </a:lnTo>
                <a:cubicBezTo>
                  <a:pt x="6912" y="113"/>
                  <a:pt x="6800" y="0"/>
                  <a:pt x="6656" y="8"/>
                </a:cubicBezTo>
                <a:lnTo>
                  <a:pt x="256" y="8"/>
                </a:lnTo>
                <a:lnTo>
                  <a:pt x="251" y="0"/>
                </a:lnTo>
                <a:cubicBezTo>
                  <a:pt x="113" y="0"/>
                  <a:pt x="0" y="113"/>
                  <a:pt x="0" y="248"/>
                </a:cubicBezTo>
                <a:close/>
              </a:path>
            </a:pathLst>
          </a:cu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noAutofit/>
          </a:bodyPr>
          <a:lstStyle/>
          <a:p>
            <a:pPr algn="ctr" lvl="0">
              <a:defRPr/>
            </a:pPr>
            <a:r>
              <a:rPr altLang="en-US" kern="0" lang="zh-CN" sz="1600">
                <a:solidFill>
                  <a:srgbClr val="4D4D4D"/>
                </a:solidFill>
                <a:latin charset="-122" pitchFamily="34" typeface="微软雅黑"/>
                <a:ea charset="-122" pitchFamily="34" typeface="微软雅黑"/>
              </a:rPr>
              <a:t>时间管理（为了实现人生规划）</a:t>
            </a:r>
          </a:p>
        </p:txBody>
      </p:sp>
      <p:sp>
        <p:nvSpPr>
          <p:cNvPr id="20" name="Freeform 8"/>
          <p:cNvSpPr/>
          <p:nvPr/>
        </p:nvSpPr>
        <p:spPr bwMode="auto">
          <a:xfrm>
            <a:off x="447601" y="1988840"/>
            <a:ext cx="4114800" cy="666750"/>
          </a:xfrm>
          <a:custGeom>
            <a:gdLst>
              <a:gd fmla="*/ 6102 w 6912" name="T0"/>
              <a:gd fmla="*/ 1119 h 1119" name="T1"/>
              <a:gd fmla="*/ 6904 w 6912" name="T2"/>
              <a:gd fmla="*/ 952 h 1119" name="T3"/>
              <a:gd fmla="*/ 6898 w 6912" name="T4"/>
              <a:gd fmla="*/ 951 h 1119" name="T5"/>
              <a:gd fmla="*/ 6904 w 6912" name="T6"/>
              <a:gd fmla="*/ 872 h 1119" name="T7"/>
              <a:gd fmla="*/ 6904 w 6912" name="T8"/>
              <a:gd fmla="*/ 248 h 1119" name="T9"/>
              <a:gd fmla="*/ 6912 w 6912" name="T10"/>
              <a:gd fmla="*/ 251 h 1119" name="T11"/>
              <a:gd fmla="*/ 6664 w 6912" name="T12"/>
              <a:gd fmla="*/ 8 h 1119" name="T13"/>
              <a:gd fmla="*/ 248 w 6912" name="T14"/>
              <a:gd fmla="*/ 8 h 1119" name="T15"/>
              <a:gd fmla="*/ 251 w 6912" name="T16"/>
              <a:gd fmla="*/ 0 h 1119" name="T17"/>
              <a:gd fmla="*/ 8 w 6912" name="T18"/>
              <a:gd fmla="*/ 248 h 1119" name="T19"/>
              <a:gd fmla="*/ 8 w 6912" name="T20"/>
              <a:gd fmla="*/ 872 h 1119" name="T21"/>
              <a:gd fmla="*/ 0 w 6912" name="T22"/>
              <a:gd fmla="*/ 869 h 1119" name="T23"/>
              <a:gd fmla="*/ 248 w 6912" name="T24"/>
              <a:gd fmla="*/ 1112 h 1119" name="T25"/>
              <a:gd fmla="*/ 6104 w 6912" name="T26"/>
              <a:gd fmla="*/ 1112 h 1119" name="T27"/>
              <a:gd fmla="*/ 6102 w 6912" name="T28"/>
              <a:gd fmla="*/ 1119 h 1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19" w="6912">
                <a:moveTo>
                  <a:pt x="6102" y="1119"/>
                </a:moveTo>
                <a:cubicBezTo>
                  <a:pt x="6352" y="1024"/>
                  <a:pt x="6619" y="966"/>
                  <a:pt x="6904" y="952"/>
                </a:cubicBezTo>
                <a:lnTo>
                  <a:pt x="6898" y="951"/>
                </a:lnTo>
                <a:cubicBezTo>
                  <a:pt x="6907" y="925"/>
                  <a:pt x="6912" y="898"/>
                  <a:pt x="6904" y="872"/>
                </a:cubicBezTo>
                <a:lnTo>
                  <a:pt x="6904" y="248"/>
                </a:lnTo>
                <a:lnTo>
                  <a:pt x="6912" y="251"/>
                </a:lnTo>
                <a:cubicBezTo>
                  <a:pt x="6912" y="113"/>
                  <a:pt x="6800" y="0"/>
                  <a:pt x="6664" y="8"/>
                </a:cubicBezTo>
                <a:lnTo>
                  <a:pt x="248" y="8"/>
                </a:lnTo>
                <a:lnTo>
                  <a:pt x="251" y="0"/>
                </a:lnTo>
                <a:cubicBezTo>
                  <a:pt x="113" y="0"/>
                  <a:pt x="0" y="113"/>
                  <a:pt x="8" y="248"/>
                </a:cubicBezTo>
                <a:lnTo>
                  <a:pt x="8" y="872"/>
                </a:lnTo>
                <a:lnTo>
                  <a:pt x="0" y="869"/>
                </a:lnTo>
                <a:cubicBezTo>
                  <a:pt x="0" y="1007"/>
                  <a:pt x="113" y="1119"/>
                  <a:pt x="248" y="1112"/>
                </a:cubicBezTo>
                <a:lnTo>
                  <a:pt x="6104" y="1112"/>
                </a:lnTo>
                <a:lnTo>
                  <a:pt x="6102" y="1119"/>
                </a:lnTo>
                <a:close/>
              </a:path>
            </a:pathLst>
          </a:cu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noAutofit/>
          </a:bodyPr>
          <a:lstStyle/>
          <a:p>
            <a:pPr algn="ctr" lvl="0">
              <a:defRPr/>
            </a:pPr>
            <a:r>
              <a:rPr altLang="en-US" kern="0" lang="zh-CN" sz="1600">
                <a:solidFill>
                  <a:srgbClr val="4D4D4D"/>
                </a:solidFill>
                <a:latin charset="-122" pitchFamily="34" typeface="微软雅黑"/>
                <a:ea charset="-122" pitchFamily="34" typeface="微软雅黑"/>
              </a:rPr>
              <a:t>人生规划（相当于“企业战略”）</a:t>
            </a:r>
          </a:p>
        </p:txBody>
      </p:sp>
      <p:sp>
        <p:nvSpPr>
          <p:cNvPr id="21" name="Freeform 9"/>
          <p:cNvSpPr/>
          <p:nvPr/>
        </p:nvSpPr>
        <p:spPr bwMode="auto">
          <a:xfrm>
            <a:off x="5603801" y="2888952"/>
            <a:ext cx="3221038" cy="668338"/>
          </a:xfrm>
          <a:custGeom>
            <a:gdLst>
              <a:gd fmla="*/ 5155 w 5411" name="T0"/>
              <a:gd fmla="*/ 0 h 1123" name="T1"/>
              <a:gd fmla="*/ 3 w 5411" name="T2"/>
              <a:gd fmla="*/ 0 h 1123" name="T3"/>
              <a:gd fmla="*/ 0 w 5411" name="T4"/>
              <a:gd fmla="*/ 4 h 1123" name="T5"/>
              <a:gd fmla="*/ 819 w 5411" name="T6"/>
              <a:gd fmla="*/ 1120 h 1123" name="T7"/>
              <a:gd fmla="*/ 5155 w 5411" name="T8"/>
              <a:gd fmla="*/ 1120 h 1123" name="T9"/>
              <a:gd fmla="*/ 5161 w 5411" name="T10"/>
              <a:gd fmla="*/ 1123 h 1123" name="T11"/>
              <a:gd fmla="*/ 5411 w 5411" name="T12"/>
              <a:gd fmla="*/ 864 h 1123" name="T13"/>
              <a:gd fmla="*/ 5411 w 5411" name="T14"/>
              <a:gd fmla="*/ 256 h 1123" name="T15"/>
              <a:gd fmla="*/ 5411 w 5411" name="T16"/>
              <a:gd fmla="*/ 255 h 1123" name="T17"/>
              <a:gd fmla="*/ 5155 w 5411" name="T18"/>
              <a:gd fmla="*/ 0 h 11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23" w="5411">
                <a:moveTo>
                  <a:pt x="5155" y="0"/>
                </a:moveTo>
                <a:lnTo>
                  <a:pt x="3" y="0"/>
                </a:lnTo>
                <a:lnTo>
                  <a:pt x="0" y="4"/>
                </a:lnTo>
                <a:cubicBezTo>
                  <a:pt x="364" y="294"/>
                  <a:pt x="648" y="680"/>
                  <a:pt x="819" y="1120"/>
                </a:cubicBezTo>
                <a:lnTo>
                  <a:pt x="5155" y="1120"/>
                </a:lnTo>
                <a:lnTo>
                  <a:pt x="5161" y="1123"/>
                </a:lnTo>
                <a:cubicBezTo>
                  <a:pt x="5299" y="1123"/>
                  <a:pt x="5411" y="1011"/>
                  <a:pt x="5411" y="864"/>
                </a:cubicBezTo>
                <a:lnTo>
                  <a:pt x="5411" y="256"/>
                </a:lnTo>
                <a:lnTo>
                  <a:pt x="5411" y="255"/>
                </a:lnTo>
                <a:cubicBezTo>
                  <a:pt x="5411" y="117"/>
                  <a:pt x="5299" y="4"/>
                  <a:pt x="5155" y="0"/>
                </a:cubicBezTo>
                <a:close/>
              </a:path>
            </a:pathLst>
          </a:cu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noAutofit/>
          </a:bodyPr>
          <a:lstStyle/>
          <a:p>
            <a:pPr algn="ctr" lvl="0">
              <a:defRPr/>
            </a:pPr>
            <a:r>
              <a:rPr altLang="en-US" kern="0" lang="zh-CN" sz="1600">
                <a:solidFill>
                  <a:srgbClr val="4D4D4D"/>
                </a:solidFill>
                <a:latin charset="-122" pitchFamily="34" typeface="微软雅黑"/>
                <a:ea charset="-122" pitchFamily="34" typeface="微软雅黑"/>
              </a:rPr>
              <a:t>个人能力锻炼</a:t>
            </a:r>
          </a:p>
        </p:txBody>
      </p:sp>
      <p:sp>
        <p:nvSpPr>
          <p:cNvPr id="22" name="Freeform 10"/>
          <p:cNvSpPr/>
          <p:nvPr/>
        </p:nvSpPr>
        <p:spPr bwMode="auto">
          <a:xfrm>
            <a:off x="447601" y="2888952"/>
            <a:ext cx="3224213" cy="668338"/>
          </a:xfrm>
          <a:custGeom>
            <a:gdLst>
              <a:gd fmla="*/ 4594 w 5416" name="T0"/>
              <a:gd fmla="*/ 1123 h 1123" name="T1"/>
              <a:gd fmla="*/ 5416 w 5416" name="T2"/>
              <a:gd fmla="*/ 0 h 1123" name="T3"/>
              <a:gd fmla="*/ 248 w 5416" name="T4"/>
              <a:gd fmla="*/ 0 h 1123" name="T5"/>
              <a:gd fmla="*/ 251 w 5416" name="T6"/>
              <a:gd fmla="*/ 4 h 1123" name="T7"/>
              <a:gd fmla="*/ 8 w 5416" name="T8"/>
              <a:gd fmla="*/ 256 h 1123" name="T9"/>
              <a:gd fmla="*/ 8 w 5416" name="T10"/>
              <a:gd fmla="*/ 864 h 1123" name="T11"/>
              <a:gd fmla="*/ 0 w 5416" name="T12"/>
              <a:gd fmla="*/ 872 h 1123" name="T13"/>
              <a:gd fmla="*/ 248 w 5416" name="T14"/>
              <a:gd fmla="*/ 1120 h 1123" name="T15"/>
              <a:gd fmla="*/ 4600 w 5416" name="T16"/>
              <a:gd fmla="*/ 1120 h 1123" name="T17"/>
              <a:gd fmla="*/ 4594 w 5416" name="T18"/>
              <a:gd fmla="*/ 1123 h 11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23" w="5416">
                <a:moveTo>
                  <a:pt x="4594" y="1123"/>
                </a:moveTo>
                <a:cubicBezTo>
                  <a:pt x="4761" y="680"/>
                  <a:pt x="5045" y="294"/>
                  <a:pt x="5416" y="0"/>
                </a:cubicBezTo>
                <a:lnTo>
                  <a:pt x="248" y="0"/>
                </a:lnTo>
                <a:lnTo>
                  <a:pt x="251" y="4"/>
                </a:lnTo>
                <a:cubicBezTo>
                  <a:pt x="113" y="4"/>
                  <a:pt x="0" y="116"/>
                  <a:pt x="8" y="256"/>
                </a:cubicBezTo>
                <a:lnTo>
                  <a:pt x="8" y="864"/>
                </a:lnTo>
                <a:lnTo>
                  <a:pt x="0" y="872"/>
                </a:lnTo>
                <a:cubicBezTo>
                  <a:pt x="0" y="1011"/>
                  <a:pt x="113" y="1123"/>
                  <a:pt x="248" y="1120"/>
                </a:cubicBezTo>
                <a:lnTo>
                  <a:pt x="4600" y="1120"/>
                </a:lnTo>
                <a:lnTo>
                  <a:pt x="4594" y="1123"/>
                </a:lnTo>
                <a:close/>
              </a:path>
            </a:pathLst>
          </a:cu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noAutofit/>
          </a:bodyPr>
          <a:lstStyle/>
          <a:p>
            <a:pPr algn="ctr" lvl="0">
              <a:defRPr/>
            </a:pPr>
            <a:r>
              <a:rPr altLang="en-US" kern="0" lang="zh-CN" sz="1600">
                <a:solidFill>
                  <a:srgbClr val="4D4D4D"/>
                </a:solidFill>
                <a:latin charset="-122" pitchFamily="34" typeface="微软雅黑"/>
                <a:ea charset="-122" pitchFamily="34" typeface="微软雅黑"/>
              </a:rPr>
              <a:t>身体品质管理</a:t>
            </a:r>
          </a:p>
        </p:txBody>
      </p:sp>
      <p:sp>
        <p:nvSpPr>
          <p:cNvPr id="23" name="Freeform 11"/>
          <p:cNvSpPr/>
          <p:nvPr/>
        </p:nvSpPr>
        <p:spPr bwMode="auto">
          <a:xfrm>
            <a:off x="6148313" y="3770015"/>
            <a:ext cx="2676525" cy="666750"/>
          </a:xfrm>
          <a:custGeom>
            <a:gdLst>
              <a:gd fmla="*/ 4240 w 4496" name="T0"/>
              <a:gd fmla="*/ 7 h 1119" name="T1"/>
              <a:gd fmla="*/ 0 w 4496" name="T2"/>
              <a:gd fmla="*/ 7 h 1119" name="T3"/>
              <a:gd fmla="*/ 7 w 4496" name="T4"/>
              <a:gd fmla="*/ 0 h 1119" name="T5"/>
              <a:gd fmla="*/ 64 w 4496" name="T6"/>
              <a:gd fmla="*/ 567 h 1119" name="T7"/>
              <a:gd fmla="*/ 67 w 4496" name="T8"/>
              <a:gd fmla="*/ 562 h 1119" name="T9"/>
              <a:gd fmla="*/ 0 w 4496" name="T10"/>
              <a:gd fmla="*/ 1111 h 1119" name="T11"/>
              <a:gd fmla="*/ 4240 w 4496" name="T12"/>
              <a:gd fmla="*/ 1111 h 1119" name="T13"/>
              <a:gd fmla="*/ 4246 w 4496" name="T14"/>
              <a:gd fmla="*/ 1119 h 1119" name="T15"/>
              <a:gd fmla="*/ 4496 w 4496" name="T16"/>
              <a:gd fmla="*/ 871 h 1119" name="T17"/>
              <a:gd fmla="*/ 4496 w 4496" name="T18"/>
              <a:gd fmla="*/ 247 h 1119" name="T19"/>
              <a:gd fmla="*/ 4496 w 4496" name="T20"/>
              <a:gd fmla="*/ 251 h 1119" name="T21"/>
              <a:gd fmla="*/ 4240 w 4496" name="T22"/>
              <a:gd fmla="*/ 7 h 11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19" w="4496">
                <a:moveTo>
                  <a:pt x="4240" y="7"/>
                </a:moveTo>
                <a:lnTo>
                  <a:pt x="0" y="7"/>
                </a:lnTo>
                <a:lnTo>
                  <a:pt x="7" y="0"/>
                </a:lnTo>
                <a:cubicBezTo>
                  <a:pt x="46" y="181"/>
                  <a:pt x="67" y="369"/>
                  <a:pt x="64" y="567"/>
                </a:cubicBezTo>
                <a:lnTo>
                  <a:pt x="67" y="562"/>
                </a:lnTo>
                <a:cubicBezTo>
                  <a:pt x="67" y="753"/>
                  <a:pt x="47" y="939"/>
                  <a:pt x="0" y="1111"/>
                </a:cubicBezTo>
                <a:lnTo>
                  <a:pt x="4240" y="1111"/>
                </a:lnTo>
                <a:lnTo>
                  <a:pt x="4246" y="1119"/>
                </a:lnTo>
                <a:cubicBezTo>
                  <a:pt x="4384" y="1119"/>
                  <a:pt x="4496" y="1007"/>
                  <a:pt x="4496" y="871"/>
                </a:cubicBezTo>
                <a:lnTo>
                  <a:pt x="4496" y="247"/>
                </a:lnTo>
                <a:lnTo>
                  <a:pt x="4496" y="251"/>
                </a:lnTo>
                <a:cubicBezTo>
                  <a:pt x="4496" y="113"/>
                  <a:pt x="4384" y="0"/>
                  <a:pt x="4240" y="7"/>
                </a:cubicBezTo>
                <a:close/>
              </a:path>
            </a:pathLst>
          </a:cu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noAutofit/>
          </a:bodyPr>
          <a:lstStyle/>
          <a:p>
            <a:pPr algn="ctr" lvl="0">
              <a:defRPr/>
            </a:pPr>
            <a:r>
              <a:rPr altLang="en-US" kern="0" lang="zh-CN" smtClean="0" sz="1600">
                <a:solidFill>
                  <a:srgbClr val="4D4D4D"/>
                </a:solidFill>
                <a:latin charset="-122" pitchFamily="34" typeface="微软雅黑"/>
                <a:ea charset="-122" pitchFamily="34" typeface="微软雅黑"/>
              </a:rPr>
              <a:t>个人知识管理</a:t>
            </a:r>
          </a:p>
        </p:txBody>
      </p:sp>
      <p:sp>
        <p:nvSpPr>
          <p:cNvPr id="24" name="Freeform 12"/>
          <p:cNvSpPr/>
          <p:nvPr/>
        </p:nvSpPr>
        <p:spPr bwMode="auto">
          <a:xfrm>
            <a:off x="447601" y="3770015"/>
            <a:ext cx="2671763" cy="666750"/>
          </a:xfrm>
          <a:custGeom>
            <a:gdLst>
              <a:gd fmla="*/ 4486 w 4488" name="T0"/>
              <a:gd fmla="*/ 1119 h 1119" name="T1"/>
              <a:gd fmla="*/ 4424 w 4488" name="T2"/>
              <a:gd fmla="*/ 567 h 1119" name="T3"/>
              <a:gd fmla="*/ 4426 w 4488" name="T4"/>
              <a:gd fmla="*/ 562 h 1119" name="T5"/>
              <a:gd fmla="*/ 4488 w 4488" name="T6"/>
              <a:gd fmla="*/ 7 h 1119" name="T7"/>
              <a:gd fmla="*/ 248 w 4488" name="T8"/>
              <a:gd fmla="*/ 7 h 1119" name="T9"/>
              <a:gd fmla="*/ 251 w 4488" name="T10"/>
              <a:gd fmla="*/ 0 h 1119" name="T11"/>
              <a:gd fmla="*/ 8 w 4488" name="T12"/>
              <a:gd fmla="*/ 247 h 1119" name="T13"/>
              <a:gd fmla="*/ 8 w 4488" name="T14"/>
              <a:gd fmla="*/ 871 h 1119" name="T15"/>
              <a:gd fmla="*/ 0 w 4488" name="T16"/>
              <a:gd fmla="*/ 868 h 1119" name="T17"/>
              <a:gd fmla="*/ 248 w 4488" name="T18"/>
              <a:gd fmla="*/ 1111 h 1119" name="T19"/>
              <a:gd fmla="*/ 4488 w 4488" name="T20"/>
              <a:gd fmla="*/ 1111 h 1119" name="T21"/>
              <a:gd fmla="*/ 4486 w 4488" name="T22"/>
              <a:gd fmla="*/ 1119 h 11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19" w="4488">
                <a:moveTo>
                  <a:pt x="4486" y="1119"/>
                </a:moveTo>
                <a:cubicBezTo>
                  <a:pt x="4447" y="939"/>
                  <a:pt x="4426" y="753"/>
                  <a:pt x="4424" y="567"/>
                </a:cubicBezTo>
                <a:lnTo>
                  <a:pt x="4426" y="562"/>
                </a:lnTo>
                <a:cubicBezTo>
                  <a:pt x="4426" y="369"/>
                  <a:pt x="4447" y="181"/>
                  <a:pt x="4488" y="7"/>
                </a:cubicBezTo>
                <a:lnTo>
                  <a:pt x="248" y="7"/>
                </a:lnTo>
                <a:lnTo>
                  <a:pt x="251" y="0"/>
                </a:lnTo>
                <a:cubicBezTo>
                  <a:pt x="113" y="0"/>
                  <a:pt x="0" y="112"/>
                  <a:pt x="8" y="247"/>
                </a:cubicBezTo>
                <a:lnTo>
                  <a:pt x="8" y="871"/>
                </a:lnTo>
                <a:lnTo>
                  <a:pt x="0" y="868"/>
                </a:lnTo>
                <a:cubicBezTo>
                  <a:pt x="0" y="1007"/>
                  <a:pt x="113" y="1119"/>
                  <a:pt x="248" y="1111"/>
                </a:cubicBezTo>
                <a:lnTo>
                  <a:pt x="4488" y="1111"/>
                </a:lnTo>
                <a:lnTo>
                  <a:pt x="4486" y="1119"/>
                </a:lnTo>
                <a:close/>
              </a:path>
            </a:pathLst>
          </a:cu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noAutofit/>
          </a:bodyPr>
          <a:lstStyle/>
          <a:p>
            <a:pPr algn="ctr" lvl="0">
              <a:defRPr/>
            </a:pPr>
            <a:r>
              <a:rPr altLang="en-US" kern="0" lang="zh-CN" sz="1600">
                <a:solidFill>
                  <a:srgbClr val="4D4D4D"/>
                </a:solidFill>
                <a:latin charset="-122" pitchFamily="34" typeface="微软雅黑"/>
                <a:ea charset="-122" pitchFamily="34" typeface="微软雅黑"/>
              </a:rPr>
              <a:t>个人品牌管理</a:t>
            </a:r>
          </a:p>
        </p:txBody>
      </p:sp>
      <p:sp>
        <p:nvSpPr>
          <p:cNvPr id="25" name="Freeform 13"/>
          <p:cNvSpPr/>
          <p:nvPr/>
        </p:nvSpPr>
        <p:spPr bwMode="auto">
          <a:xfrm>
            <a:off x="5557763" y="4689177"/>
            <a:ext cx="3267075" cy="668338"/>
          </a:xfrm>
          <a:custGeom>
            <a:gdLst>
              <a:gd fmla="*/ 5232 w 5488" name="T0"/>
              <a:gd fmla="*/ 0 h 1122" name="T1"/>
              <a:gd fmla="*/ 864 w 5488" name="T2"/>
              <a:gd fmla="*/ 0 h 1122" name="T3"/>
              <a:gd fmla="*/ 867 w 5488" name="T4"/>
              <a:gd fmla="*/ 3 h 1122" name="T5"/>
              <a:gd fmla="*/ 0 w 5488" name="T6"/>
              <a:gd fmla="*/ 1120 h 1122" name="T7"/>
              <a:gd fmla="*/ 5232 w 5488" name="T8"/>
              <a:gd fmla="*/ 1120 h 1122" name="T9"/>
              <a:gd fmla="*/ 5238 w 5488" name="T10"/>
              <a:gd fmla="*/ 1122 h 1122" name="T11"/>
              <a:gd fmla="*/ 5488 w 5488" name="T12"/>
              <a:gd fmla="*/ 864 h 1122" name="T13"/>
              <a:gd fmla="*/ 5488 w 5488" name="T14"/>
              <a:gd fmla="*/ 256 h 1122" name="T15"/>
              <a:gd fmla="*/ 5488 w 5488" name="T16"/>
              <a:gd fmla="*/ 254 h 1122" name="T17"/>
              <a:gd fmla="*/ 5232 w 5488" name="T18"/>
              <a:gd fmla="*/ 0 h 11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22" w="5488">
                <a:moveTo>
                  <a:pt x="5232" y="0"/>
                </a:moveTo>
                <a:lnTo>
                  <a:pt x="864" y="0"/>
                </a:lnTo>
                <a:lnTo>
                  <a:pt x="867" y="3"/>
                </a:lnTo>
                <a:cubicBezTo>
                  <a:pt x="684" y="452"/>
                  <a:pt x="379" y="839"/>
                  <a:pt x="0" y="1120"/>
                </a:cubicBezTo>
                <a:lnTo>
                  <a:pt x="5232" y="1120"/>
                </a:lnTo>
                <a:lnTo>
                  <a:pt x="5238" y="1122"/>
                </a:lnTo>
                <a:cubicBezTo>
                  <a:pt x="5376" y="1122"/>
                  <a:pt x="5488" y="1010"/>
                  <a:pt x="5488" y="864"/>
                </a:cubicBezTo>
                <a:lnTo>
                  <a:pt x="5488" y="256"/>
                </a:lnTo>
                <a:lnTo>
                  <a:pt x="5488" y="254"/>
                </a:lnTo>
                <a:cubicBezTo>
                  <a:pt x="5488" y="116"/>
                  <a:pt x="5376" y="3"/>
                  <a:pt x="5232" y="0"/>
                </a:cubicBezTo>
                <a:close/>
              </a:path>
            </a:pathLst>
          </a:cu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noAutofit/>
          </a:bodyPr>
          <a:lstStyle/>
          <a:p>
            <a:pPr algn="ctr" lvl="0">
              <a:defRPr/>
            </a:pPr>
            <a:r>
              <a:rPr altLang="en-US" kern="0" lang="zh-CN" sz="1600">
                <a:solidFill>
                  <a:srgbClr val="4D4D4D"/>
                </a:solidFill>
                <a:latin charset="-122" pitchFamily="34" typeface="微软雅黑"/>
                <a:ea charset="-122" pitchFamily="34" typeface="微软雅黑"/>
              </a:rPr>
              <a:t>智慧提炼（各种智慧）</a:t>
            </a:r>
          </a:p>
        </p:txBody>
      </p:sp>
      <p:sp>
        <p:nvSpPr>
          <p:cNvPr id="26" name="Freeform 14"/>
          <p:cNvSpPr/>
          <p:nvPr/>
        </p:nvSpPr>
        <p:spPr bwMode="auto">
          <a:xfrm>
            <a:off x="447601" y="4689177"/>
            <a:ext cx="3271838" cy="668338"/>
          </a:xfrm>
          <a:custGeom>
            <a:gdLst>
              <a:gd fmla="*/ 5493 w 5496" name="T0"/>
              <a:gd fmla="*/ 1122 h 1122" name="T1"/>
              <a:gd fmla="*/ 4616 w 5496" name="T2"/>
              <a:gd fmla="*/ 0 h 1122" name="T3"/>
              <a:gd fmla="*/ 248 w 5496" name="T4"/>
              <a:gd fmla="*/ 0 h 1122" name="T5"/>
              <a:gd fmla="*/ 251 w 5496" name="T6"/>
              <a:gd fmla="*/ 3 h 1122" name="T7"/>
              <a:gd fmla="*/ 8 w 5496" name="T8"/>
              <a:gd fmla="*/ 256 h 1122" name="T9"/>
              <a:gd fmla="*/ 8 w 5496" name="T10"/>
              <a:gd fmla="*/ 864 h 1122" name="T11"/>
              <a:gd fmla="*/ 0 w 5496" name="T12"/>
              <a:gd fmla="*/ 872 h 1122" name="T13"/>
              <a:gd fmla="*/ 248 w 5496" name="T14"/>
              <a:gd fmla="*/ 1120 h 1122" name="T15"/>
              <a:gd fmla="*/ 5496 w 5496" name="T16"/>
              <a:gd fmla="*/ 1120 h 1122" name="T17"/>
              <a:gd fmla="*/ 5493 w 5496" name="T18"/>
              <a:gd fmla="*/ 1122 h 11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22" w="5496">
                <a:moveTo>
                  <a:pt x="5493" y="1122"/>
                </a:moveTo>
                <a:cubicBezTo>
                  <a:pt x="5107" y="839"/>
                  <a:pt x="4802" y="452"/>
                  <a:pt x="4616" y="0"/>
                </a:cubicBezTo>
                <a:lnTo>
                  <a:pt x="248" y="0"/>
                </a:lnTo>
                <a:lnTo>
                  <a:pt x="251" y="3"/>
                </a:lnTo>
                <a:cubicBezTo>
                  <a:pt x="113" y="3"/>
                  <a:pt x="0" y="116"/>
                  <a:pt x="8" y="256"/>
                </a:cubicBezTo>
                <a:lnTo>
                  <a:pt x="8" y="864"/>
                </a:lnTo>
                <a:lnTo>
                  <a:pt x="0" y="872"/>
                </a:lnTo>
                <a:cubicBezTo>
                  <a:pt x="0" y="1010"/>
                  <a:pt x="113" y="1122"/>
                  <a:pt x="248" y="1120"/>
                </a:cubicBezTo>
                <a:lnTo>
                  <a:pt x="5496" y="1120"/>
                </a:lnTo>
                <a:lnTo>
                  <a:pt x="5493" y="1122"/>
                </a:lnTo>
                <a:close/>
              </a:path>
            </a:pathLst>
          </a:cu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noAutofit/>
          </a:bodyPr>
          <a:lstStyle/>
          <a:p>
            <a:pPr algn="ctr" lvl="0">
              <a:defRPr/>
            </a:pPr>
            <a:r>
              <a:rPr altLang="en-US" kern="0" lang="zh-CN" sz="1600">
                <a:solidFill>
                  <a:srgbClr val="4D4D4D"/>
                </a:solidFill>
                <a:latin charset="-122" pitchFamily="34" typeface="微软雅黑"/>
                <a:ea charset="-122" pitchFamily="34" typeface="微软雅黑"/>
              </a:rPr>
              <a:t>人脉管理与人际关系</a:t>
            </a:r>
          </a:p>
        </p:txBody>
      </p:sp>
      <p:sp>
        <p:nvSpPr>
          <p:cNvPr id="28" name="Freeform 15"/>
          <p:cNvSpPr/>
          <p:nvPr/>
        </p:nvSpPr>
        <p:spPr bwMode="auto">
          <a:xfrm>
            <a:off x="447601" y="5555952"/>
            <a:ext cx="4114800" cy="666750"/>
          </a:xfrm>
          <a:custGeom>
            <a:gdLst>
              <a:gd fmla="*/ 6898 w 6912" name="T0"/>
              <a:gd fmla="*/ 168 h 1121" name="T1"/>
              <a:gd fmla="*/ 6104 w 6912" name="T2"/>
              <a:gd fmla="*/ 1 h 1121" name="T3"/>
              <a:gd fmla="*/ 248 w 6912" name="T4"/>
              <a:gd fmla="*/ 1 h 1121" name="T5"/>
              <a:gd fmla="*/ 251 w 6912" name="T6"/>
              <a:gd fmla="*/ 0 h 1121" name="T7"/>
              <a:gd fmla="*/ 8 w 6912" name="T8"/>
              <a:gd fmla="*/ 257 h 1121" name="T9"/>
              <a:gd fmla="*/ 8 w 6912" name="T10"/>
              <a:gd fmla="*/ 865 h 1121" name="T11"/>
              <a:gd fmla="*/ 0 w 6912" name="T12"/>
              <a:gd fmla="*/ 868 h 1121" name="T13"/>
              <a:gd fmla="*/ 248 w 6912" name="T14"/>
              <a:gd fmla="*/ 1121 h 1121" name="T15"/>
              <a:gd fmla="*/ 6664 w 6912" name="T16"/>
              <a:gd fmla="*/ 1121 h 1121" name="T17"/>
              <a:gd fmla="*/ 6662 w 6912" name="T18"/>
              <a:gd fmla="*/ 1118 h 1121" name="T19"/>
              <a:gd fmla="*/ 6904 w 6912" name="T20"/>
              <a:gd fmla="*/ 865 h 1121" name="T21"/>
              <a:gd fmla="*/ 6904 w 6912" name="T22"/>
              <a:gd fmla="*/ 257 h 1121" name="T23"/>
              <a:gd fmla="*/ 6912 w 6912" name="T24"/>
              <a:gd fmla="*/ 250 h 1121" name="T25"/>
              <a:gd fmla="*/ 6904 w 6912" name="T26"/>
              <a:gd fmla="*/ 161 h 1121" name="T27"/>
              <a:gd fmla="*/ 6898 w 6912" name="T28"/>
              <a:gd fmla="*/ 168 h 11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21" w="6912">
                <a:moveTo>
                  <a:pt x="6898" y="168"/>
                </a:moveTo>
                <a:cubicBezTo>
                  <a:pt x="6619" y="153"/>
                  <a:pt x="6352" y="95"/>
                  <a:pt x="6104" y="1"/>
                </a:cubicBezTo>
                <a:lnTo>
                  <a:pt x="248" y="1"/>
                </a:lnTo>
                <a:lnTo>
                  <a:pt x="251" y="0"/>
                </a:lnTo>
                <a:cubicBezTo>
                  <a:pt x="113" y="0"/>
                  <a:pt x="0" y="112"/>
                  <a:pt x="8" y="257"/>
                </a:cubicBezTo>
                <a:lnTo>
                  <a:pt x="8" y="865"/>
                </a:lnTo>
                <a:lnTo>
                  <a:pt x="0" y="868"/>
                </a:lnTo>
                <a:cubicBezTo>
                  <a:pt x="0" y="1006"/>
                  <a:pt x="113" y="1118"/>
                  <a:pt x="248" y="1121"/>
                </a:cubicBezTo>
                <a:lnTo>
                  <a:pt x="6664" y="1121"/>
                </a:lnTo>
                <a:lnTo>
                  <a:pt x="6662" y="1118"/>
                </a:lnTo>
                <a:cubicBezTo>
                  <a:pt x="6800" y="1118"/>
                  <a:pt x="6912" y="1006"/>
                  <a:pt x="6904" y="865"/>
                </a:cubicBezTo>
                <a:lnTo>
                  <a:pt x="6904" y="257"/>
                </a:lnTo>
                <a:lnTo>
                  <a:pt x="6912" y="250"/>
                </a:lnTo>
                <a:cubicBezTo>
                  <a:pt x="6912" y="221"/>
                  <a:pt x="6907" y="194"/>
                  <a:pt x="6904" y="161"/>
                </a:cubicBezTo>
                <a:lnTo>
                  <a:pt x="6898" y="168"/>
                </a:lnTo>
                <a:close/>
              </a:path>
            </a:pathLst>
          </a:cu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noAutofit/>
          </a:bodyPr>
          <a:lstStyle/>
          <a:p>
            <a:pPr algn="ctr" lvl="0">
              <a:defRPr/>
            </a:pPr>
            <a:r>
              <a:rPr altLang="en-US" kern="0" lang="zh-CN" sz="1600">
                <a:solidFill>
                  <a:srgbClr val="4D4D4D"/>
                </a:solidFill>
                <a:latin charset="-122" pitchFamily="34" typeface="微软雅黑"/>
                <a:ea charset="-122" pitchFamily="34" typeface="微软雅黑"/>
              </a:rPr>
              <a:t>心理素质管理（心态、意志、情绪、压力）</a:t>
            </a:r>
          </a:p>
        </p:txBody>
      </p:sp>
      <p:sp>
        <p:nvSpPr>
          <p:cNvPr id="29" name="Freeform 16"/>
          <p:cNvSpPr/>
          <p:nvPr/>
        </p:nvSpPr>
        <p:spPr bwMode="auto">
          <a:xfrm>
            <a:off x="4710038" y="5555952"/>
            <a:ext cx="4114800" cy="666750"/>
          </a:xfrm>
          <a:custGeom>
            <a:gdLst>
              <a:gd fmla="*/ 807 w 6912" name="T0"/>
              <a:gd fmla="*/ 0 h 1121" name="T1"/>
              <a:gd fmla="*/ 16 w 6912" name="T2"/>
              <a:gd fmla="*/ 161 h 1121" name="T3"/>
              <a:gd fmla="*/ 14 w 6912" name="T4"/>
              <a:gd fmla="*/ 168 h 1121" name="T5"/>
              <a:gd fmla="*/ 0 w 6912" name="T6"/>
              <a:gd fmla="*/ 257 h 1121" name="T7"/>
              <a:gd fmla="*/ 0 w 6912" name="T8"/>
              <a:gd fmla="*/ 865 h 1121" name="T9"/>
              <a:gd fmla="*/ 0 w 6912" name="T10"/>
              <a:gd fmla="*/ 868 h 1121" name="T11"/>
              <a:gd fmla="*/ 256 w 6912" name="T12"/>
              <a:gd fmla="*/ 1121 h 1121" name="T13"/>
              <a:gd fmla="*/ 6656 w 6912" name="T14"/>
              <a:gd fmla="*/ 1121 h 1121" name="T15"/>
              <a:gd fmla="*/ 6662 w 6912" name="T16"/>
              <a:gd fmla="*/ 1118 h 1121" name="T17"/>
              <a:gd fmla="*/ 6912 w 6912" name="T18"/>
              <a:gd fmla="*/ 865 h 1121" name="T19"/>
              <a:gd fmla="*/ 6912 w 6912" name="T20"/>
              <a:gd fmla="*/ 257 h 1121" name="T21"/>
              <a:gd fmla="*/ 6912 w 6912" name="T22"/>
              <a:gd fmla="*/ 251 h 1121" name="T23"/>
              <a:gd fmla="*/ 6656 w 6912" name="T24"/>
              <a:gd fmla="*/ 1 h 1121" name="T25"/>
              <a:gd fmla="*/ 800 w 6912" name="T26"/>
              <a:gd fmla="*/ 1 h 1121" name="T27"/>
              <a:gd fmla="*/ 807 w 6912" name="T28"/>
              <a:gd fmla="*/ 0 h 11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21" w="6912">
                <a:moveTo>
                  <a:pt x="807" y="0"/>
                </a:moveTo>
                <a:cubicBezTo>
                  <a:pt x="559" y="95"/>
                  <a:pt x="293" y="153"/>
                  <a:pt x="16" y="161"/>
                </a:cubicBezTo>
                <a:lnTo>
                  <a:pt x="14" y="168"/>
                </a:lnTo>
                <a:cubicBezTo>
                  <a:pt x="5" y="194"/>
                  <a:pt x="0" y="221"/>
                  <a:pt x="0" y="257"/>
                </a:cubicBezTo>
                <a:lnTo>
                  <a:pt x="0" y="865"/>
                </a:lnTo>
                <a:lnTo>
                  <a:pt x="0" y="868"/>
                </a:lnTo>
                <a:cubicBezTo>
                  <a:pt x="0" y="1006"/>
                  <a:pt x="113" y="1118"/>
                  <a:pt x="256" y="1121"/>
                </a:cubicBezTo>
                <a:lnTo>
                  <a:pt x="6656" y="1121"/>
                </a:lnTo>
                <a:lnTo>
                  <a:pt x="6662" y="1118"/>
                </a:lnTo>
                <a:cubicBezTo>
                  <a:pt x="6800" y="1118"/>
                  <a:pt x="6912" y="1006"/>
                  <a:pt x="6912" y="865"/>
                </a:cubicBezTo>
                <a:lnTo>
                  <a:pt x="6912" y="257"/>
                </a:lnTo>
                <a:lnTo>
                  <a:pt x="6912" y="251"/>
                </a:lnTo>
                <a:cubicBezTo>
                  <a:pt x="6912" y="112"/>
                  <a:pt x="6800" y="0"/>
                  <a:pt x="6656" y="1"/>
                </a:cubicBezTo>
                <a:lnTo>
                  <a:pt x="800" y="1"/>
                </a:lnTo>
                <a:lnTo>
                  <a:pt x="807" y="0"/>
                </a:lnTo>
                <a:close/>
              </a:path>
            </a:pathLst>
          </a:cu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noAutofit/>
          </a:bodyPr>
          <a:lstStyle/>
          <a:p>
            <a:pPr algn="ctr" lvl="0">
              <a:defRPr/>
            </a:pPr>
            <a:r>
              <a:rPr altLang="en-US" kern="0" lang="zh-CN" sz="1600">
                <a:solidFill>
                  <a:srgbClr val="4D4D4D"/>
                </a:solidFill>
                <a:latin charset="-122" pitchFamily="34" typeface="微软雅黑"/>
                <a:ea charset="-122" pitchFamily="34" typeface="微软雅黑"/>
              </a:rPr>
              <a:t>财富创造（或称理财）</a:t>
            </a:r>
          </a:p>
        </p:txBody>
      </p:sp>
      <p:sp>
        <p:nvSpPr>
          <p:cNvPr id="30" name="椭圆 29"/>
          <p:cNvSpPr/>
          <p:nvPr/>
        </p:nvSpPr>
        <p:spPr>
          <a:xfrm>
            <a:off x="3227238" y="2695996"/>
            <a:ext cx="2817962" cy="2817962"/>
          </a:xfrm>
          <a:prstGeom prst="ellipse">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400" u="none">
                <a:ln>
                  <a:noFill/>
                </a:ln>
                <a:solidFill>
                  <a:sysClr lastClr="FFFFFF" val="window">
                    <a:lumMod val="95000"/>
                  </a:sysClr>
                </a:solidFill>
                <a:effectLst/>
                <a:uLnTx/>
                <a:uFillTx/>
                <a:latin charset="-122" pitchFamily="34" typeface="微软雅黑"/>
                <a:ea charset="-122" pitchFamily="34" typeface="微软雅黑"/>
                <a:cs typeface="+mn-cs"/>
              </a:rPr>
              <a:t>自我管理的范畴</a:t>
            </a:r>
          </a:p>
        </p:txBody>
      </p:sp>
      <p:grpSp>
        <p:nvGrpSpPr>
          <p:cNvPr id="42" name="组合 41"/>
          <p:cNvGrpSpPr/>
          <p:nvPr/>
        </p:nvGrpSpPr>
        <p:grpSpPr>
          <a:xfrm>
            <a:off x="3059832" y="637200"/>
            <a:ext cx="4176464" cy="541568"/>
            <a:chOff x="2477927" y="5767752"/>
            <a:chExt cx="6164894" cy="541568"/>
          </a:xfrm>
        </p:grpSpPr>
        <p:cxnSp>
          <p:nvCxnSpPr>
            <p:cNvPr id="43" name="直接连接符 42"/>
            <p:cNvCxnSpPr/>
            <p:nvPr/>
          </p:nvCxnSpPr>
          <p:spPr>
            <a:xfrm flipH="1">
              <a:off x="2477927" y="6309320"/>
              <a:ext cx="5899408" cy="0"/>
            </a:xfrm>
            <a:prstGeom prst="line">
              <a:avLst/>
            </a:prstGeom>
            <a:ln>
              <a:solidFill>
                <a:srgbClr val="FF9900"/>
              </a:solidFill>
              <a:headEnd len="med" type="none" w="med"/>
              <a:tailEnd len="lg" type="diamond" w="lg"/>
            </a:ln>
          </p:spPr>
          <p:style>
            <a:lnRef idx="1">
              <a:schemeClr val="accent3"/>
            </a:lnRef>
            <a:fillRef idx="0">
              <a:schemeClr val="accent3"/>
            </a:fillRef>
            <a:effectRef idx="0">
              <a:schemeClr val="accent3"/>
            </a:effectRef>
            <a:fontRef idx="minor">
              <a:schemeClr val="tx1"/>
            </a:fontRef>
          </p:style>
        </p:cxnSp>
        <p:cxnSp>
          <p:nvCxnSpPr>
            <p:cNvPr id="44" name="直接连接符 43"/>
            <p:cNvCxnSpPr/>
            <p:nvPr/>
          </p:nvCxnSpPr>
          <p:spPr>
            <a:xfrm flipV="1">
              <a:off x="8377335" y="5767752"/>
              <a:ext cx="265486" cy="541568"/>
            </a:xfrm>
            <a:prstGeom prst="line">
              <a:avLst/>
            </a:prstGeom>
            <a:ln>
              <a:solidFill>
                <a:srgbClr val="FF9900"/>
              </a:solidFill>
              <a:tailEnd type="oval"/>
            </a:ln>
          </p:spPr>
          <p:style>
            <a:lnRef idx="1">
              <a:schemeClr val="accent3"/>
            </a:lnRef>
            <a:fillRef idx="0">
              <a:schemeClr val="accent3"/>
            </a:fillRef>
            <a:effectRef idx="0">
              <a:schemeClr val="accent3"/>
            </a:effectRef>
            <a:fontRef idx="minor">
              <a:schemeClr val="tx1"/>
            </a:fontRef>
          </p:style>
        </p:cxnSp>
      </p:grpSp>
      <p:sp>
        <p:nvSpPr>
          <p:cNvPr id="45" name="椭圆 44"/>
          <p:cNvSpPr/>
          <p:nvPr/>
        </p:nvSpPr>
        <p:spPr>
          <a:xfrm>
            <a:off x="6588256" y="1052768"/>
            <a:ext cx="288000" cy="28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solidFill>
                  <a:prstClr val="white"/>
                </a:solidFill>
                <a:latin charset="-122" pitchFamily="34" typeface="Arial Unicode MS"/>
                <a:ea charset="-122" pitchFamily="34" typeface="Arial Unicode MS"/>
                <a:cs charset="-122" pitchFamily="34" typeface="Arial Unicode MS"/>
              </a:rPr>
              <a:t>2</a:t>
            </a:r>
          </a:p>
        </p:txBody>
      </p:sp>
      <p:sp>
        <p:nvSpPr>
          <p:cNvPr id="46" name="TextBox 45"/>
          <p:cNvSpPr txBox="1"/>
          <p:nvPr/>
        </p:nvSpPr>
        <p:spPr>
          <a:xfrm>
            <a:off x="3275856" y="809436"/>
            <a:ext cx="3168352" cy="365760"/>
          </a:xfrm>
          <a:prstGeom prst="rect">
            <a:avLst/>
          </a:prstGeom>
          <a:noFill/>
        </p:spPr>
        <p:txBody>
          <a:bodyPr lIns="0" rtlCol="0" wrap="square">
            <a:spAutoFit/>
          </a:bodyPr>
          <a:lstStyle/>
          <a:p>
            <a:pPr algn="r"/>
            <a:r>
              <a:rPr altLang="en-US" lang="zh-CN" smtClean="0">
                <a:solidFill>
                  <a:srgbClr val="FC6204"/>
                </a:solidFill>
                <a:latin charset="-122" pitchFamily="34" typeface="微软雅黑"/>
                <a:ea charset="-122" pitchFamily="34" typeface="微软雅黑"/>
              </a:rPr>
              <a:t>自我管理技能</a:t>
            </a:r>
          </a:p>
        </p:txBody>
      </p:sp>
    </p:spTree>
    <p:extLst>
      <p:ext uri="{BB962C8B-B14F-4D97-AF65-F5344CB8AC3E}">
        <p14:creationId val="730141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xit" presetID="55" presetSubtype="0">
                                  <p:stCondLst>
                                    <p:cond delay="0"/>
                                  </p:stCondLst>
                                  <p:childTnLst>
                                    <p:anim calcmode="lin" valueType="num">
                                      <p:cBhvr>
                                        <p:cTn dur="1000" id="6"/>
                                        <p:tgtEl>
                                          <p:spTgt spid="31"/>
                                        </p:tgtEl>
                                        <p:attrNameLst>
                                          <p:attrName>ppt_w</p:attrName>
                                        </p:attrNameLst>
                                      </p:cBhvr>
                                      <p:tavLst>
                                        <p:tav tm="0">
                                          <p:val>
                                            <p:strVal val="ppt_w"/>
                                          </p:val>
                                        </p:tav>
                                        <p:tav tm="100000">
                                          <p:val>
                                            <p:strVal val="ppt_w*0.70"/>
                                          </p:val>
                                        </p:tav>
                                      </p:tavLst>
                                    </p:anim>
                                    <p:anim calcmode="lin" valueType="num">
                                      <p:cBhvr>
                                        <p:cTn dur="1000" id="7"/>
                                        <p:tgtEl>
                                          <p:spTgt spid="31"/>
                                        </p:tgtEl>
                                        <p:attrNameLst>
                                          <p:attrName>ppt_h</p:attrName>
                                        </p:attrNameLst>
                                      </p:cBhvr>
                                      <p:tavLst>
                                        <p:tav tm="0">
                                          <p:val>
                                            <p:strVal val="ppt_h"/>
                                          </p:val>
                                        </p:tav>
                                        <p:tav tm="100000">
                                          <p:val>
                                            <p:strVal val="ppt_h"/>
                                          </p:val>
                                        </p:tav>
                                      </p:tavLst>
                                    </p:anim>
                                    <p:animEffect filter="fade" transition="out">
                                      <p:cBhvr>
                                        <p:cTn dur="1000" id="8"/>
                                        <p:tgtEl>
                                          <p:spTgt spid="31"/>
                                        </p:tgtEl>
                                      </p:cBhvr>
                                    </p:animEffect>
                                    <p:set>
                                      <p:cBhvr>
                                        <p:cTn dur="1" fill="hold" id="9">
                                          <p:stCondLst>
                                            <p:cond delay="999"/>
                                          </p:stCondLst>
                                        </p:cTn>
                                        <p:tgtEl>
                                          <p:spTgt spid="31"/>
                                        </p:tgtEl>
                                        <p:attrNameLst>
                                          <p:attrName>style.visibility</p:attrName>
                                        </p:attrNameLst>
                                      </p:cBhvr>
                                      <p:to>
                                        <p:strVal val="hidden"/>
                                      </p:to>
                                    </p:se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53" presetSubtype="0">
                                  <p:stCondLst>
                                    <p:cond delay="0"/>
                                  </p:stCondLst>
                                  <p:childTnLst>
                                    <p:set>
                                      <p:cBhvr>
                                        <p:cTn dur="1" fill="hold" id="13">
                                          <p:stCondLst>
                                            <p:cond delay="0"/>
                                          </p:stCondLst>
                                        </p:cTn>
                                        <p:tgtEl>
                                          <p:spTgt spid="30"/>
                                        </p:tgtEl>
                                        <p:attrNameLst>
                                          <p:attrName>style.visibility</p:attrName>
                                        </p:attrNameLst>
                                      </p:cBhvr>
                                      <p:to>
                                        <p:strVal val="visible"/>
                                      </p:to>
                                    </p:set>
                                    <p:anim calcmode="lin" valueType="num">
                                      <p:cBhvr>
                                        <p:cTn dur="500" fill="hold" id="14"/>
                                        <p:tgtEl>
                                          <p:spTgt spid="30"/>
                                        </p:tgtEl>
                                        <p:attrNameLst>
                                          <p:attrName>ppt_w</p:attrName>
                                        </p:attrNameLst>
                                      </p:cBhvr>
                                      <p:tavLst>
                                        <p:tav tm="0">
                                          <p:val>
                                            <p:fltVal val="0"/>
                                          </p:val>
                                        </p:tav>
                                        <p:tav tm="100000">
                                          <p:val>
                                            <p:strVal val="#ppt_w"/>
                                          </p:val>
                                        </p:tav>
                                      </p:tavLst>
                                    </p:anim>
                                    <p:anim calcmode="lin" valueType="num">
                                      <p:cBhvr>
                                        <p:cTn dur="500" fill="hold" id="15"/>
                                        <p:tgtEl>
                                          <p:spTgt spid="30"/>
                                        </p:tgtEl>
                                        <p:attrNameLst>
                                          <p:attrName>ppt_h</p:attrName>
                                        </p:attrNameLst>
                                      </p:cBhvr>
                                      <p:tavLst>
                                        <p:tav tm="0">
                                          <p:val>
                                            <p:fltVal val="0"/>
                                          </p:val>
                                        </p:tav>
                                        <p:tav tm="100000">
                                          <p:val>
                                            <p:strVal val="#ppt_h"/>
                                          </p:val>
                                        </p:tav>
                                      </p:tavLst>
                                    </p:anim>
                                    <p:animEffect filter="fade" transition="in">
                                      <p:cBhvr>
                                        <p:cTn dur="500" id="16"/>
                                        <p:tgtEl>
                                          <p:spTgt spid="30"/>
                                        </p:tgtEl>
                                      </p:cBhvr>
                                    </p:animEffect>
                                  </p:childTnLst>
                                </p:cTn>
                              </p:par>
                            </p:childTnLst>
                          </p:cTn>
                        </p:par>
                        <p:par>
                          <p:cTn fill="hold" id="17" nodeType="afterGroup">
                            <p:stCondLst>
                              <p:cond delay="500"/>
                            </p:stCondLst>
                            <p:childTnLst>
                              <p:par>
                                <p:cTn fill="hold" grpId="0" id="18" nodeType="afterEffect" presetClass="entr" presetID="2" presetSubtype="8">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additive="base">
                                        <p:cTn dur="100" fill="hold" id="20"/>
                                        <p:tgtEl>
                                          <p:spTgt spid="20"/>
                                        </p:tgtEl>
                                        <p:attrNameLst>
                                          <p:attrName>ppt_x</p:attrName>
                                        </p:attrNameLst>
                                      </p:cBhvr>
                                      <p:tavLst>
                                        <p:tav tm="0">
                                          <p:val>
                                            <p:strVal val="0-#ppt_w/2"/>
                                          </p:val>
                                        </p:tav>
                                        <p:tav tm="100000">
                                          <p:val>
                                            <p:strVal val="#ppt_x"/>
                                          </p:val>
                                        </p:tav>
                                      </p:tavLst>
                                    </p:anim>
                                    <p:anim calcmode="lin" valueType="num">
                                      <p:cBhvr additive="base">
                                        <p:cTn dur="100" fill="hold" id="21"/>
                                        <p:tgtEl>
                                          <p:spTgt spid="20"/>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600"/>
                            </p:stCondLst>
                            <p:childTnLst>
                              <p:par>
                                <p:cTn fill="hold" grpId="0" id="23" nodeType="afterEffect" presetClass="entr" presetID="2" presetSubtype="8">
                                  <p:stCondLst>
                                    <p:cond delay="0"/>
                                  </p:stCondLst>
                                  <p:childTnLst>
                                    <p:set>
                                      <p:cBhvr>
                                        <p:cTn dur="1" fill="hold" id="24">
                                          <p:stCondLst>
                                            <p:cond delay="0"/>
                                          </p:stCondLst>
                                        </p:cTn>
                                        <p:tgtEl>
                                          <p:spTgt spid="22"/>
                                        </p:tgtEl>
                                        <p:attrNameLst>
                                          <p:attrName>style.visibility</p:attrName>
                                        </p:attrNameLst>
                                      </p:cBhvr>
                                      <p:to>
                                        <p:strVal val="visible"/>
                                      </p:to>
                                    </p:set>
                                    <p:anim calcmode="lin" valueType="num">
                                      <p:cBhvr additive="base">
                                        <p:cTn dur="100" fill="hold" id="25"/>
                                        <p:tgtEl>
                                          <p:spTgt spid="22"/>
                                        </p:tgtEl>
                                        <p:attrNameLst>
                                          <p:attrName>ppt_x</p:attrName>
                                        </p:attrNameLst>
                                      </p:cBhvr>
                                      <p:tavLst>
                                        <p:tav tm="0">
                                          <p:val>
                                            <p:strVal val="0-#ppt_w/2"/>
                                          </p:val>
                                        </p:tav>
                                        <p:tav tm="100000">
                                          <p:val>
                                            <p:strVal val="#ppt_x"/>
                                          </p:val>
                                        </p:tav>
                                      </p:tavLst>
                                    </p:anim>
                                    <p:anim calcmode="lin" valueType="num">
                                      <p:cBhvr additive="base">
                                        <p:cTn dur="100" fill="hold" id="26"/>
                                        <p:tgtEl>
                                          <p:spTgt spid="22"/>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700"/>
                            </p:stCondLst>
                            <p:childTnLst>
                              <p:par>
                                <p:cTn fill="hold" grpId="0" id="28" nodeType="afterEffect" presetClass="entr" presetID="2" presetSubtype="8">
                                  <p:stCondLst>
                                    <p:cond delay="0"/>
                                  </p:stCondLst>
                                  <p:childTnLst>
                                    <p:set>
                                      <p:cBhvr>
                                        <p:cTn dur="1" fill="hold" id="29">
                                          <p:stCondLst>
                                            <p:cond delay="0"/>
                                          </p:stCondLst>
                                        </p:cTn>
                                        <p:tgtEl>
                                          <p:spTgt spid="24"/>
                                        </p:tgtEl>
                                        <p:attrNameLst>
                                          <p:attrName>style.visibility</p:attrName>
                                        </p:attrNameLst>
                                      </p:cBhvr>
                                      <p:to>
                                        <p:strVal val="visible"/>
                                      </p:to>
                                    </p:set>
                                    <p:anim calcmode="lin" valueType="num">
                                      <p:cBhvr additive="base">
                                        <p:cTn dur="100" fill="hold" id="30"/>
                                        <p:tgtEl>
                                          <p:spTgt spid="24"/>
                                        </p:tgtEl>
                                        <p:attrNameLst>
                                          <p:attrName>ppt_x</p:attrName>
                                        </p:attrNameLst>
                                      </p:cBhvr>
                                      <p:tavLst>
                                        <p:tav tm="0">
                                          <p:val>
                                            <p:strVal val="0-#ppt_w/2"/>
                                          </p:val>
                                        </p:tav>
                                        <p:tav tm="100000">
                                          <p:val>
                                            <p:strVal val="#ppt_x"/>
                                          </p:val>
                                        </p:tav>
                                      </p:tavLst>
                                    </p:anim>
                                    <p:anim calcmode="lin" valueType="num">
                                      <p:cBhvr additive="base">
                                        <p:cTn dur="100" fill="hold" id="31"/>
                                        <p:tgtEl>
                                          <p:spTgt spid="24"/>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800"/>
                            </p:stCondLst>
                            <p:childTnLst>
                              <p:par>
                                <p:cTn fill="hold" grpId="0" id="33" nodeType="afterEffect" presetClass="entr" presetID="2" presetSubtype="8">
                                  <p:stCondLst>
                                    <p:cond delay="0"/>
                                  </p:stCondLst>
                                  <p:childTnLst>
                                    <p:set>
                                      <p:cBhvr>
                                        <p:cTn dur="1" fill="hold" id="34">
                                          <p:stCondLst>
                                            <p:cond delay="0"/>
                                          </p:stCondLst>
                                        </p:cTn>
                                        <p:tgtEl>
                                          <p:spTgt spid="26"/>
                                        </p:tgtEl>
                                        <p:attrNameLst>
                                          <p:attrName>style.visibility</p:attrName>
                                        </p:attrNameLst>
                                      </p:cBhvr>
                                      <p:to>
                                        <p:strVal val="visible"/>
                                      </p:to>
                                    </p:set>
                                    <p:anim calcmode="lin" valueType="num">
                                      <p:cBhvr additive="base">
                                        <p:cTn dur="100" fill="hold" id="35"/>
                                        <p:tgtEl>
                                          <p:spTgt spid="26"/>
                                        </p:tgtEl>
                                        <p:attrNameLst>
                                          <p:attrName>ppt_x</p:attrName>
                                        </p:attrNameLst>
                                      </p:cBhvr>
                                      <p:tavLst>
                                        <p:tav tm="0">
                                          <p:val>
                                            <p:strVal val="0-#ppt_w/2"/>
                                          </p:val>
                                        </p:tav>
                                        <p:tav tm="100000">
                                          <p:val>
                                            <p:strVal val="#ppt_x"/>
                                          </p:val>
                                        </p:tav>
                                      </p:tavLst>
                                    </p:anim>
                                    <p:anim calcmode="lin" valueType="num">
                                      <p:cBhvr additive="base">
                                        <p:cTn dur="100" fill="hold" id="36"/>
                                        <p:tgtEl>
                                          <p:spTgt spid="26"/>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900"/>
                            </p:stCondLst>
                            <p:childTnLst>
                              <p:par>
                                <p:cTn fill="hold" grpId="0" id="38" nodeType="afterEffect" presetClass="entr" presetID="2" presetSubtype="8">
                                  <p:stCondLst>
                                    <p:cond delay="0"/>
                                  </p:stCondLst>
                                  <p:childTnLst>
                                    <p:set>
                                      <p:cBhvr>
                                        <p:cTn dur="1" fill="hold" id="39">
                                          <p:stCondLst>
                                            <p:cond delay="0"/>
                                          </p:stCondLst>
                                        </p:cTn>
                                        <p:tgtEl>
                                          <p:spTgt spid="28"/>
                                        </p:tgtEl>
                                        <p:attrNameLst>
                                          <p:attrName>style.visibility</p:attrName>
                                        </p:attrNameLst>
                                      </p:cBhvr>
                                      <p:to>
                                        <p:strVal val="visible"/>
                                      </p:to>
                                    </p:set>
                                    <p:anim calcmode="lin" valueType="num">
                                      <p:cBhvr additive="base">
                                        <p:cTn dur="100" fill="hold" id="40"/>
                                        <p:tgtEl>
                                          <p:spTgt spid="28"/>
                                        </p:tgtEl>
                                        <p:attrNameLst>
                                          <p:attrName>ppt_x</p:attrName>
                                        </p:attrNameLst>
                                      </p:cBhvr>
                                      <p:tavLst>
                                        <p:tav tm="0">
                                          <p:val>
                                            <p:strVal val="0-#ppt_w/2"/>
                                          </p:val>
                                        </p:tav>
                                        <p:tav tm="100000">
                                          <p:val>
                                            <p:strVal val="#ppt_x"/>
                                          </p:val>
                                        </p:tav>
                                      </p:tavLst>
                                    </p:anim>
                                    <p:anim calcmode="lin" valueType="num">
                                      <p:cBhvr additive="base">
                                        <p:cTn dur="100" fill="hold" id="41"/>
                                        <p:tgtEl>
                                          <p:spTgt spid="28"/>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1000"/>
                            </p:stCondLst>
                            <p:childTnLst>
                              <p:par>
                                <p:cTn fill="hold" grpId="0" id="43" nodeType="afterEffect" presetClass="entr" presetID="2" presetSubtype="2">
                                  <p:stCondLst>
                                    <p:cond delay="0"/>
                                  </p:stCondLst>
                                  <p:childTnLst>
                                    <p:set>
                                      <p:cBhvr>
                                        <p:cTn dur="1" fill="hold" id="44">
                                          <p:stCondLst>
                                            <p:cond delay="0"/>
                                          </p:stCondLst>
                                        </p:cTn>
                                        <p:tgtEl>
                                          <p:spTgt spid="18"/>
                                        </p:tgtEl>
                                        <p:attrNameLst>
                                          <p:attrName>style.visibility</p:attrName>
                                        </p:attrNameLst>
                                      </p:cBhvr>
                                      <p:to>
                                        <p:strVal val="visible"/>
                                      </p:to>
                                    </p:set>
                                    <p:anim calcmode="lin" valueType="num">
                                      <p:cBhvr additive="base">
                                        <p:cTn dur="100" fill="hold" id="45"/>
                                        <p:tgtEl>
                                          <p:spTgt spid="18"/>
                                        </p:tgtEl>
                                        <p:attrNameLst>
                                          <p:attrName>ppt_x</p:attrName>
                                        </p:attrNameLst>
                                      </p:cBhvr>
                                      <p:tavLst>
                                        <p:tav tm="0">
                                          <p:val>
                                            <p:strVal val="1+#ppt_w/2"/>
                                          </p:val>
                                        </p:tav>
                                        <p:tav tm="100000">
                                          <p:val>
                                            <p:strVal val="#ppt_x"/>
                                          </p:val>
                                        </p:tav>
                                      </p:tavLst>
                                    </p:anim>
                                    <p:anim calcmode="lin" valueType="num">
                                      <p:cBhvr additive="base">
                                        <p:cTn dur="100" fill="hold" id="46"/>
                                        <p:tgtEl>
                                          <p:spTgt spid="18"/>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1100"/>
                            </p:stCondLst>
                            <p:childTnLst>
                              <p:par>
                                <p:cTn fill="hold" grpId="0" id="48" nodeType="afterEffect" presetClass="entr" presetID="2" presetSubtype="2">
                                  <p:stCondLst>
                                    <p:cond delay="0"/>
                                  </p:stCondLst>
                                  <p:childTnLst>
                                    <p:set>
                                      <p:cBhvr>
                                        <p:cTn dur="1" fill="hold" id="49">
                                          <p:stCondLst>
                                            <p:cond delay="0"/>
                                          </p:stCondLst>
                                        </p:cTn>
                                        <p:tgtEl>
                                          <p:spTgt spid="21"/>
                                        </p:tgtEl>
                                        <p:attrNameLst>
                                          <p:attrName>style.visibility</p:attrName>
                                        </p:attrNameLst>
                                      </p:cBhvr>
                                      <p:to>
                                        <p:strVal val="visible"/>
                                      </p:to>
                                    </p:set>
                                    <p:anim calcmode="lin" valueType="num">
                                      <p:cBhvr additive="base">
                                        <p:cTn dur="100" fill="hold" id="50"/>
                                        <p:tgtEl>
                                          <p:spTgt spid="21"/>
                                        </p:tgtEl>
                                        <p:attrNameLst>
                                          <p:attrName>ppt_x</p:attrName>
                                        </p:attrNameLst>
                                      </p:cBhvr>
                                      <p:tavLst>
                                        <p:tav tm="0">
                                          <p:val>
                                            <p:strVal val="1+#ppt_w/2"/>
                                          </p:val>
                                        </p:tav>
                                        <p:tav tm="100000">
                                          <p:val>
                                            <p:strVal val="#ppt_x"/>
                                          </p:val>
                                        </p:tav>
                                      </p:tavLst>
                                    </p:anim>
                                    <p:anim calcmode="lin" valueType="num">
                                      <p:cBhvr additive="base">
                                        <p:cTn dur="100" fill="hold" id="51"/>
                                        <p:tgtEl>
                                          <p:spTgt spid="21"/>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1200"/>
                            </p:stCondLst>
                            <p:childTnLst>
                              <p:par>
                                <p:cTn fill="hold" grpId="0" id="53" nodeType="afterEffect" presetClass="entr" presetID="2" presetSubtype="2">
                                  <p:stCondLst>
                                    <p:cond delay="0"/>
                                  </p:stCondLst>
                                  <p:childTnLst>
                                    <p:set>
                                      <p:cBhvr>
                                        <p:cTn dur="1" fill="hold" id="54">
                                          <p:stCondLst>
                                            <p:cond delay="0"/>
                                          </p:stCondLst>
                                        </p:cTn>
                                        <p:tgtEl>
                                          <p:spTgt spid="23"/>
                                        </p:tgtEl>
                                        <p:attrNameLst>
                                          <p:attrName>style.visibility</p:attrName>
                                        </p:attrNameLst>
                                      </p:cBhvr>
                                      <p:to>
                                        <p:strVal val="visible"/>
                                      </p:to>
                                    </p:set>
                                    <p:anim calcmode="lin" valueType="num">
                                      <p:cBhvr additive="base">
                                        <p:cTn dur="100" fill="hold" id="55"/>
                                        <p:tgtEl>
                                          <p:spTgt spid="23"/>
                                        </p:tgtEl>
                                        <p:attrNameLst>
                                          <p:attrName>ppt_x</p:attrName>
                                        </p:attrNameLst>
                                      </p:cBhvr>
                                      <p:tavLst>
                                        <p:tav tm="0">
                                          <p:val>
                                            <p:strVal val="1+#ppt_w/2"/>
                                          </p:val>
                                        </p:tav>
                                        <p:tav tm="100000">
                                          <p:val>
                                            <p:strVal val="#ppt_x"/>
                                          </p:val>
                                        </p:tav>
                                      </p:tavLst>
                                    </p:anim>
                                    <p:anim calcmode="lin" valueType="num">
                                      <p:cBhvr additive="base">
                                        <p:cTn dur="100" fill="hold" id="56"/>
                                        <p:tgtEl>
                                          <p:spTgt spid="23"/>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1300"/>
                            </p:stCondLst>
                            <p:childTnLst>
                              <p:par>
                                <p:cTn fill="hold" grpId="0" id="58" nodeType="afterEffect" presetClass="entr" presetID="2" presetSubtype="2">
                                  <p:stCondLst>
                                    <p:cond delay="0"/>
                                  </p:stCondLst>
                                  <p:childTnLst>
                                    <p:set>
                                      <p:cBhvr>
                                        <p:cTn dur="1" fill="hold" id="59">
                                          <p:stCondLst>
                                            <p:cond delay="0"/>
                                          </p:stCondLst>
                                        </p:cTn>
                                        <p:tgtEl>
                                          <p:spTgt spid="25"/>
                                        </p:tgtEl>
                                        <p:attrNameLst>
                                          <p:attrName>style.visibility</p:attrName>
                                        </p:attrNameLst>
                                      </p:cBhvr>
                                      <p:to>
                                        <p:strVal val="visible"/>
                                      </p:to>
                                    </p:set>
                                    <p:anim calcmode="lin" valueType="num">
                                      <p:cBhvr additive="base">
                                        <p:cTn dur="100" fill="hold" id="60"/>
                                        <p:tgtEl>
                                          <p:spTgt spid="25"/>
                                        </p:tgtEl>
                                        <p:attrNameLst>
                                          <p:attrName>ppt_x</p:attrName>
                                        </p:attrNameLst>
                                      </p:cBhvr>
                                      <p:tavLst>
                                        <p:tav tm="0">
                                          <p:val>
                                            <p:strVal val="1+#ppt_w/2"/>
                                          </p:val>
                                        </p:tav>
                                        <p:tav tm="100000">
                                          <p:val>
                                            <p:strVal val="#ppt_x"/>
                                          </p:val>
                                        </p:tav>
                                      </p:tavLst>
                                    </p:anim>
                                    <p:anim calcmode="lin" valueType="num">
                                      <p:cBhvr additive="base">
                                        <p:cTn dur="100" fill="hold" id="61"/>
                                        <p:tgtEl>
                                          <p:spTgt spid="25"/>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1400"/>
                            </p:stCondLst>
                            <p:childTnLst>
                              <p:par>
                                <p:cTn fill="hold" grpId="0" id="63" nodeType="afterEffect" presetClass="entr" presetID="2" presetSubtype="2">
                                  <p:stCondLst>
                                    <p:cond delay="0"/>
                                  </p:stCondLst>
                                  <p:childTnLst>
                                    <p:set>
                                      <p:cBhvr>
                                        <p:cTn dur="1" fill="hold" id="64">
                                          <p:stCondLst>
                                            <p:cond delay="0"/>
                                          </p:stCondLst>
                                        </p:cTn>
                                        <p:tgtEl>
                                          <p:spTgt spid="29"/>
                                        </p:tgtEl>
                                        <p:attrNameLst>
                                          <p:attrName>style.visibility</p:attrName>
                                        </p:attrNameLst>
                                      </p:cBhvr>
                                      <p:to>
                                        <p:strVal val="visible"/>
                                      </p:to>
                                    </p:set>
                                    <p:anim calcmode="lin" valueType="num">
                                      <p:cBhvr additive="base">
                                        <p:cTn dur="100" fill="hold" id="65"/>
                                        <p:tgtEl>
                                          <p:spTgt spid="29"/>
                                        </p:tgtEl>
                                        <p:attrNameLst>
                                          <p:attrName>ppt_x</p:attrName>
                                        </p:attrNameLst>
                                      </p:cBhvr>
                                      <p:tavLst>
                                        <p:tav tm="0">
                                          <p:val>
                                            <p:strVal val="1+#ppt_w/2"/>
                                          </p:val>
                                        </p:tav>
                                        <p:tav tm="100000">
                                          <p:val>
                                            <p:strVal val="#ppt_x"/>
                                          </p:val>
                                        </p:tav>
                                      </p:tavLst>
                                    </p:anim>
                                    <p:anim calcmode="lin" valueType="num">
                                      <p:cBhvr additive="base">
                                        <p:cTn dur="100" fill="hold" id="66"/>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0"/>
      <p:bldP grpId="0" spid="21"/>
      <p:bldP grpId="0" spid="22"/>
      <p:bldP grpId="0" spid="23"/>
      <p:bldP grpId="0" spid="24"/>
      <p:bldP grpId="0" spid="25"/>
      <p:bldP grpId="0" spid="26"/>
      <p:bldP grpId="0" spid="28"/>
      <p:bldP grpId="0" spid="29"/>
      <p:bldP grpId="0" spid="30"/>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grpSp>
        <p:nvGrpSpPr>
          <p:cNvPr id="11" name="组合 10"/>
          <p:cNvGrpSpPr/>
          <p:nvPr/>
        </p:nvGrpSpPr>
        <p:grpSpPr>
          <a:xfrm>
            <a:off x="3059832" y="637200"/>
            <a:ext cx="4176464" cy="541568"/>
            <a:chOff x="2477927" y="5767752"/>
            <a:chExt cx="6164894" cy="541568"/>
          </a:xfrm>
        </p:grpSpPr>
        <p:cxnSp>
          <p:nvCxnSpPr>
            <p:cNvPr id="12" name="直接连接符 11"/>
            <p:cNvCxnSpPr/>
            <p:nvPr/>
          </p:nvCxnSpPr>
          <p:spPr>
            <a:xfrm flipH="1">
              <a:off x="2477927" y="6309320"/>
              <a:ext cx="5899408" cy="0"/>
            </a:xfrm>
            <a:prstGeom prst="line">
              <a:avLst/>
            </a:prstGeom>
            <a:ln>
              <a:solidFill>
                <a:srgbClr val="FF9900"/>
              </a:solidFill>
              <a:headEnd len="med" type="none" w="med"/>
              <a:tail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8377335" y="5767752"/>
              <a:ext cx="265486" cy="541568"/>
            </a:xfrm>
            <a:prstGeom prst="line">
              <a:avLst/>
            </a:prstGeom>
            <a:ln>
              <a:solidFill>
                <a:srgbClr val="FF990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6588256" y="1052768"/>
            <a:ext cx="288000" cy="28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solidFill>
                  <a:prstClr val="white"/>
                </a:solidFill>
                <a:latin charset="-122" pitchFamily="34" typeface="Arial Unicode MS"/>
                <a:ea charset="-122" pitchFamily="34" typeface="Arial Unicode MS"/>
                <a:cs charset="-122" pitchFamily="34" typeface="Arial Unicode MS"/>
              </a:rPr>
              <a:t>3</a:t>
            </a:r>
          </a:p>
        </p:txBody>
      </p:sp>
      <p:sp>
        <p:nvSpPr>
          <p:cNvPr id="19" name="TextBox 18"/>
          <p:cNvSpPr txBox="1"/>
          <p:nvPr/>
        </p:nvSpPr>
        <p:spPr>
          <a:xfrm>
            <a:off x="3275856" y="809436"/>
            <a:ext cx="3168352" cy="365760"/>
          </a:xfrm>
          <a:prstGeom prst="rect">
            <a:avLst/>
          </a:prstGeom>
          <a:noFill/>
        </p:spPr>
        <p:txBody>
          <a:bodyPr lIns="0" rtlCol="0" wrap="square">
            <a:spAutoFit/>
          </a:bodyPr>
          <a:lstStyle/>
          <a:p>
            <a:pPr algn="r"/>
            <a:r>
              <a:rPr altLang="en-US" lang="zh-CN">
                <a:solidFill>
                  <a:srgbClr val="FC6204"/>
                </a:solidFill>
                <a:latin charset="-122" pitchFamily="34" typeface="微软雅黑"/>
                <a:ea charset="-122" pitchFamily="34" typeface="微软雅黑"/>
              </a:rPr>
              <a:t>企业管理技能</a:t>
            </a:r>
          </a:p>
        </p:txBody>
      </p:sp>
      <p:sp>
        <p:nvSpPr>
          <p:cNvPr id="27" name="Text Box 44"/>
          <p:cNvSpPr txBox="1">
            <a:spLocks noChangeArrowheads="1"/>
          </p:cNvSpPr>
          <p:nvPr/>
        </p:nvSpPr>
        <p:spPr bwMode="auto">
          <a:xfrm>
            <a:off x="371826" y="4122946"/>
            <a:ext cx="4068413"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“业务管理技能”是根据具体从业人员的从业范畴来确定的，它隶属于企业管理的某一部分，因此，我们通过介绍企业管理的全部模块，来展现其所包含的业务管理技能的全部内容。</a:t>
            </a:r>
          </a:p>
        </p:txBody>
      </p:sp>
      <p:pic>
        <p:nvPicPr>
          <p:cNvPr descr="D:\Teliss_Tong\Doing\new\10010-110324145F693.jpg" id="5122" name="Picture 2"/>
          <p:cNvPicPr>
            <a:picLocks noChangeArrowheads="1" noChangeAspect="1"/>
          </p:cNvPicPr>
          <p:nvPr/>
        </p:nvPicPr>
        <p:blipFill>
          <a:blip r:embed="rId2">
            <a:extLst>
              <a:ext uri="{28A0092B-C50C-407E-A947-70E740481C1C}">
                <a14:useLocalDpi/>
              </a:ext>
            </a:extLst>
          </a:blip>
          <a:stretch>
            <a:fillRect/>
          </a:stretch>
        </p:blipFill>
        <p:spPr bwMode="auto">
          <a:xfrm>
            <a:off x="4777242" y="1484784"/>
            <a:ext cx="4366758" cy="5373216"/>
          </a:xfrm>
          <a:prstGeom prst="rect">
            <a:avLst/>
          </a:prstGeom>
          <a:noFill/>
          <a:extLst>
            <a:ext uri="{909E8E84-426E-40DD-AFC4-6F175D3DCCD1}">
              <a14:hiddenFill>
                <a:solidFill>
                  <a:srgbClr val="FFFFFF"/>
                </a:solidFill>
              </a14:hiddenFill>
            </a:ext>
          </a:extLst>
        </p:spPr>
      </p:pic>
    </p:spTree>
    <p:extLst>
      <p:ext uri="{BB962C8B-B14F-4D97-AF65-F5344CB8AC3E}">
        <p14:creationId val="61578147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1"/>
                                        </p:tgtEl>
                                        <p:attrNameLst>
                                          <p:attrName>style.visibility</p:attrName>
                                        </p:attrNameLst>
                                      </p:cBhvr>
                                      <p:to>
                                        <p:strVal val="visible"/>
                                      </p:to>
                                    </p:set>
                                    <p:animEffect filter="wipe(right)" transition="in">
                                      <p:cBhvr>
                                        <p:cTn dur="200" id="7"/>
                                        <p:tgtEl>
                                          <p:spTgt spid="11"/>
                                        </p:tgtEl>
                                      </p:cBhvr>
                                    </p:animEffect>
                                  </p:childTnLst>
                                </p:cTn>
                              </p:par>
                              <p:par>
                                <p:cTn fill="hold" grpId="0" id="8" nodeType="withEffect" presetClass="entr" presetID="2" presetSubtype="2">
                                  <p:stCondLst>
                                    <p:cond delay="10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200" fill="hold" id="10"/>
                                        <p:tgtEl>
                                          <p:spTgt spid="14"/>
                                        </p:tgtEl>
                                        <p:attrNameLst>
                                          <p:attrName>ppt_x</p:attrName>
                                        </p:attrNameLst>
                                      </p:cBhvr>
                                      <p:tavLst>
                                        <p:tav tm="0">
                                          <p:val>
                                            <p:strVal val="1+#ppt_w/2"/>
                                          </p:val>
                                        </p:tav>
                                        <p:tav tm="100000">
                                          <p:val>
                                            <p:strVal val="#ppt_x"/>
                                          </p:val>
                                        </p:tav>
                                      </p:tavLst>
                                    </p:anim>
                                    <p:anim calcmode="lin" valueType="num">
                                      <p:cBhvr additive="base">
                                        <p:cTn dur="200" fill="hold" id="11"/>
                                        <p:tgtEl>
                                          <p:spTgt spid="14"/>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300"/>
                            </p:stCondLst>
                            <p:childTnLst>
                              <p:par>
                                <p:cTn fill="hold" grpId="0" id="13" nodeType="afterEffect" presetClass="entr" presetID="42"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42" presetSubtype="0">
                                  <p:stCondLst>
                                    <p:cond delay="0"/>
                                  </p:stCondLst>
                                  <p:childTnLst>
                                    <p:set>
                                      <p:cBhvr>
                                        <p:cTn dur="1" fill="hold" id="21">
                                          <p:stCondLst>
                                            <p:cond delay="0"/>
                                          </p:stCondLst>
                                        </p:cTn>
                                        <p:tgtEl>
                                          <p:spTgt spid="27"/>
                                        </p:tgtEl>
                                        <p:attrNameLst>
                                          <p:attrName>style.visibility</p:attrName>
                                        </p:attrNameLst>
                                      </p:cBhvr>
                                      <p:to>
                                        <p:strVal val="visible"/>
                                      </p:to>
                                    </p:set>
                                    <p:animEffect filter="fade" transition="in">
                                      <p:cBhvr>
                                        <p:cTn dur="1000" id="22"/>
                                        <p:tgtEl>
                                          <p:spTgt spid="27"/>
                                        </p:tgtEl>
                                      </p:cBhvr>
                                    </p:animEffect>
                                    <p:anim calcmode="lin" valueType="num">
                                      <p:cBhvr>
                                        <p:cTn dur="1000" fill="hold" id="23"/>
                                        <p:tgtEl>
                                          <p:spTgt spid="27"/>
                                        </p:tgtEl>
                                        <p:attrNameLst>
                                          <p:attrName>ppt_x</p:attrName>
                                        </p:attrNameLst>
                                      </p:cBhvr>
                                      <p:tavLst>
                                        <p:tav tm="0">
                                          <p:val>
                                            <p:strVal val="#ppt_x"/>
                                          </p:val>
                                        </p:tav>
                                        <p:tav tm="100000">
                                          <p:val>
                                            <p:strVal val="#ppt_x"/>
                                          </p:val>
                                        </p:tav>
                                      </p:tavLst>
                                    </p:anim>
                                    <p:anim calcmode="lin" valueType="num">
                                      <p:cBhvr>
                                        <p:cTn dur="1000" fill="hold" id="24"/>
                                        <p:tgtEl>
                                          <p:spTgt spid="27"/>
                                        </p:tgtEl>
                                        <p:attrNameLst>
                                          <p:attrName>ppt_y</p:attrName>
                                        </p:attrNameLst>
                                      </p:cBhvr>
                                      <p:tavLst>
                                        <p:tav tm="0">
                                          <p:val>
                                            <p:strVal val="#ppt_y+.1"/>
                                          </p:val>
                                        </p:tav>
                                        <p:tav tm="100000">
                                          <p:val>
                                            <p:strVal val="#ppt_y"/>
                                          </p:val>
                                        </p:tav>
                                      </p:tavLst>
                                    </p:anim>
                                  </p:childTnLst>
                                </p:cTn>
                              </p:par>
                              <p:par>
                                <p:cTn fill="hold" id="25" nodeType="withEffect" presetClass="entr" presetID="10" presetSubtype="0">
                                  <p:stCondLst>
                                    <p:cond delay="0"/>
                                  </p:stCondLst>
                                  <p:childTnLst>
                                    <p:set>
                                      <p:cBhvr>
                                        <p:cTn dur="1" fill="hold" id="26">
                                          <p:stCondLst>
                                            <p:cond delay="0"/>
                                          </p:stCondLst>
                                        </p:cTn>
                                        <p:tgtEl>
                                          <p:spTgt spid="5122"/>
                                        </p:tgtEl>
                                        <p:attrNameLst>
                                          <p:attrName>style.visibility</p:attrName>
                                        </p:attrNameLst>
                                      </p:cBhvr>
                                      <p:to>
                                        <p:strVal val="visible"/>
                                      </p:to>
                                    </p:set>
                                    <p:animEffect filter="fade" transition="in">
                                      <p:cBhvr>
                                        <p:cTn dur="500" id="27"/>
                                        <p:tgtEl>
                                          <p:spTgt spid="51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9"/>
      <p:bldP grpId="0" spid="27"/>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grpSp>
        <p:nvGrpSpPr>
          <p:cNvPr id="11" name="组合 10"/>
          <p:cNvGrpSpPr/>
          <p:nvPr/>
        </p:nvGrpSpPr>
        <p:grpSpPr>
          <a:xfrm>
            <a:off x="3059832" y="637200"/>
            <a:ext cx="4176464" cy="541568"/>
            <a:chOff x="2477927" y="5767752"/>
            <a:chExt cx="6164894" cy="541568"/>
          </a:xfrm>
        </p:grpSpPr>
        <p:cxnSp>
          <p:nvCxnSpPr>
            <p:cNvPr id="12" name="直接连接符 11"/>
            <p:cNvCxnSpPr/>
            <p:nvPr/>
          </p:nvCxnSpPr>
          <p:spPr>
            <a:xfrm flipH="1">
              <a:off x="2477927" y="6309320"/>
              <a:ext cx="5899408" cy="0"/>
            </a:xfrm>
            <a:prstGeom prst="line">
              <a:avLst/>
            </a:prstGeom>
            <a:ln>
              <a:solidFill>
                <a:srgbClr val="FF9900"/>
              </a:solidFill>
              <a:headEnd len="med" type="none" w="med"/>
              <a:tail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8377335" y="5767752"/>
              <a:ext cx="265486" cy="541568"/>
            </a:xfrm>
            <a:prstGeom prst="line">
              <a:avLst/>
            </a:prstGeom>
            <a:ln>
              <a:solidFill>
                <a:srgbClr val="FF990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6588256" y="1052768"/>
            <a:ext cx="288000" cy="28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solidFill>
                  <a:prstClr val="white"/>
                </a:solidFill>
                <a:latin charset="-122" pitchFamily="34" typeface="Arial Unicode MS"/>
                <a:ea charset="-122" pitchFamily="34" typeface="Arial Unicode MS"/>
                <a:cs charset="-122" pitchFamily="34" typeface="Arial Unicode MS"/>
              </a:rPr>
              <a:t>3</a:t>
            </a:r>
          </a:p>
        </p:txBody>
      </p:sp>
      <p:sp>
        <p:nvSpPr>
          <p:cNvPr id="19" name="TextBox 18"/>
          <p:cNvSpPr txBox="1"/>
          <p:nvPr/>
        </p:nvSpPr>
        <p:spPr>
          <a:xfrm>
            <a:off x="3275856" y="809436"/>
            <a:ext cx="3168352" cy="365760"/>
          </a:xfrm>
          <a:prstGeom prst="rect">
            <a:avLst/>
          </a:prstGeom>
          <a:noFill/>
        </p:spPr>
        <p:txBody>
          <a:bodyPr lIns="0" rtlCol="0" wrap="square">
            <a:spAutoFit/>
          </a:bodyPr>
          <a:lstStyle/>
          <a:p>
            <a:pPr algn="r"/>
            <a:r>
              <a:rPr altLang="en-US" lang="zh-CN">
                <a:solidFill>
                  <a:srgbClr val="FC6204"/>
                </a:solidFill>
                <a:latin charset="-122" pitchFamily="34" typeface="微软雅黑"/>
                <a:ea charset="-122" pitchFamily="34" typeface="微软雅黑"/>
              </a:rPr>
              <a:t>企业管理技能</a:t>
            </a:r>
          </a:p>
        </p:txBody>
      </p:sp>
      <p:sp>
        <p:nvSpPr>
          <p:cNvPr id="18" name="Text Box 44"/>
          <p:cNvSpPr txBox="1">
            <a:spLocks noChangeArrowheads="1"/>
          </p:cNvSpPr>
          <p:nvPr/>
        </p:nvSpPr>
        <p:spPr bwMode="auto">
          <a:xfrm>
            <a:off x="395536" y="3026100"/>
            <a:ext cx="416929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企业管理涵盖企业经营的各个方面，纷繁复杂，如果不进行合理的模块划分，将难以进行严谨、细致的管理活动。企业管理要点就是要建立功能明确的企业管理体系。</a:t>
            </a:r>
          </a:p>
        </p:txBody>
      </p:sp>
      <p:sp>
        <p:nvSpPr>
          <p:cNvPr id="20" name="Text Box 44"/>
          <p:cNvSpPr txBox="1">
            <a:spLocks noChangeArrowheads="1"/>
          </p:cNvSpPr>
          <p:nvPr/>
        </p:nvSpPr>
        <p:spPr bwMode="auto">
          <a:xfrm>
            <a:off x="4881218" y="3026100"/>
            <a:ext cx="388843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关于企业管理的模块划分，即是将企业全部的功能模块进行分类划分。本人参阅了大量的网络教材，各种划分方法均不能说服自己。后经过自己的反复思考，形成下图的模块格局。</a:t>
            </a:r>
          </a:p>
        </p:txBody>
      </p:sp>
      <p:grpSp>
        <p:nvGrpSpPr>
          <p:cNvPr id="40" name="组合 39"/>
          <p:cNvGrpSpPr/>
          <p:nvPr/>
        </p:nvGrpSpPr>
        <p:grpSpPr>
          <a:xfrm>
            <a:off x="977016" y="1650578"/>
            <a:ext cx="7189968" cy="4730750"/>
            <a:chOff x="1258888" y="1628775"/>
            <a:chExt cx="7189968" cy="4730750"/>
          </a:xfrm>
        </p:grpSpPr>
        <p:sp>
          <p:nvSpPr>
            <p:cNvPr id="41" name="AutoShape 4152"/>
            <p:cNvSpPr>
              <a:spLocks noChangeArrowheads="1"/>
            </p:cNvSpPr>
            <p:nvPr/>
          </p:nvSpPr>
          <p:spPr bwMode="auto">
            <a:xfrm rot="5400000">
              <a:off x="1321594" y="3180556"/>
              <a:ext cx="4730750" cy="1627187"/>
            </a:xfrm>
            <a:custGeom>
              <a:gdLst>
                <a:gd fmla="*/ 2147483647 w 21600" name="T0"/>
                <a:gd fmla="*/ 2147483647 h 21600" name="T1"/>
                <a:gd fmla="*/ 2147483647 w 21600" name="T2"/>
                <a:gd fmla="*/ 2147483647 h 21600" name="T3"/>
                <a:gd fmla="*/ 2147483647 w 21600" name="T4"/>
                <a:gd fmla="*/ 2147483647 h 21600" name="T5"/>
                <a:gd fmla="*/ 2147483647 w 21600" name="T6"/>
                <a:gd fmla="*/ 0 h 21600" name="T7"/>
                <a:gd fmla="*/ 0 60000 65536" name="T8"/>
                <a:gd fmla="*/ 0 60000 65536" name="T9"/>
                <a:gd fmla="*/ 0 60000 65536" name="T10"/>
                <a:gd fmla="*/ 0 60000 65536" name="T11"/>
                <a:gd fmla="*/ 3229 w 21600" name="T12"/>
                <a:gd fmla="*/ 3229 h 21600" name="T13"/>
                <a:gd fmla="*/ 18371 w 21600" name="T14"/>
                <a:gd fmla="*/ 18371 h 21600" name="T15"/>
              </a:gdLst>
              <a:cxnLst>
                <a:cxn ang="T8">
                  <a:pos x="T0" y="T1"/>
                </a:cxn>
                <a:cxn ang="T9">
                  <a:pos x="T2" y="T3"/>
                </a:cxn>
                <a:cxn ang="T10">
                  <a:pos x="T4" y="T5"/>
                </a:cxn>
                <a:cxn ang="T11">
                  <a:pos x="T6" y="T7"/>
                </a:cxn>
              </a:cxnLst>
              <a:rect b="T15" l="T12" r="T14" t="T13"/>
              <a:pathLst>
                <a:path h="21600" w="21600">
                  <a:moveTo>
                    <a:pt x="0" y="0"/>
                  </a:moveTo>
                  <a:lnTo>
                    <a:pt x="2857" y="21600"/>
                  </a:lnTo>
                  <a:lnTo>
                    <a:pt x="18743" y="21600"/>
                  </a:lnTo>
                  <a:lnTo>
                    <a:pt x="21600" y="0"/>
                  </a:lnTo>
                  <a:lnTo>
                    <a:pt x="0" y="0"/>
                  </a:lnTo>
                  <a:close/>
                </a:path>
              </a:pathLst>
            </a:cu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a:ex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en-US" b="1" baseline="0" cap="none" i="0" kern="0" kumimoji="0" lang="zh-CN" noProof="0" normalizeH="0" spc="0" strike="noStrike" sz="1200" u="none">
                <a:ln>
                  <a:noFill/>
                </a:ln>
                <a:solidFill>
                  <a:srgbClr val="4D4D4D"/>
                </a:solidFill>
                <a:effectLst/>
                <a:uLnTx/>
                <a:uFillTx/>
                <a:latin charset="-122" pitchFamily="34" typeface="微软雅黑"/>
                <a:ea charset="-122" pitchFamily="34" typeface="微软雅黑"/>
                <a:cs typeface="+mn-cs"/>
              </a:endParaRPr>
            </a:p>
          </p:txBody>
        </p:sp>
        <p:sp>
          <p:nvSpPr>
            <p:cNvPr id="42" name="Freeform 4219"/>
            <p:cNvSpPr/>
            <p:nvPr/>
          </p:nvSpPr>
          <p:spPr bwMode="auto">
            <a:xfrm>
              <a:off x="2873375" y="3013075"/>
              <a:ext cx="1557338" cy="768350"/>
            </a:xfrm>
            <a:custGeom>
              <a:gdLst>
                <a:gd fmla="*/ 2147483647 w 1376" name="T0"/>
                <a:gd fmla="*/ 2147483647 h 680" name="T1"/>
                <a:gd fmla="*/ 2147483647 w 1376" name="T2"/>
                <a:gd fmla="*/ 0 h 680" name="T3"/>
                <a:gd fmla="*/ 2147483647 w 1376" name="T4"/>
                <a:gd fmla="*/ 2147483647 h 680" name="T5"/>
                <a:gd fmla="*/ 0 w 1376" name="T6"/>
                <a:gd fmla="*/ 2147483647 h 680" name="T7"/>
                <a:gd fmla="*/ 0 w 1376" name="T8"/>
                <a:gd fmla="*/ 2147483647 h 680" name="T9"/>
                <a:gd fmla="*/ 2147483647 w 1376" name="T10"/>
                <a:gd fmla="*/ 2147483647 h 680" name="T11"/>
                <a:gd fmla="*/ 2147483647 w 1376" name="T12"/>
                <a:gd fmla="*/ 2147483647 h 680" name="T13"/>
                <a:gd fmla="*/ 2147483647 w 1376" name="T14"/>
                <a:gd fmla="*/ 2147483647 h 68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680" w="1376">
                  <a:moveTo>
                    <a:pt x="1376" y="202"/>
                  </a:moveTo>
                  <a:lnTo>
                    <a:pt x="832" y="0"/>
                  </a:lnTo>
                  <a:lnTo>
                    <a:pt x="832" y="186"/>
                  </a:lnTo>
                  <a:lnTo>
                    <a:pt x="0" y="370"/>
                  </a:lnTo>
                  <a:lnTo>
                    <a:pt x="0" y="680"/>
                  </a:lnTo>
                  <a:lnTo>
                    <a:pt x="832" y="494"/>
                  </a:lnTo>
                  <a:lnTo>
                    <a:pt x="832" y="680"/>
                  </a:lnTo>
                  <a:lnTo>
                    <a:pt x="1376" y="202"/>
                  </a:lnTo>
                  <a:close/>
                </a:path>
              </a:pathLst>
            </a:cu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defTabSz="914400" eaLnBrk="0" fontAlgn="auto" hangingPunct="0"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200" u="none">
                <a:ln>
                  <a:noFill/>
                </a:ln>
                <a:solidFill>
                  <a:srgbClr val="F9F9F9"/>
                </a:solidFill>
                <a:effectLst/>
                <a:uLnTx/>
                <a:uFillTx/>
                <a:latin charset="-122" pitchFamily="34" typeface="微软雅黑"/>
                <a:ea charset="-122" pitchFamily="34" typeface="微软雅黑"/>
                <a:cs typeface="+mn-cs"/>
              </a:endParaRPr>
            </a:p>
          </p:txBody>
        </p:sp>
        <p:sp>
          <p:nvSpPr>
            <p:cNvPr id="43" name="Freeform 4220"/>
            <p:cNvSpPr/>
            <p:nvPr/>
          </p:nvSpPr>
          <p:spPr bwMode="auto">
            <a:xfrm>
              <a:off x="2873375" y="4198938"/>
              <a:ext cx="1557338" cy="771525"/>
            </a:xfrm>
            <a:custGeom>
              <a:gdLst>
                <a:gd fmla="*/ 2147483647 w 1376" name="T0"/>
                <a:gd fmla="*/ 2147483647 h 682" name="T1"/>
                <a:gd fmla="*/ 2147483647 w 1376" name="T2"/>
                <a:gd fmla="*/ 2147483647 h 682" name="T3"/>
                <a:gd fmla="*/ 2147483647 w 1376" name="T4"/>
                <a:gd fmla="*/ 2147483647 h 682" name="T5"/>
                <a:gd fmla="*/ 0 w 1376" name="T6"/>
                <a:gd fmla="*/ 2147483647 h 682" name="T7"/>
                <a:gd fmla="*/ 0 w 1376" name="T8"/>
                <a:gd fmla="*/ 0 h 682" name="T9"/>
                <a:gd fmla="*/ 2147483647 w 1376" name="T10"/>
                <a:gd fmla="*/ 2147483647 h 682" name="T11"/>
                <a:gd fmla="*/ 2147483647 w 1376" name="T12"/>
                <a:gd fmla="*/ 0 h 682" name="T13"/>
                <a:gd fmla="*/ 2147483647 w 1376" name="T14"/>
                <a:gd fmla="*/ 2147483647 h 68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682" w="1376">
                  <a:moveTo>
                    <a:pt x="1376" y="480"/>
                  </a:moveTo>
                  <a:lnTo>
                    <a:pt x="832" y="682"/>
                  </a:lnTo>
                  <a:lnTo>
                    <a:pt x="832" y="496"/>
                  </a:lnTo>
                  <a:lnTo>
                    <a:pt x="0" y="310"/>
                  </a:lnTo>
                  <a:lnTo>
                    <a:pt x="0" y="0"/>
                  </a:lnTo>
                  <a:lnTo>
                    <a:pt x="832" y="186"/>
                  </a:lnTo>
                  <a:lnTo>
                    <a:pt x="832" y="0"/>
                  </a:lnTo>
                  <a:lnTo>
                    <a:pt x="1376" y="480"/>
                  </a:lnTo>
                  <a:close/>
                </a:path>
              </a:pathLst>
            </a:cu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defTabSz="914400" eaLnBrk="0" fontAlgn="auto" hangingPunct="0"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200" u="none">
                <a:ln>
                  <a:noFill/>
                </a:ln>
                <a:solidFill>
                  <a:srgbClr val="F9F9F9"/>
                </a:solidFill>
                <a:effectLst/>
                <a:uLnTx/>
                <a:uFillTx/>
                <a:latin charset="-122" pitchFamily="34" typeface="微软雅黑"/>
                <a:ea charset="-122" pitchFamily="34" typeface="微软雅黑"/>
                <a:cs typeface="+mn-cs"/>
              </a:endParaRPr>
            </a:p>
          </p:txBody>
        </p:sp>
        <p:sp>
          <p:nvSpPr>
            <p:cNvPr id="44" name="Freeform 4222"/>
            <p:cNvSpPr/>
            <p:nvPr/>
          </p:nvSpPr>
          <p:spPr bwMode="auto">
            <a:xfrm>
              <a:off x="2873375" y="1827213"/>
              <a:ext cx="1519238" cy="1033462"/>
            </a:xfrm>
            <a:custGeom>
              <a:gdLst>
                <a:gd fmla="*/ 2147483647 w 1342" name="T0"/>
                <a:gd fmla="*/ 2147483647 h 914" name="T1"/>
                <a:gd fmla="*/ 2147483647 w 1342" name="T2"/>
                <a:gd fmla="*/ 0 h 914" name="T3"/>
                <a:gd fmla="*/ 2147483647 w 1342" name="T4"/>
                <a:gd fmla="*/ 2147483647 h 914" name="T5"/>
                <a:gd fmla="*/ 0 w 1342" name="T6"/>
                <a:gd fmla="*/ 2147483647 h 914" name="T7"/>
                <a:gd fmla="*/ 0 w 1342" name="T8"/>
                <a:gd fmla="*/ 2147483647 h 914" name="T9"/>
                <a:gd fmla="*/ 2147483647 w 1342" name="T10"/>
                <a:gd fmla="*/ 2147483647 h 914" name="T11"/>
                <a:gd fmla="*/ 2147483647 w 1342" name="T12"/>
                <a:gd fmla="*/ 2147483647 h 914" name="T13"/>
                <a:gd fmla="*/ 2147483647 w 1342" name="T14"/>
                <a:gd fmla="*/ 2147483647 h 91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914" w="1342">
                  <a:moveTo>
                    <a:pt x="1342" y="82"/>
                  </a:moveTo>
                  <a:lnTo>
                    <a:pt x="832" y="0"/>
                  </a:lnTo>
                  <a:lnTo>
                    <a:pt x="832" y="186"/>
                  </a:lnTo>
                  <a:lnTo>
                    <a:pt x="0" y="606"/>
                  </a:lnTo>
                  <a:lnTo>
                    <a:pt x="0" y="914"/>
                  </a:lnTo>
                  <a:lnTo>
                    <a:pt x="832" y="494"/>
                  </a:lnTo>
                  <a:lnTo>
                    <a:pt x="832" y="680"/>
                  </a:lnTo>
                  <a:lnTo>
                    <a:pt x="1342" y="82"/>
                  </a:lnTo>
                  <a:close/>
                </a:path>
              </a:pathLst>
            </a:cu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defTabSz="914400" eaLnBrk="0" fontAlgn="auto" hangingPunct="0"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200" u="none">
                <a:ln>
                  <a:noFill/>
                </a:ln>
                <a:solidFill>
                  <a:srgbClr val="F9F9F9"/>
                </a:solidFill>
                <a:effectLst/>
                <a:uLnTx/>
                <a:uFillTx/>
                <a:latin charset="-122" pitchFamily="34" typeface="微软雅黑"/>
                <a:ea charset="-122" pitchFamily="34" typeface="微软雅黑"/>
                <a:cs typeface="+mn-cs"/>
              </a:endParaRPr>
            </a:p>
          </p:txBody>
        </p:sp>
        <p:sp>
          <p:nvSpPr>
            <p:cNvPr id="45" name="Freeform 4223"/>
            <p:cNvSpPr/>
            <p:nvPr/>
          </p:nvSpPr>
          <p:spPr bwMode="auto">
            <a:xfrm>
              <a:off x="2873375" y="5130800"/>
              <a:ext cx="1519238" cy="1036638"/>
            </a:xfrm>
            <a:custGeom>
              <a:gdLst>
                <a:gd fmla="*/ 2147483647 w 1342" name="T0"/>
                <a:gd fmla="*/ 2147483647 h 916" name="T1"/>
                <a:gd fmla="*/ 2147483647 w 1342" name="T2"/>
                <a:gd fmla="*/ 2147483647 h 916" name="T3"/>
                <a:gd fmla="*/ 2147483647 w 1342" name="T4"/>
                <a:gd fmla="*/ 2147483647 h 916" name="T5"/>
                <a:gd fmla="*/ 0 w 1342" name="T6"/>
                <a:gd fmla="*/ 2147483647 h 916" name="T7"/>
                <a:gd fmla="*/ 0 w 1342" name="T8"/>
                <a:gd fmla="*/ 0 h 916" name="T9"/>
                <a:gd fmla="*/ 2147483647 w 1342" name="T10"/>
                <a:gd fmla="*/ 2147483647 h 916" name="T11"/>
                <a:gd fmla="*/ 2147483647 w 1342" name="T12"/>
                <a:gd fmla="*/ 2147483647 h 916" name="T13"/>
                <a:gd fmla="*/ 2147483647 w 1342" name="T14"/>
                <a:gd fmla="*/ 2147483647 h 91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916" w="1342">
                  <a:moveTo>
                    <a:pt x="1342" y="832"/>
                  </a:moveTo>
                  <a:lnTo>
                    <a:pt x="832" y="916"/>
                  </a:lnTo>
                  <a:lnTo>
                    <a:pt x="832" y="728"/>
                  </a:lnTo>
                  <a:lnTo>
                    <a:pt x="0" y="310"/>
                  </a:lnTo>
                  <a:lnTo>
                    <a:pt x="0" y="0"/>
                  </a:lnTo>
                  <a:lnTo>
                    <a:pt x="832" y="420"/>
                  </a:lnTo>
                  <a:lnTo>
                    <a:pt x="832" y="234"/>
                  </a:lnTo>
                  <a:lnTo>
                    <a:pt x="1342" y="832"/>
                  </a:lnTo>
                  <a:close/>
                </a:path>
              </a:pathLst>
            </a:cu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defTabSz="914400" eaLnBrk="0" fontAlgn="auto" hangingPunct="0"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200" u="none">
                <a:ln>
                  <a:noFill/>
                </a:ln>
                <a:solidFill>
                  <a:srgbClr val="F9F9F9"/>
                </a:solidFill>
                <a:effectLst/>
                <a:uLnTx/>
                <a:uFillTx/>
                <a:latin charset="-122" pitchFamily="34" typeface="微软雅黑"/>
                <a:ea charset="-122" pitchFamily="34" typeface="微软雅黑"/>
                <a:cs typeface="+mn-cs"/>
              </a:endParaRPr>
            </a:p>
          </p:txBody>
        </p:sp>
        <p:sp>
          <p:nvSpPr>
            <p:cNvPr id="46" name="Rectangle 4228"/>
            <p:cNvSpPr>
              <a:spLocks noChangeArrowheads="1"/>
            </p:cNvSpPr>
            <p:nvPr/>
          </p:nvSpPr>
          <p:spPr bwMode="auto">
            <a:xfrm>
              <a:off x="1258888" y="2325688"/>
              <a:ext cx="1512887" cy="67786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a:ex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r>
                <a:rPr altLang="en-US" b="1" baseline="0" cap="none" i="0" kern="0" kumimoji="0" lang="zh-CN" noProof="0" normalizeH="0" smtClean="0" spc="0" strike="noStrike" u="none">
                  <a:ln>
                    <a:noFill/>
                  </a:ln>
                  <a:solidFill>
                    <a:srgbClr val="4D4D4D"/>
                  </a:solidFill>
                  <a:effectLst/>
                  <a:uLnTx/>
                  <a:uFillTx/>
                  <a:latin charset="-122" pitchFamily="34" typeface="微软雅黑"/>
                  <a:ea charset="-122" pitchFamily="34" typeface="微软雅黑"/>
                  <a:cs typeface="+mn-cs"/>
                </a:rPr>
                <a:t>企划模块</a:t>
              </a:r>
            </a:p>
          </p:txBody>
        </p:sp>
        <p:sp>
          <p:nvSpPr>
            <p:cNvPr id="47" name="Rectangle 4228"/>
            <p:cNvSpPr>
              <a:spLocks noChangeArrowheads="1"/>
            </p:cNvSpPr>
            <p:nvPr/>
          </p:nvSpPr>
          <p:spPr bwMode="auto">
            <a:xfrm>
              <a:off x="1258888" y="3260725"/>
              <a:ext cx="1512887" cy="67786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a:extLst/>
          </p:spPr>
          <p:txBody>
            <a:bodyPr anchor="ctr"/>
            <a:lstStyle/>
            <a:p>
              <a:pPr algn="ctr" lvl="0">
                <a:lnSpc>
                  <a:spcPct val="120000"/>
                </a:lnSpc>
                <a:defRPr/>
              </a:pPr>
              <a:r>
                <a:rPr altLang="en-US" b="1" kern="0" lang="zh-CN">
                  <a:solidFill>
                    <a:srgbClr val="4D4D4D"/>
                  </a:solidFill>
                  <a:latin charset="-122" pitchFamily="34" typeface="微软雅黑"/>
                  <a:ea charset="-122" pitchFamily="34" typeface="微软雅黑"/>
                </a:rPr>
                <a:t>支持模块</a:t>
              </a:r>
            </a:p>
          </p:txBody>
        </p:sp>
        <p:sp>
          <p:nvSpPr>
            <p:cNvPr id="48" name="Rectangle 4228"/>
            <p:cNvSpPr>
              <a:spLocks noChangeArrowheads="1"/>
            </p:cNvSpPr>
            <p:nvPr/>
          </p:nvSpPr>
          <p:spPr bwMode="auto">
            <a:xfrm>
              <a:off x="1258888" y="4122738"/>
              <a:ext cx="1512887" cy="67786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a:extLst/>
          </p:spPr>
          <p:txBody>
            <a:bodyPr anchor="ctr"/>
            <a:lstStyle/>
            <a:p>
              <a:pPr algn="ctr" lvl="0">
                <a:lnSpc>
                  <a:spcPct val="120000"/>
                </a:lnSpc>
                <a:defRPr/>
              </a:pPr>
              <a:r>
                <a:rPr altLang="en-US" b="1" kern="0" lang="zh-CN">
                  <a:solidFill>
                    <a:srgbClr val="4D4D4D"/>
                  </a:solidFill>
                  <a:latin charset="-122" pitchFamily="34" typeface="微软雅黑"/>
                  <a:ea charset="-122" pitchFamily="34" typeface="微软雅黑"/>
                </a:rPr>
                <a:t>业务模块</a:t>
              </a:r>
            </a:p>
          </p:txBody>
        </p:sp>
        <p:sp>
          <p:nvSpPr>
            <p:cNvPr id="49" name="Rectangle 4228"/>
            <p:cNvSpPr>
              <a:spLocks noChangeArrowheads="1"/>
            </p:cNvSpPr>
            <p:nvPr/>
          </p:nvSpPr>
          <p:spPr bwMode="auto">
            <a:xfrm>
              <a:off x="1258888" y="5085557"/>
              <a:ext cx="1512887" cy="67786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a:extLst/>
          </p:spPr>
          <p:txBody>
            <a:bodyPr anchor="ctr"/>
            <a:lstStyle/>
            <a:p>
              <a:pPr algn="ctr" lvl="0">
                <a:lnSpc>
                  <a:spcPct val="120000"/>
                </a:lnSpc>
                <a:defRPr/>
              </a:pPr>
              <a:r>
                <a:rPr altLang="en-US" b="1" kern="0" lang="zh-CN">
                  <a:solidFill>
                    <a:srgbClr val="4D4D4D"/>
                  </a:solidFill>
                  <a:latin charset="-122" pitchFamily="34" typeface="微软雅黑"/>
                  <a:ea charset="-122" pitchFamily="34" typeface="微软雅黑"/>
                </a:rPr>
                <a:t>控制模块</a:t>
              </a:r>
            </a:p>
          </p:txBody>
        </p:sp>
        <p:sp>
          <p:nvSpPr>
            <p:cNvPr id="50" name="Rectangle 4228"/>
            <p:cNvSpPr>
              <a:spLocks noChangeArrowheads="1"/>
            </p:cNvSpPr>
            <p:nvPr/>
          </p:nvSpPr>
          <p:spPr bwMode="auto">
            <a:xfrm>
              <a:off x="4496924" y="1628775"/>
              <a:ext cx="3951932" cy="4730750"/>
            </a:xfrm>
            <a:custGeom>
              <a:rect b="b" l="l" r="r" t="t"/>
              <a:pathLst>
                <a:path h="4730750" w="3951932">
                  <a:moveTo>
                    <a:pt x="0" y="0"/>
                  </a:moveTo>
                  <a:lnTo>
                    <a:pt x="3951932" y="0"/>
                  </a:lnTo>
                  <a:lnTo>
                    <a:pt x="3951932" y="4730750"/>
                  </a:lnTo>
                  <a:lnTo>
                    <a:pt x="0" y="4730750"/>
                  </a:lnTo>
                  <a:close/>
                </a:path>
              </a:pathLst>
            </a:cu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a:ex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en-US" b="1" baseline="0" cap="none" i="0" kern="0" kumimoji="0" lang="zh-CN" noProof="0" normalizeH="0" spc="0" strike="noStrike" sz="1200" u="none">
                <a:ln>
                  <a:noFill/>
                </a:ln>
                <a:solidFill>
                  <a:srgbClr val="4D4D4D"/>
                </a:solidFill>
                <a:effectLst/>
                <a:uLnTx/>
                <a:uFillTx/>
                <a:latin charset="-122" pitchFamily="34" typeface="微软雅黑"/>
                <a:ea charset="-122" pitchFamily="34" typeface="微软雅黑"/>
                <a:cs typeface="+mn-cs"/>
              </a:endParaRPr>
            </a:p>
          </p:txBody>
        </p:sp>
        <p:sp>
          <p:nvSpPr>
            <p:cNvPr id="51" name="Line 4263"/>
            <p:cNvSpPr>
              <a:spLocks noChangeShapeType="1"/>
            </p:cNvSpPr>
            <p:nvPr/>
          </p:nvSpPr>
          <p:spPr bwMode="auto">
            <a:xfrm>
              <a:off x="4500563" y="2759125"/>
              <a:ext cx="3527425" cy="0"/>
            </a:xfrm>
            <a:prstGeom prst="line">
              <a:avLst/>
            </a:prstGeom>
            <a:noFill/>
            <a:ln w="9525">
              <a:solidFill>
                <a:srgbClr val="949494"/>
              </a:solidFill>
              <a:prstDash val="dash"/>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bIns="46038" lIns="92075" rIns="92075" tIns="46038"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0" pitchFamily="34" typeface="Impact"/>
                <a:ea charset="-122" pitchFamily="34" typeface="微软雅黑"/>
              </a:endParaRPr>
            </a:p>
          </p:txBody>
        </p:sp>
        <p:sp>
          <p:nvSpPr>
            <p:cNvPr id="52" name="Line 4265"/>
            <p:cNvSpPr>
              <a:spLocks noChangeShapeType="1"/>
            </p:cNvSpPr>
            <p:nvPr/>
          </p:nvSpPr>
          <p:spPr bwMode="auto">
            <a:xfrm>
              <a:off x="4500563" y="3839245"/>
              <a:ext cx="3527425" cy="0"/>
            </a:xfrm>
            <a:prstGeom prst="line">
              <a:avLst/>
            </a:prstGeom>
            <a:noFill/>
            <a:ln w="9525">
              <a:solidFill>
                <a:srgbClr val="949494"/>
              </a:solidFill>
              <a:prstDash val="dash"/>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bIns="46038" lIns="92075" rIns="92075" tIns="46038"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0" pitchFamily="34" typeface="Impact"/>
                <a:ea charset="-122" pitchFamily="34" typeface="微软雅黑"/>
              </a:endParaRPr>
            </a:p>
          </p:txBody>
        </p:sp>
        <p:sp>
          <p:nvSpPr>
            <p:cNvPr id="53" name="Line 4267"/>
            <p:cNvSpPr>
              <a:spLocks noChangeShapeType="1"/>
            </p:cNvSpPr>
            <p:nvPr/>
          </p:nvSpPr>
          <p:spPr bwMode="auto">
            <a:xfrm>
              <a:off x="4500563" y="5423421"/>
              <a:ext cx="3527425" cy="0"/>
            </a:xfrm>
            <a:prstGeom prst="line">
              <a:avLst/>
            </a:prstGeom>
            <a:noFill/>
            <a:ln w="9525">
              <a:solidFill>
                <a:srgbClr val="949494"/>
              </a:solidFill>
              <a:prstDash val="dash"/>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bIns="46038" lIns="92075" rIns="92075" tIns="46038"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0" pitchFamily="34" typeface="Impact"/>
                <a:ea charset="-122" pitchFamily="34" typeface="微软雅黑"/>
              </a:endParaRPr>
            </a:p>
          </p:txBody>
        </p:sp>
        <p:sp>
          <p:nvSpPr>
            <p:cNvPr id="54" name="TextBox 53"/>
            <p:cNvSpPr txBox="1"/>
            <p:nvPr/>
          </p:nvSpPr>
          <p:spPr bwMode="auto">
            <a:xfrm>
              <a:off x="4755678" y="2831133"/>
              <a:ext cx="3122530" cy="731520"/>
            </a:xfrm>
            <a:prstGeom prst="rect">
              <a:avLst/>
            </a:prstGeom>
            <a:noFill/>
          </p:spPr>
          <p:txBody>
            <a:bodyPr anchor="t" anchorCtr="0" bIns="45720" compatLnSpc="1" lIns="91440" numCol="1" rIns="91440" tIns="45720" vert="horz" wrap="square">
              <a:prstTxWarp prst="textNoShape">
                <a:avLst/>
              </a:prstTxWarp>
              <a:spAutoFit/>
            </a:bodyPr>
            <a:lstStyle/>
            <a:p>
              <a:pPr lvl="0">
                <a:lnSpc>
                  <a:spcPct val="150000"/>
                </a:lnSpc>
                <a:defRPr/>
              </a:pPr>
              <a:r>
                <a:rPr altLang="en-US" kern="0" lang="zh-CN" sz="1400">
                  <a:solidFill>
                    <a:srgbClr val="7D7D7D"/>
                  </a:solidFill>
                  <a:latin charset="-122" pitchFamily="34" typeface="微软雅黑"/>
                  <a:ea charset="-122" pitchFamily="34" typeface="微软雅黑"/>
                </a:rPr>
                <a:t>①人力资源；②财务管理；</a:t>
              </a:r>
            </a:p>
            <a:p>
              <a:pPr lvl="0">
                <a:lnSpc>
                  <a:spcPct val="150000"/>
                </a:lnSpc>
                <a:defRPr/>
              </a:pPr>
              <a:r>
                <a:rPr altLang="en-US" kern="0" lang="zh-CN" sz="1400">
                  <a:solidFill>
                    <a:srgbClr val="7D7D7D"/>
                  </a:solidFill>
                  <a:latin charset="-122" pitchFamily="34" typeface="微软雅黑"/>
                  <a:ea charset="-122" pitchFamily="34" typeface="微软雅黑"/>
                </a:rPr>
                <a:t>③行政后勤；④法务支持。</a:t>
              </a:r>
            </a:p>
          </p:txBody>
        </p:sp>
        <p:sp>
          <p:nvSpPr>
            <p:cNvPr id="55" name="TextBox 54"/>
            <p:cNvSpPr txBox="1"/>
            <p:nvPr/>
          </p:nvSpPr>
          <p:spPr bwMode="auto">
            <a:xfrm>
              <a:off x="4755678" y="1827213"/>
              <a:ext cx="3122530" cy="731520"/>
            </a:xfrm>
            <a:prstGeom prst="rect">
              <a:avLst/>
            </a:prstGeom>
            <a:noFill/>
          </p:spPr>
          <p:txBody>
            <a:bodyPr anchor="t" anchorCtr="0" bIns="45720" compatLnSpc="1" lIns="91440" numCol="1" rIns="91440" tIns="45720" vert="horz" wrap="square">
              <a:prstTxWarp prst="textNoShape">
                <a:avLst/>
              </a:prstTxWarp>
              <a:spAutoFit/>
            </a:bodyPr>
            <a:lstStyle/>
            <a:p>
              <a:pPr lvl="0">
                <a:lnSpc>
                  <a:spcPct val="150000"/>
                </a:lnSpc>
                <a:defRPr/>
              </a:pPr>
              <a:r>
                <a:rPr altLang="en-US" kern="0" lang="zh-CN" sz="1400">
                  <a:solidFill>
                    <a:srgbClr val="7D7D7D"/>
                  </a:solidFill>
                  <a:latin charset="-122" pitchFamily="34" typeface="微软雅黑"/>
                  <a:ea charset="-122" pitchFamily="34" typeface="微软雅黑"/>
                </a:rPr>
                <a:t>①战略管理；②组织管理；</a:t>
              </a:r>
            </a:p>
            <a:p>
              <a:pPr lvl="0">
                <a:lnSpc>
                  <a:spcPct val="150000"/>
                </a:lnSpc>
                <a:defRPr/>
              </a:pPr>
              <a:r>
                <a:rPr altLang="en-US" kern="0" lang="zh-CN" sz="1400">
                  <a:solidFill>
                    <a:srgbClr val="7D7D7D"/>
                  </a:solidFill>
                  <a:latin charset="-122" pitchFamily="34" typeface="微软雅黑"/>
                  <a:ea charset="-122" pitchFamily="34" typeface="微软雅黑"/>
                </a:rPr>
                <a:t>③企业文化；④品牌管理。</a:t>
              </a:r>
            </a:p>
          </p:txBody>
        </p:sp>
        <p:sp>
          <p:nvSpPr>
            <p:cNvPr id="56" name="TextBox 55"/>
            <p:cNvSpPr txBox="1"/>
            <p:nvPr/>
          </p:nvSpPr>
          <p:spPr bwMode="auto">
            <a:xfrm>
              <a:off x="4755678" y="3983261"/>
              <a:ext cx="3272310" cy="1371600"/>
            </a:xfrm>
            <a:prstGeom prst="rect">
              <a:avLst/>
            </a:prstGeom>
            <a:noFill/>
          </p:spPr>
          <p:txBody>
            <a:bodyPr anchor="t" anchorCtr="0" bIns="45720" compatLnSpc="1" lIns="91440" numCol="1" rIns="91440" tIns="45720" vert="horz" wrap="square">
              <a:prstTxWarp prst="textNoShape">
                <a:avLst/>
              </a:prstTxWarp>
              <a:spAutoFit/>
            </a:bodyPr>
            <a:lstStyle/>
            <a:p>
              <a:pPr lvl="0">
                <a:lnSpc>
                  <a:spcPct val="150000"/>
                </a:lnSpc>
                <a:defRPr/>
              </a:pPr>
              <a:r>
                <a:rPr altLang="en-US" kern="0" lang="zh-CN" sz="1400">
                  <a:solidFill>
                    <a:srgbClr val="7D7D7D"/>
                  </a:solidFill>
                  <a:latin charset="-122" pitchFamily="34" typeface="微软雅黑"/>
                  <a:ea charset="-122" pitchFamily="34" typeface="微软雅黑"/>
                </a:rPr>
                <a:t>①研发管理；②采购管理；</a:t>
              </a:r>
            </a:p>
            <a:p>
              <a:pPr lvl="0">
                <a:lnSpc>
                  <a:spcPct val="150000"/>
                </a:lnSpc>
                <a:defRPr/>
              </a:pPr>
              <a:r>
                <a:rPr altLang="en-US" kern="0" lang="zh-CN" sz="1400">
                  <a:solidFill>
                    <a:srgbClr val="7D7D7D"/>
                  </a:solidFill>
                  <a:latin charset="-122" pitchFamily="34" typeface="微软雅黑"/>
                  <a:ea charset="-122" pitchFamily="34" typeface="微软雅黑"/>
                </a:rPr>
                <a:t>③生产管理；④库存管理；</a:t>
              </a:r>
            </a:p>
            <a:p>
              <a:pPr lvl="0">
                <a:lnSpc>
                  <a:spcPct val="150000"/>
                </a:lnSpc>
                <a:defRPr/>
              </a:pPr>
              <a:r>
                <a:rPr altLang="en-US" kern="0" lang="zh-CN" sz="1400">
                  <a:solidFill>
                    <a:srgbClr val="7D7D7D"/>
                  </a:solidFill>
                  <a:latin charset="-122" pitchFamily="34" typeface="微软雅黑"/>
                  <a:ea charset="-122" pitchFamily="34" typeface="微软雅黑"/>
                </a:rPr>
                <a:t>⑤物流管理；⑥市场营销；</a:t>
              </a:r>
            </a:p>
            <a:p>
              <a:pPr lvl="0">
                <a:lnSpc>
                  <a:spcPct val="150000"/>
                </a:lnSpc>
                <a:defRPr/>
              </a:pPr>
              <a:r>
                <a:rPr altLang="en-US" kern="0" lang="zh-CN" sz="1400">
                  <a:solidFill>
                    <a:srgbClr val="7D7D7D"/>
                  </a:solidFill>
                  <a:latin charset="-122" pitchFamily="34" typeface="微软雅黑"/>
                  <a:ea charset="-122" pitchFamily="34" typeface="微软雅黑"/>
                </a:rPr>
                <a:t>⑦销售管理；⑧售后服务。</a:t>
              </a:r>
            </a:p>
          </p:txBody>
        </p:sp>
        <p:sp>
          <p:nvSpPr>
            <p:cNvPr id="57" name="TextBox 56"/>
            <p:cNvSpPr txBox="1"/>
            <p:nvPr/>
          </p:nvSpPr>
          <p:spPr bwMode="auto">
            <a:xfrm>
              <a:off x="4755678" y="5548852"/>
              <a:ext cx="3554578" cy="731520"/>
            </a:xfrm>
            <a:prstGeom prst="rect">
              <a:avLst/>
            </a:prstGeom>
            <a:noFill/>
          </p:spPr>
          <p:txBody>
            <a:bodyPr anchor="t" anchorCtr="0" bIns="45720" compatLnSpc="1" lIns="91440" numCol="1" rIns="91440" tIns="45720" vert="horz" wrap="square">
              <a:prstTxWarp prst="textNoShape">
                <a:avLst/>
              </a:prstTxWarp>
              <a:spAutoFit/>
            </a:bodyPr>
            <a:lstStyle/>
            <a:p>
              <a:pPr lvl="0">
                <a:lnSpc>
                  <a:spcPct val="150000"/>
                </a:lnSpc>
                <a:defRPr/>
              </a:pPr>
              <a:r>
                <a:rPr altLang="en-US" kern="0" lang="zh-CN" sz="1400">
                  <a:solidFill>
                    <a:srgbClr val="7D7D7D"/>
                  </a:solidFill>
                  <a:latin charset="-122" pitchFamily="34" typeface="微软雅黑"/>
                  <a:ea charset="-122" pitchFamily="34" typeface="微软雅黑"/>
                </a:rPr>
                <a:t>①信息管理；②知识管理；</a:t>
              </a:r>
            </a:p>
            <a:p>
              <a:pPr lvl="0">
                <a:lnSpc>
                  <a:spcPct val="150000"/>
                </a:lnSpc>
                <a:defRPr/>
              </a:pPr>
              <a:r>
                <a:rPr altLang="en-US" kern="0" lang="zh-CN" sz="1400">
                  <a:solidFill>
                    <a:srgbClr val="7D7D7D"/>
                  </a:solidFill>
                  <a:latin charset="-122" pitchFamily="34" typeface="微软雅黑"/>
                  <a:ea charset="-122" pitchFamily="34" typeface="微软雅黑"/>
                </a:rPr>
                <a:t>③标准管理；④质量管理；⑤风险管理。</a:t>
              </a:r>
            </a:p>
          </p:txBody>
        </p:sp>
      </p:grpSp>
    </p:spTree>
    <p:extLst>
      <p:ext uri="{BB962C8B-B14F-4D97-AF65-F5344CB8AC3E}">
        <p14:creationId val="327495094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3" presetSubtype="52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 calcmode="lin" valueType="num">
                                      <p:cBhvr>
                                        <p:cTn dur="500" fill="hold" id="9"/>
                                        <p:tgtEl>
                                          <p:spTgt spid="18"/>
                                        </p:tgtEl>
                                        <p:attrNameLst>
                                          <p:attrName>ppt_x</p:attrName>
                                        </p:attrNameLst>
                                      </p:cBhvr>
                                      <p:tavLst>
                                        <p:tav tm="0">
                                          <p:val>
                                            <p:fltVal val="0.5"/>
                                          </p:val>
                                        </p:tav>
                                        <p:tav tm="100000">
                                          <p:val>
                                            <p:strVal val="#ppt_x"/>
                                          </p:val>
                                        </p:tav>
                                      </p:tavLst>
                                    </p:anim>
                                    <p:anim calcmode="lin" valueType="num">
                                      <p:cBhvr>
                                        <p:cTn dur="500" fill="hold" id="10"/>
                                        <p:tgtEl>
                                          <p:spTgt spid="18"/>
                                        </p:tgtEl>
                                        <p:attrNameLst>
                                          <p:attrName>ppt_y</p:attrName>
                                        </p:attrNameLst>
                                      </p:cBhvr>
                                      <p:tavLst>
                                        <p:tav tm="0">
                                          <p:val>
                                            <p:fltVal val="0.5"/>
                                          </p:val>
                                        </p:tav>
                                        <p:tav tm="100000">
                                          <p:val>
                                            <p:strVal val="#ppt_y"/>
                                          </p:val>
                                        </p:tav>
                                      </p:tavLst>
                                    </p:anim>
                                  </p:childTnLst>
                                </p:cTn>
                              </p:par>
                              <p:par>
                                <p:cTn autoRev="1" fill="hold" grpId="1" id="11" nodeType="withEffect" presetClass="emph" presetID="6" presetSubtype="0">
                                  <p:stCondLst>
                                    <p:cond delay="500"/>
                                  </p:stCondLst>
                                  <p:childTnLst>
                                    <p:animScale>
                                      <p:cBhvr>
                                        <p:cTn dur="150" fill="hold" id="12"/>
                                        <p:tgtEl>
                                          <p:spTgt spid="18"/>
                                        </p:tgtEl>
                                      </p:cBhvr>
                                      <p:by x="108000" y="108000"/>
                                    </p:animScale>
                                  </p:childTnLst>
                                </p:cTn>
                              </p:par>
                            </p:childTnLst>
                          </p:cTn>
                        </p:par>
                      </p:childTnLst>
                    </p:cTn>
                  </p:par>
                  <p:par>
                    <p:cTn fill="hold" id="13" nodeType="clickPar">
                      <p:stCondLst>
                        <p:cond delay="indefinite"/>
                      </p:stCondLst>
                      <p:childTnLst>
                        <p:par>
                          <p:cTn fill="hold" id="14" nodeType="afterGroup">
                            <p:stCondLst>
                              <p:cond delay="0"/>
                            </p:stCondLst>
                            <p:childTnLst>
                              <p:par>
                                <p:cTn fill="hold" grpId="2" id="15" nodeType="clickEffect" presetClass="exit" presetID="9" presetSubtype="0">
                                  <p:stCondLst>
                                    <p:cond delay="0"/>
                                  </p:stCondLst>
                                  <p:childTnLst>
                                    <p:animEffect filter="dissolve" transition="out">
                                      <p:cBhvr>
                                        <p:cTn dur="200" id="16"/>
                                        <p:tgtEl>
                                          <p:spTgt spid="18"/>
                                        </p:tgtEl>
                                      </p:cBhvr>
                                    </p:animEffect>
                                    <p:set>
                                      <p:cBhvr>
                                        <p:cTn dur="1" fill="hold" id="17">
                                          <p:stCondLst>
                                            <p:cond delay="199"/>
                                          </p:stCondLst>
                                        </p:cTn>
                                        <p:tgtEl>
                                          <p:spTgt spid="18"/>
                                        </p:tgtEl>
                                        <p:attrNameLst>
                                          <p:attrName>style.visibility</p:attrName>
                                        </p:attrNameLst>
                                      </p:cBhvr>
                                      <p:to>
                                        <p:strVal val="hidden"/>
                                      </p:to>
                                    </p:set>
                                  </p:childTnLst>
                                </p:cTn>
                              </p:par>
                              <p:par>
                                <p:cTn fill="hold" grpId="3" id="18" nodeType="withEffect" presetClass="exit" presetID="23" presetSubtype="32">
                                  <p:stCondLst>
                                    <p:cond delay="0"/>
                                  </p:stCondLst>
                                  <p:childTnLst>
                                    <p:anim calcmode="lin" valueType="num">
                                      <p:cBhvr>
                                        <p:cTn dur="200" id="19"/>
                                        <p:tgtEl>
                                          <p:spTgt spid="18"/>
                                        </p:tgtEl>
                                        <p:attrNameLst>
                                          <p:attrName>ppt_w</p:attrName>
                                        </p:attrNameLst>
                                      </p:cBhvr>
                                      <p:tavLst>
                                        <p:tav tm="0">
                                          <p:val>
                                            <p:strVal val="ppt_w"/>
                                          </p:val>
                                        </p:tav>
                                        <p:tav tm="100000">
                                          <p:val>
                                            <p:fltVal val="0"/>
                                          </p:val>
                                        </p:tav>
                                      </p:tavLst>
                                    </p:anim>
                                    <p:anim calcmode="lin" valueType="num">
                                      <p:cBhvr>
                                        <p:cTn dur="200" id="20"/>
                                        <p:tgtEl>
                                          <p:spTgt spid="18"/>
                                        </p:tgtEl>
                                        <p:attrNameLst>
                                          <p:attrName>ppt_h</p:attrName>
                                        </p:attrNameLst>
                                      </p:cBhvr>
                                      <p:tavLst>
                                        <p:tav tm="0">
                                          <p:val>
                                            <p:strVal val="ppt_h"/>
                                          </p:val>
                                        </p:tav>
                                        <p:tav tm="100000">
                                          <p:val>
                                            <p:fltVal val="0"/>
                                          </p:val>
                                        </p:tav>
                                      </p:tavLst>
                                    </p:anim>
                                    <p:set>
                                      <p:cBhvr>
                                        <p:cTn dur="1" fill="hold" id="21">
                                          <p:stCondLst>
                                            <p:cond delay="199"/>
                                          </p:stCondLst>
                                        </p:cTn>
                                        <p:tgtEl>
                                          <p:spTgt spid="18"/>
                                        </p:tgtEl>
                                        <p:attrNameLst>
                                          <p:attrName>style.visibility</p:attrName>
                                        </p:attrNameLst>
                                      </p:cBhvr>
                                      <p:to>
                                        <p:strVal val="hidden"/>
                                      </p:to>
                                    </p:set>
                                  </p:childTnLst>
                                </p:cTn>
                              </p:par>
                            </p:childTnLst>
                          </p:cTn>
                        </p:par>
                        <p:par>
                          <p:cTn fill="hold" id="22" nodeType="afterGroup">
                            <p:stCondLst>
                              <p:cond delay="200"/>
                            </p:stCondLst>
                            <p:childTnLst>
                              <p:par>
                                <p:cTn fill="hold" grpId="0" id="23" nodeType="afterEffect" presetClass="entr" presetID="23" presetSubtype="528">
                                  <p:stCondLst>
                                    <p:cond delay="0"/>
                                  </p:stCondLst>
                                  <p:childTnLst>
                                    <p:set>
                                      <p:cBhvr>
                                        <p:cTn dur="1" fill="hold" id="24">
                                          <p:stCondLst>
                                            <p:cond delay="0"/>
                                          </p:stCondLst>
                                        </p:cTn>
                                        <p:tgtEl>
                                          <p:spTgt spid="20"/>
                                        </p:tgtEl>
                                        <p:attrNameLst>
                                          <p:attrName>style.visibility</p:attrName>
                                        </p:attrNameLst>
                                      </p:cBhvr>
                                      <p:to>
                                        <p:strVal val="visible"/>
                                      </p:to>
                                    </p:set>
                                    <p:anim calcmode="lin" valueType="num">
                                      <p:cBhvr>
                                        <p:cTn dur="500" fill="hold" id="25"/>
                                        <p:tgtEl>
                                          <p:spTgt spid="20"/>
                                        </p:tgtEl>
                                        <p:attrNameLst>
                                          <p:attrName>ppt_w</p:attrName>
                                        </p:attrNameLst>
                                      </p:cBhvr>
                                      <p:tavLst>
                                        <p:tav tm="0">
                                          <p:val>
                                            <p:fltVal val="0"/>
                                          </p:val>
                                        </p:tav>
                                        <p:tav tm="100000">
                                          <p:val>
                                            <p:strVal val="#ppt_w"/>
                                          </p:val>
                                        </p:tav>
                                      </p:tavLst>
                                    </p:anim>
                                    <p:anim calcmode="lin" valueType="num">
                                      <p:cBhvr>
                                        <p:cTn dur="500" fill="hold" id="26"/>
                                        <p:tgtEl>
                                          <p:spTgt spid="20"/>
                                        </p:tgtEl>
                                        <p:attrNameLst>
                                          <p:attrName>ppt_h</p:attrName>
                                        </p:attrNameLst>
                                      </p:cBhvr>
                                      <p:tavLst>
                                        <p:tav tm="0">
                                          <p:val>
                                            <p:fltVal val="0"/>
                                          </p:val>
                                        </p:tav>
                                        <p:tav tm="100000">
                                          <p:val>
                                            <p:strVal val="#ppt_h"/>
                                          </p:val>
                                        </p:tav>
                                      </p:tavLst>
                                    </p:anim>
                                    <p:anim calcmode="lin" valueType="num">
                                      <p:cBhvr>
                                        <p:cTn dur="500" fill="hold" id="27"/>
                                        <p:tgtEl>
                                          <p:spTgt spid="20"/>
                                        </p:tgtEl>
                                        <p:attrNameLst>
                                          <p:attrName>ppt_x</p:attrName>
                                        </p:attrNameLst>
                                      </p:cBhvr>
                                      <p:tavLst>
                                        <p:tav tm="0">
                                          <p:val>
                                            <p:fltVal val="0.5"/>
                                          </p:val>
                                        </p:tav>
                                        <p:tav tm="100000">
                                          <p:val>
                                            <p:strVal val="#ppt_x"/>
                                          </p:val>
                                        </p:tav>
                                      </p:tavLst>
                                    </p:anim>
                                    <p:anim calcmode="lin" valueType="num">
                                      <p:cBhvr>
                                        <p:cTn dur="500" fill="hold" id="28"/>
                                        <p:tgtEl>
                                          <p:spTgt spid="20"/>
                                        </p:tgtEl>
                                        <p:attrNameLst>
                                          <p:attrName>ppt_y</p:attrName>
                                        </p:attrNameLst>
                                      </p:cBhvr>
                                      <p:tavLst>
                                        <p:tav tm="0">
                                          <p:val>
                                            <p:fltVal val="0.5"/>
                                          </p:val>
                                        </p:tav>
                                        <p:tav tm="100000">
                                          <p:val>
                                            <p:strVal val="#ppt_y"/>
                                          </p:val>
                                        </p:tav>
                                      </p:tavLst>
                                    </p:anim>
                                  </p:childTnLst>
                                </p:cTn>
                              </p:par>
                              <p:par>
                                <p:cTn autoRev="1" fill="hold" grpId="1" id="29" nodeType="withEffect" presetClass="emph" presetID="6" presetSubtype="0">
                                  <p:stCondLst>
                                    <p:cond delay="500"/>
                                  </p:stCondLst>
                                  <p:childTnLst>
                                    <p:animScale>
                                      <p:cBhvr>
                                        <p:cTn dur="150" fill="hold" id="30"/>
                                        <p:tgtEl>
                                          <p:spTgt spid="20"/>
                                        </p:tgtEl>
                                      </p:cBhvr>
                                      <p:by x="108000" y="108000"/>
                                    </p:animScale>
                                  </p:childTnLst>
                                </p:cTn>
                              </p:par>
                            </p:childTnLst>
                          </p:cTn>
                        </p:par>
                      </p:childTnLst>
                    </p:cTn>
                  </p:par>
                  <p:par>
                    <p:cTn fill="hold" id="31" nodeType="clickPar">
                      <p:stCondLst>
                        <p:cond delay="indefinite"/>
                      </p:stCondLst>
                      <p:childTnLst>
                        <p:par>
                          <p:cTn fill="hold" id="32" nodeType="afterGroup">
                            <p:stCondLst>
                              <p:cond delay="0"/>
                            </p:stCondLst>
                            <p:childTnLst>
                              <p:par>
                                <p:cTn fill="hold" grpId="2" id="33" nodeType="clickEffect" presetClass="exit" presetID="9" presetSubtype="0">
                                  <p:stCondLst>
                                    <p:cond delay="0"/>
                                  </p:stCondLst>
                                  <p:childTnLst>
                                    <p:animEffect filter="dissolve" transition="out">
                                      <p:cBhvr>
                                        <p:cTn dur="200" id="34"/>
                                        <p:tgtEl>
                                          <p:spTgt spid="20"/>
                                        </p:tgtEl>
                                      </p:cBhvr>
                                    </p:animEffect>
                                    <p:set>
                                      <p:cBhvr>
                                        <p:cTn dur="1" fill="hold" id="35">
                                          <p:stCondLst>
                                            <p:cond delay="199"/>
                                          </p:stCondLst>
                                        </p:cTn>
                                        <p:tgtEl>
                                          <p:spTgt spid="20"/>
                                        </p:tgtEl>
                                        <p:attrNameLst>
                                          <p:attrName>style.visibility</p:attrName>
                                        </p:attrNameLst>
                                      </p:cBhvr>
                                      <p:to>
                                        <p:strVal val="hidden"/>
                                      </p:to>
                                    </p:set>
                                  </p:childTnLst>
                                </p:cTn>
                              </p:par>
                              <p:par>
                                <p:cTn fill="hold" grpId="3" id="36" nodeType="withEffect" presetClass="exit" presetID="23" presetSubtype="32">
                                  <p:stCondLst>
                                    <p:cond delay="0"/>
                                  </p:stCondLst>
                                  <p:childTnLst>
                                    <p:anim calcmode="lin" valueType="num">
                                      <p:cBhvr>
                                        <p:cTn dur="200" id="37"/>
                                        <p:tgtEl>
                                          <p:spTgt spid="20"/>
                                        </p:tgtEl>
                                        <p:attrNameLst>
                                          <p:attrName>ppt_w</p:attrName>
                                        </p:attrNameLst>
                                      </p:cBhvr>
                                      <p:tavLst>
                                        <p:tav tm="0">
                                          <p:val>
                                            <p:strVal val="ppt_w"/>
                                          </p:val>
                                        </p:tav>
                                        <p:tav tm="100000">
                                          <p:val>
                                            <p:fltVal val="0"/>
                                          </p:val>
                                        </p:tav>
                                      </p:tavLst>
                                    </p:anim>
                                    <p:anim calcmode="lin" valueType="num">
                                      <p:cBhvr>
                                        <p:cTn dur="200" id="38"/>
                                        <p:tgtEl>
                                          <p:spTgt spid="20"/>
                                        </p:tgtEl>
                                        <p:attrNameLst>
                                          <p:attrName>ppt_h</p:attrName>
                                        </p:attrNameLst>
                                      </p:cBhvr>
                                      <p:tavLst>
                                        <p:tav tm="0">
                                          <p:val>
                                            <p:strVal val="ppt_h"/>
                                          </p:val>
                                        </p:tav>
                                        <p:tav tm="100000">
                                          <p:val>
                                            <p:fltVal val="0"/>
                                          </p:val>
                                        </p:tav>
                                      </p:tavLst>
                                    </p:anim>
                                    <p:set>
                                      <p:cBhvr>
                                        <p:cTn dur="1" fill="hold" id="39">
                                          <p:stCondLst>
                                            <p:cond delay="199"/>
                                          </p:stCondLst>
                                        </p:cTn>
                                        <p:tgtEl>
                                          <p:spTgt spid="20"/>
                                        </p:tgtEl>
                                        <p:attrNameLst>
                                          <p:attrName>style.visibility</p:attrName>
                                        </p:attrNameLst>
                                      </p:cBhvr>
                                      <p:to>
                                        <p:strVal val="hidden"/>
                                      </p:to>
                                    </p:set>
                                  </p:childTnLst>
                                </p:cTn>
                              </p:par>
                            </p:childTnLst>
                          </p:cTn>
                        </p:par>
                        <p:par>
                          <p:cTn fill="hold" id="40" nodeType="afterGroup">
                            <p:stCondLst>
                              <p:cond delay="200"/>
                            </p:stCondLst>
                            <p:childTnLst>
                              <p:par>
                                <p:cTn fill="hold" id="41" nodeType="afterEffect" presetClass="entr" presetID="23" presetSubtype="16">
                                  <p:stCondLst>
                                    <p:cond delay="0"/>
                                  </p:stCondLst>
                                  <p:childTnLst>
                                    <p:set>
                                      <p:cBhvr>
                                        <p:cTn dur="1" fill="hold" id="42">
                                          <p:stCondLst>
                                            <p:cond delay="0"/>
                                          </p:stCondLst>
                                        </p:cTn>
                                        <p:tgtEl>
                                          <p:spTgt spid="40"/>
                                        </p:tgtEl>
                                        <p:attrNameLst>
                                          <p:attrName>style.visibility</p:attrName>
                                        </p:attrNameLst>
                                      </p:cBhvr>
                                      <p:to>
                                        <p:strVal val="visible"/>
                                      </p:to>
                                    </p:set>
                                    <p:anim calcmode="lin" valueType="num">
                                      <p:cBhvr>
                                        <p:cTn dur="500" fill="hold" id="43"/>
                                        <p:tgtEl>
                                          <p:spTgt spid="40"/>
                                        </p:tgtEl>
                                        <p:attrNameLst>
                                          <p:attrName>ppt_w</p:attrName>
                                        </p:attrNameLst>
                                      </p:cBhvr>
                                      <p:tavLst>
                                        <p:tav tm="0">
                                          <p:val>
                                            <p:fltVal val="0"/>
                                          </p:val>
                                        </p:tav>
                                        <p:tav tm="100000">
                                          <p:val>
                                            <p:strVal val="#ppt_w"/>
                                          </p:val>
                                        </p:tav>
                                      </p:tavLst>
                                    </p:anim>
                                    <p:anim calcmode="lin" valueType="num">
                                      <p:cBhvr>
                                        <p:cTn dur="500" fill="hold" id="44"/>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2" spid="18"/>
      <p:bldP grpId="3" spid="18"/>
      <p:bldP grpId="0" spid="20"/>
      <p:bldP grpId="1" spid="20"/>
      <p:bldP grpId="2" spid="20"/>
      <p:bldP grpId="3" spid="20"/>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grpSp>
        <p:nvGrpSpPr>
          <p:cNvPr id="11" name="组合 10"/>
          <p:cNvGrpSpPr/>
          <p:nvPr/>
        </p:nvGrpSpPr>
        <p:grpSpPr>
          <a:xfrm>
            <a:off x="3059832" y="637200"/>
            <a:ext cx="4176464" cy="541568"/>
            <a:chOff x="2477927" y="5767752"/>
            <a:chExt cx="6164894" cy="541568"/>
          </a:xfrm>
        </p:grpSpPr>
        <p:cxnSp>
          <p:nvCxnSpPr>
            <p:cNvPr id="12" name="直接连接符 11"/>
            <p:cNvCxnSpPr/>
            <p:nvPr/>
          </p:nvCxnSpPr>
          <p:spPr>
            <a:xfrm flipH="1">
              <a:off x="2477927" y="6309320"/>
              <a:ext cx="5899408" cy="0"/>
            </a:xfrm>
            <a:prstGeom prst="line">
              <a:avLst/>
            </a:prstGeom>
            <a:ln>
              <a:solidFill>
                <a:srgbClr val="FF9900"/>
              </a:solidFill>
              <a:headEnd len="med" type="none" w="med"/>
              <a:tail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8377335" y="5767752"/>
              <a:ext cx="265486" cy="541568"/>
            </a:xfrm>
            <a:prstGeom prst="line">
              <a:avLst/>
            </a:prstGeom>
            <a:ln>
              <a:solidFill>
                <a:srgbClr val="FF990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6588256" y="1052768"/>
            <a:ext cx="288000" cy="28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solidFill>
                  <a:prstClr val="white"/>
                </a:solidFill>
                <a:latin charset="-122" pitchFamily="34" typeface="Arial Unicode MS"/>
                <a:ea charset="-122" pitchFamily="34" typeface="Arial Unicode MS"/>
                <a:cs charset="-122" pitchFamily="34" typeface="Arial Unicode MS"/>
              </a:rPr>
              <a:t>4</a:t>
            </a:r>
          </a:p>
        </p:txBody>
      </p:sp>
      <p:sp>
        <p:nvSpPr>
          <p:cNvPr id="19" name="TextBox 18"/>
          <p:cNvSpPr txBox="1"/>
          <p:nvPr/>
        </p:nvSpPr>
        <p:spPr>
          <a:xfrm>
            <a:off x="3275856" y="809436"/>
            <a:ext cx="3168352" cy="365760"/>
          </a:xfrm>
          <a:prstGeom prst="rect">
            <a:avLst/>
          </a:prstGeom>
          <a:noFill/>
        </p:spPr>
        <p:txBody>
          <a:bodyPr lIns="0" rtlCol="0" wrap="square">
            <a:spAutoFit/>
          </a:bodyPr>
          <a:lstStyle/>
          <a:p>
            <a:pPr algn="r"/>
            <a:r>
              <a:rPr altLang="en-US" lang="zh-CN">
                <a:solidFill>
                  <a:srgbClr val="FC6204"/>
                </a:solidFill>
                <a:latin charset="-122" pitchFamily="34" typeface="微软雅黑"/>
                <a:ea charset="-122" pitchFamily="34" typeface="微软雅黑"/>
              </a:rPr>
              <a:t>通用管理技能</a:t>
            </a:r>
          </a:p>
        </p:txBody>
      </p:sp>
      <p:sp>
        <p:nvSpPr>
          <p:cNvPr id="27" name="Text Box 44"/>
          <p:cNvSpPr txBox="1">
            <a:spLocks noChangeArrowheads="1"/>
          </p:cNvSpPr>
          <p:nvPr/>
        </p:nvSpPr>
        <p:spPr bwMode="auto">
          <a:xfrm>
            <a:off x="372219" y="3224973"/>
            <a:ext cx="4068413"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怎么理解管理技能？技能就是指掌握和运用专门技术的能力，那么管理技能就可以理解为掌握和利用管理技术的能力，也就是管理者履行管理职能时所需要的技能，如沟通、执行力、领导能力、培育下属、团队建设等等。</a:t>
            </a:r>
          </a:p>
        </p:txBody>
      </p:sp>
      <p:grpSp>
        <p:nvGrpSpPr>
          <p:cNvPr id="18" name="组合 17"/>
          <p:cNvGrpSpPr/>
          <p:nvPr/>
        </p:nvGrpSpPr>
        <p:grpSpPr>
          <a:xfrm>
            <a:off x="59734" y="5277458"/>
            <a:ext cx="4800298" cy="1569660"/>
            <a:chOff x="8628686" y="5243102"/>
            <a:chExt cx="4800298" cy="1569660"/>
          </a:xfrm>
        </p:grpSpPr>
        <p:sp>
          <p:nvSpPr>
            <p:cNvPr id="20" name="TextBox 19"/>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FC6204"/>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21" name="组合 20"/>
            <p:cNvGrpSpPr/>
            <p:nvPr/>
          </p:nvGrpSpPr>
          <p:grpSpPr>
            <a:xfrm>
              <a:off x="8748464" y="5629533"/>
              <a:ext cx="3168352" cy="1080120"/>
              <a:chOff x="8748464" y="5629533"/>
              <a:chExt cx="3168352" cy="1080120"/>
            </a:xfrm>
          </p:grpSpPr>
          <p:cxnSp>
            <p:nvCxnSpPr>
              <p:cNvPr id="23" name="直接连接符 22"/>
              <p:cNvCxnSpPr/>
              <p:nvPr/>
            </p:nvCxnSpPr>
            <p:spPr>
              <a:xfrm>
                <a:off x="8748464" y="6525344"/>
                <a:ext cx="3168352" cy="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cxnSp>
            <p:nvCxnSpPr>
              <p:cNvPr id="24" name="直接连接符 23"/>
              <p:cNvCxnSpPr/>
              <p:nvPr/>
            </p:nvCxnSpPr>
            <p:spPr>
              <a:xfrm flipH="1">
                <a:off x="8928523" y="5629533"/>
                <a:ext cx="0" cy="108012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grpSp>
        <p:sp>
          <p:nvSpPr>
            <p:cNvPr id="22" name="矩形 21"/>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smtClean="0">
                  <a:solidFill>
                    <a:srgbClr val="FC6204"/>
                  </a:solidFill>
                  <a:latin charset="-122" pitchFamily="34" typeface="微软雅黑"/>
                  <a:ea charset="-122" pitchFamily="34" typeface="微软雅黑"/>
                </a:rPr>
                <a:t>何谓管理技能</a:t>
              </a:r>
            </a:p>
          </p:txBody>
        </p:sp>
      </p:grpSp>
      <p:pic>
        <p:nvPicPr>
          <p:cNvPr descr="D:\Teliss_Tong\Doing\new\ZfW1BTqvoI.png" id="6146" name="Picture 2"/>
          <p:cNvPicPr>
            <a:picLocks noChangeArrowheads="1"/>
          </p:cNvPicPr>
          <p:nvPr/>
        </p:nvPicPr>
        <p:blipFill>
          <a:blip r:embed="rId2">
            <a:extLst>
              <a:ext uri="{28A0092B-C50C-407E-A947-70E740481C1C}">
                <a14:useLocalDpi/>
              </a:ext>
            </a:extLst>
          </a:blip>
          <a:srcRect l="6426" r="4305" t="14535"/>
          <a:stretch>
            <a:fillRect/>
          </a:stretch>
        </p:blipFill>
        <p:spPr bwMode="auto">
          <a:xfrm flipH="1">
            <a:off x="2584376" y="1713185"/>
            <a:ext cx="6809874" cy="5144815"/>
          </a:xfrm>
          <a:prstGeom prst="rect">
            <a:avLst/>
          </a:prstGeom>
          <a:noFill/>
          <a:extLst>
            <a:ext uri="{909E8E84-426E-40DD-AFC4-6F175D3DCCD1}">
              <a14:hiddenFill>
                <a:solidFill>
                  <a:srgbClr val="FFFFFF"/>
                </a:solidFill>
              </a14:hiddenFill>
            </a:ext>
          </a:extLst>
        </p:spPr>
      </p:pic>
    </p:spTree>
    <p:extLst>
      <p:ext uri="{BB962C8B-B14F-4D97-AF65-F5344CB8AC3E}">
        <p14:creationId val="92660624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1"/>
                                        </p:tgtEl>
                                        <p:attrNameLst>
                                          <p:attrName>style.visibility</p:attrName>
                                        </p:attrNameLst>
                                      </p:cBhvr>
                                      <p:to>
                                        <p:strVal val="visible"/>
                                      </p:to>
                                    </p:set>
                                    <p:animEffect filter="wipe(right)" transition="in">
                                      <p:cBhvr>
                                        <p:cTn dur="200" id="7"/>
                                        <p:tgtEl>
                                          <p:spTgt spid="11"/>
                                        </p:tgtEl>
                                      </p:cBhvr>
                                    </p:animEffect>
                                  </p:childTnLst>
                                </p:cTn>
                              </p:par>
                              <p:par>
                                <p:cTn fill="hold" grpId="0" id="8" nodeType="withEffect" presetClass="entr" presetID="2" presetSubtype="2">
                                  <p:stCondLst>
                                    <p:cond delay="10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200" fill="hold" id="10"/>
                                        <p:tgtEl>
                                          <p:spTgt spid="14"/>
                                        </p:tgtEl>
                                        <p:attrNameLst>
                                          <p:attrName>ppt_x</p:attrName>
                                        </p:attrNameLst>
                                      </p:cBhvr>
                                      <p:tavLst>
                                        <p:tav tm="0">
                                          <p:val>
                                            <p:strVal val="1+#ppt_w/2"/>
                                          </p:val>
                                        </p:tav>
                                        <p:tav tm="100000">
                                          <p:val>
                                            <p:strVal val="#ppt_x"/>
                                          </p:val>
                                        </p:tav>
                                      </p:tavLst>
                                    </p:anim>
                                    <p:anim calcmode="lin" valueType="num">
                                      <p:cBhvr additive="base">
                                        <p:cTn dur="200" fill="hold" id="11"/>
                                        <p:tgtEl>
                                          <p:spTgt spid="14"/>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300"/>
                            </p:stCondLst>
                            <p:childTnLst>
                              <p:par>
                                <p:cTn fill="hold" grpId="0" id="13" nodeType="afterEffect" presetClass="entr" presetID="42"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300"/>
                            </p:stCondLst>
                            <p:childTnLst>
                              <p:par>
                                <p:cTn fill="hold" id="19" nodeType="afterEffect" presetClass="entr" presetID="2" presetSubtype="2">
                                  <p:stCondLst>
                                    <p:cond delay="0"/>
                                  </p:stCondLst>
                                  <p:childTnLst>
                                    <p:set>
                                      <p:cBhvr>
                                        <p:cTn dur="1" fill="hold" id="20">
                                          <p:stCondLst>
                                            <p:cond delay="0"/>
                                          </p:stCondLst>
                                        </p:cTn>
                                        <p:tgtEl>
                                          <p:spTgt spid="18"/>
                                        </p:tgtEl>
                                        <p:attrNameLst>
                                          <p:attrName>style.visibility</p:attrName>
                                        </p:attrNameLst>
                                      </p:cBhvr>
                                      <p:to>
                                        <p:strVal val="visible"/>
                                      </p:to>
                                    </p:set>
                                    <p:anim calcmode="lin" valueType="num">
                                      <p:cBhvr additive="base">
                                        <p:cTn dur="100" fill="hold" id="21"/>
                                        <p:tgtEl>
                                          <p:spTgt spid="18"/>
                                        </p:tgtEl>
                                        <p:attrNameLst>
                                          <p:attrName>ppt_x</p:attrName>
                                        </p:attrNameLst>
                                      </p:cBhvr>
                                      <p:tavLst>
                                        <p:tav tm="0">
                                          <p:val>
                                            <p:strVal val="1+#ppt_w/2"/>
                                          </p:val>
                                        </p:tav>
                                        <p:tav tm="100000">
                                          <p:val>
                                            <p:strVal val="#ppt_x"/>
                                          </p:val>
                                        </p:tav>
                                      </p:tavLst>
                                    </p:anim>
                                    <p:anim calcmode="lin" valueType="num">
                                      <p:cBhvr additive="base">
                                        <p:cTn dur="100" fill="hold" id="22"/>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0" id="25" nodeType="clickEffect" presetClass="entr" presetID="42" presetSubtype="0">
                                  <p:stCondLst>
                                    <p:cond delay="0"/>
                                  </p:stCondLst>
                                  <p:childTnLst>
                                    <p:set>
                                      <p:cBhvr>
                                        <p:cTn dur="1" fill="hold" id="26">
                                          <p:stCondLst>
                                            <p:cond delay="0"/>
                                          </p:stCondLst>
                                        </p:cTn>
                                        <p:tgtEl>
                                          <p:spTgt spid="27"/>
                                        </p:tgtEl>
                                        <p:attrNameLst>
                                          <p:attrName>style.visibility</p:attrName>
                                        </p:attrNameLst>
                                      </p:cBhvr>
                                      <p:to>
                                        <p:strVal val="visible"/>
                                      </p:to>
                                    </p:set>
                                    <p:animEffect filter="fade" transition="in">
                                      <p:cBhvr>
                                        <p:cTn dur="1000" id="27"/>
                                        <p:tgtEl>
                                          <p:spTgt spid="27"/>
                                        </p:tgtEl>
                                      </p:cBhvr>
                                    </p:animEffect>
                                    <p:anim calcmode="lin" valueType="num">
                                      <p:cBhvr>
                                        <p:cTn dur="1000" fill="hold" id="28"/>
                                        <p:tgtEl>
                                          <p:spTgt spid="27"/>
                                        </p:tgtEl>
                                        <p:attrNameLst>
                                          <p:attrName>ppt_x</p:attrName>
                                        </p:attrNameLst>
                                      </p:cBhvr>
                                      <p:tavLst>
                                        <p:tav tm="0">
                                          <p:val>
                                            <p:strVal val="#ppt_x"/>
                                          </p:val>
                                        </p:tav>
                                        <p:tav tm="100000">
                                          <p:val>
                                            <p:strVal val="#ppt_x"/>
                                          </p:val>
                                        </p:tav>
                                      </p:tavLst>
                                    </p:anim>
                                    <p:anim calcmode="lin" valueType="num">
                                      <p:cBhvr>
                                        <p:cTn dur="1000" fill="hold" id="29"/>
                                        <p:tgtEl>
                                          <p:spTgt spid="27"/>
                                        </p:tgtEl>
                                        <p:attrNameLst>
                                          <p:attrName>ppt_y</p:attrName>
                                        </p:attrNameLst>
                                      </p:cBhvr>
                                      <p:tavLst>
                                        <p:tav tm="0">
                                          <p:val>
                                            <p:strVal val="#ppt_y+.1"/>
                                          </p:val>
                                        </p:tav>
                                        <p:tav tm="100000">
                                          <p:val>
                                            <p:strVal val="#ppt_y"/>
                                          </p:val>
                                        </p:tav>
                                      </p:tavLst>
                                    </p:anim>
                                  </p:childTnLst>
                                </p:cTn>
                              </p:par>
                              <p:par>
                                <p:cTn fill="hold" id="30" nodeType="withEffect" presetClass="entr" presetID="10" presetSubtype="0">
                                  <p:stCondLst>
                                    <p:cond delay="500"/>
                                  </p:stCondLst>
                                  <p:childTnLst>
                                    <p:set>
                                      <p:cBhvr>
                                        <p:cTn dur="1" fill="hold" id="31">
                                          <p:stCondLst>
                                            <p:cond delay="0"/>
                                          </p:stCondLst>
                                        </p:cTn>
                                        <p:tgtEl>
                                          <p:spTgt spid="6146"/>
                                        </p:tgtEl>
                                        <p:attrNameLst>
                                          <p:attrName>style.visibility</p:attrName>
                                        </p:attrNameLst>
                                      </p:cBhvr>
                                      <p:to>
                                        <p:strVal val="visible"/>
                                      </p:to>
                                    </p:set>
                                    <p:animEffect filter="fade" transition="in">
                                      <p:cBhvr>
                                        <p:cTn dur="500" id="32"/>
                                        <p:tgtEl>
                                          <p:spTgt spid="61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9"/>
      <p:bldP grpId="0" spid="2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8" name="矩形 77"/>
          <p:cNvSpPr/>
          <p:nvPr/>
        </p:nvSpPr>
        <p:spPr>
          <a:xfrm>
            <a:off x="2987824" y="2996952"/>
            <a:ext cx="5664519" cy="3502947"/>
          </a:xfrm>
          <a:prstGeom prst="rect">
            <a:avLst/>
          </a:prstGeom>
          <a:solidFill>
            <a:schemeClr val="bg1">
              <a:lumMod val="95000"/>
              <a:alpha val="82000"/>
            </a:schemeClr>
          </a:solidFill>
          <a:ln w="3175">
            <a:solidFill>
              <a:srgbClr val="00B0F0"/>
            </a:solidFill>
            <a:prstDash val="dash"/>
          </a:ln>
        </p:spPr>
        <p:style>
          <a:lnRef idx="2">
            <a:schemeClr val="accent6"/>
          </a:lnRef>
          <a:fillRef idx="1">
            <a:schemeClr val="lt1"/>
          </a:fillRef>
          <a:effectRef idx="0">
            <a:schemeClr val="accent6"/>
          </a:effectRef>
          <a:fontRef idx="minor">
            <a:schemeClr val="dk1"/>
          </a:fontRef>
        </p:style>
        <p:txBody>
          <a:bodyPr anchor="ctr" rtlCol="0"/>
          <a:lstStyle/>
          <a:p>
            <a:pPr algn="ctr"/>
            <a:endParaRPr lang="en-US">
              <a:solidFill>
                <a:srgbClr val="00B0F0"/>
              </a:solidFill>
            </a:endParaRPr>
          </a:p>
        </p:txBody>
      </p:sp>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1</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smtClean="0">
                <a:solidFill>
                  <a:srgbClr val="00B0F0"/>
                </a:solidFill>
                <a:latin charset="-122" pitchFamily="34" typeface="微软雅黑"/>
                <a:ea charset="-122" pitchFamily="34" typeface="微软雅黑"/>
              </a:rPr>
              <a:t>学习与学习能力</a:t>
            </a:r>
          </a:p>
        </p:txBody>
      </p:sp>
      <p:grpSp>
        <p:nvGrpSpPr>
          <p:cNvPr id="40" name="Group 43"/>
          <p:cNvGrpSpPr>
            <a:grpSpLocks noChangeAspect="1"/>
          </p:cNvGrpSpPr>
          <p:nvPr/>
        </p:nvGrpSpPr>
        <p:grpSpPr>
          <a:xfrm>
            <a:off x="1203770" y="1784983"/>
            <a:ext cx="109294" cy="109294"/>
            <a:chOff x="385" y="1162"/>
            <a:chExt cx="1018" cy="1018"/>
          </a:xfrm>
        </p:grpSpPr>
        <p:sp>
          <p:nvSpPr>
            <p:cNvPr id="41" name="AutoShape 44"/>
            <p:cNvSpPr>
              <a:spLocks noChangeArrowheads="1"/>
            </p:cNvSpPr>
            <p:nvPr/>
          </p:nvSpPr>
          <p:spPr bwMode="auto">
            <a:xfrm flipV="1">
              <a:off x="385" y="-382"/>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42" name="Group 45"/>
            <p:cNvGrpSpPr/>
            <p:nvPr/>
          </p:nvGrpSpPr>
          <p:grpSpPr>
            <a:xfrm flipV="1">
              <a:off x="397" y="1174"/>
              <a:ext cx="994" cy="994"/>
              <a:chOff x="680" y="1230"/>
              <a:chExt cx="1086" cy="1086"/>
            </a:xfrm>
          </p:grpSpPr>
          <p:sp>
            <p:nvSpPr>
              <p:cNvPr id="46" name="AutoShape 46"/>
              <p:cNvSpPr>
                <a:spLocks noChangeArrowheads="1"/>
              </p:cNvSpPr>
              <p:nvPr/>
            </p:nvSpPr>
            <p:spPr bwMode="auto">
              <a:xfrm>
                <a:off x="680" y="29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47" name="AutoShape 47"/>
              <p:cNvSpPr>
                <a:spLocks noChangeArrowheads="1"/>
              </p:cNvSpPr>
              <p:nvPr/>
            </p:nvSpPr>
            <p:spPr bwMode="auto">
              <a:xfrm>
                <a:off x="710" y="307"/>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43" name="Group 48"/>
            <p:cNvGrpSpPr/>
            <p:nvPr/>
          </p:nvGrpSpPr>
          <p:grpSpPr>
            <a:xfrm flipV="1">
              <a:off x="511" y="1288"/>
              <a:ext cx="766" cy="766"/>
              <a:chOff x="680" y="1230"/>
              <a:chExt cx="1086" cy="1086"/>
            </a:xfrm>
          </p:grpSpPr>
          <p:sp>
            <p:nvSpPr>
              <p:cNvPr id="44" name="AutoShape 49"/>
              <p:cNvSpPr>
                <a:spLocks noChangeArrowheads="1"/>
              </p:cNvSpPr>
              <p:nvPr/>
            </p:nvSpPr>
            <p:spPr bwMode="auto">
              <a:xfrm>
                <a:off x="680" y="-94"/>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45" name="AutoShape 50"/>
              <p:cNvSpPr>
                <a:spLocks noChangeArrowheads="1"/>
              </p:cNvSpPr>
              <p:nvPr/>
            </p:nvSpPr>
            <p:spPr bwMode="auto">
              <a:xfrm>
                <a:off x="710" y="-85"/>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grpSp>
        <p:nvGrpSpPr>
          <p:cNvPr id="48" name="Group 43"/>
          <p:cNvGrpSpPr>
            <a:grpSpLocks noChangeAspect="1"/>
          </p:cNvGrpSpPr>
          <p:nvPr/>
        </p:nvGrpSpPr>
        <p:grpSpPr>
          <a:xfrm>
            <a:off x="1219570" y="6027904"/>
            <a:ext cx="109294" cy="109294"/>
            <a:chOff x="385" y="1162"/>
            <a:chExt cx="1018" cy="1018"/>
          </a:xfrm>
        </p:grpSpPr>
        <p:sp>
          <p:nvSpPr>
            <p:cNvPr id="49" name="AutoShape 44"/>
            <p:cNvSpPr>
              <a:spLocks noChangeArrowheads="1"/>
            </p:cNvSpPr>
            <p:nvPr/>
          </p:nvSpPr>
          <p:spPr bwMode="auto">
            <a:xfrm flipV="1">
              <a:off x="385" y="-382"/>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50" name="Group 45"/>
            <p:cNvGrpSpPr/>
            <p:nvPr/>
          </p:nvGrpSpPr>
          <p:grpSpPr>
            <a:xfrm flipV="1">
              <a:off x="397" y="1174"/>
              <a:ext cx="994" cy="994"/>
              <a:chOff x="680" y="1230"/>
              <a:chExt cx="1086" cy="1086"/>
            </a:xfrm>
          </p:grpSpPr>
          <p:sp>
            <p:nvSpPr>
              <p:cNvPr id="54" name="AutoShape 46"/>
              <p:cNvSpPr>
                <a:spLocks noChangeArrowheads="1"/>
              </p:cNvSpPr>
              <p:nvPr/>
            </p:nvSpPr>
            <p:spPr bwMode="auto">
              <a:xfrm>
                <a:off x="680" y="29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55" name="AutoShape 47"/>
              <p:cNvSpPr>
                <a:spLocks noChangeArrowheads="1"/>
              </p:cNvSpPr>
              <p:nvPr/>
            </p:nvSpPr>
            <p:spPr bwMode="auto">
              <a:xfrm>
                <a:off x="710" y="307"/>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51" name="Group 48"/>
            <p:cNvGrpSpPr/>
            <p:nvPr/>
          </p:nvGrpSpPr>
          <p:grpSpPr>
            <a:xfrm flipV="1">
              <a:off x="511" y="1288"/>
              <a:ext cx="766" cy="766"/>
              <a:chOff x="680" y="1230"/>
              <a:chExt cx="1086" cy="1086"/>
            </a:xfrm>
          </p:grpSpPr>
          <p:sp>
            <p:nvSpPr>
              <p:cNvPr id="52" name="AutoShape 49"/>
              <p:cNvSpPr>
                <a:spLocks noChangeArrowheads="1"/>
              </p:cNvSpPr>
              <p:nvPr/>
            </p:nvSpPr>
            <p:spPr bwMode="auto">
              <a:xfrm>
                <a:off x="680" y="-94"/>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53" name="AutoShape 50"/>
              <p:cNvSpPr>
                <a:spLocks noChangeArrowheads="1"/>
              </p:cNvSpPr>
              <p:nvPr/>
            </p:nvSpPr>
            <p:spPr bwMode="auto">
              <a:xfrm>
                <a:off x="710" y="-85"/>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grpSp>
        <p:nvGrpSpPr>
          <p:cNvPr id="56" name="Group 43"/>
          <p:cNvGrpSpPr>
            <a:grpSpLocks noChangeAspect="1"/>
          </p:cNvGrpSpPr>
          <p:nvPr/>
        </p:nvGrpSpPr>
        <p:grpSpPr>
          <a:xfrm>
            <a:off x="6631993" y="6016991"/>
            <a:ext cx="109294" cy="109294"/>
            <a:chOff x="385" y="1162"/>
            <a:chExt cx="1018" cy="1018"/>
          </a:xfrm>
        </p:grpSpPr>
        <p:sp>
          <p:nvSpPr>
            <p:cNvPr id="57" name="AutoShape 44"/>
            <p:cNvSpPr>
              <a:spLocks noChangeArrowheads="1"/>
            </p:cNvSpPr>
            <p:nvPr/>
          </p:nvSpPr>
          <p:spPr bwMode="auto">
            <a:xfrm flipV="1">
              <a:off x="385" y="-382"/>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58" name="Group 45"/>
            <p:cNvGrpSpPr/>
            <p:nvPr/>
          </p:nvGrpSpPr>
          <p:grpSpPr>
            <a:xfrm flipV="1">
              <a:off x="397" y="1174"/>
              <a:ext cx="994" cy="994"/>
              <a:chOff x="680" y="1230"/>
              <a:chExt cx="1086" cy="1086"/>
            </a:xfrm>
          </p:grpSpPr>
          <p:sp>
            <p:nvSpPr>
              <p:cNvPr id="62" name="AutoShape 46"/>
              <p:cNvSpPr>
                <a:spLocks noChangeArrowheads="1"/>
              </p:cNvSpPr>
              <p:nvPr/>
            </p:nvSpPr>
            <p:spPr bwMode="auto">
              <a:xfrm>
                <a:off x="680" y="29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63" name="AutoShape 47"/>
              <p:cNvSpPr>
                <a:spLocks noChangeArrowheads="1"/>
              </p:cNvSpPr>
              <p:nvPr/>
            </p:nvSpPr>
            <p:spPr bwMode="auto">
              <a:xfrm>
                <a:off x="710" y="307"/>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59" name="Group 48"/>
            <p:cNvGrpSpPr/>
            <p:nvPr/>
          </p:nvGrpSpPr>
          <p:grpSpPr>
            <a:xfrm flipV="1">
              <a:off x="511" y="1288"/>
              <a:ext cx="766" cy="766"/>
              <a:chOff x="680" y="1230"/>
              <a:chExt cx="1086" cy="1086"/>
            </a:xfrm>
          </p:grpSpPr>
          <p:sp>
            <p:nvSpPr>
              <p:cNvPr id="60" name="AutoShape 49"/>
              <p:cNvSpPr>
                <a:spLocks noChangeArrowheads="1"/>
              </p:cNvSpPr>
              <p:nvPr/>
            </p:nvSpPr>
            <p:spPr bwMode="auto">
              <a:xfrm>
                <a:off x="680" y="-94"/>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61" name="AutoShape 50"/>
              <p:cNvSpPr>
                <a:spLocks noChangeArrowheads="1"/>
              </p:cNvSpPr>
              <p:nvPr/>
            </p:nvSpPr>
            <p:spPr bwMode="auto">
              <a:xfrm>
                <a:off x="710" y="-85"/>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grpSp>
        <p:nvGrpSpPr>
          <p:cNvPr id="64" name="Group 43"/>
          <p:cNvGrpSpPr>
            <a:grpSpLocks noChangeAspect="1"/>
          </p:cNvGrpSpPr>
          <p:nvPr/>
        </p:nvGrpSpPr>
        <p:grpSpPr>
          <a:xfrm>
            <a:off x="6670841" y="1810578"/>
            <a:ext cx="109294" cy="109294"/>
            <a:chOff x="385" y="1162"/>
            <a:chExt cx="1018" cy="1018"/>
          </a:xfrm>
        </p:grpSpPr>
        <p:sp>
          <p:nvSpPr>
            <p:cNvPr id="65" name="AutoShape 44"/>
            <p:cNvSpPr>
              <a:spLocks noChangeArrowheads="1"/>
            </p:cNvSpPr>
            <p:nvPr/>
          </p:nvSpPr>
          <p:spPr bwMode="auto">
            <a:xfrm flipV="1">
              <a:off x="385" y="-382"/>
              <a:ext cx="720" cy="3407"/>
            </a:xfrm>
            <a:custGeom>
              <a:gdLst>
                <a:gd fmla="+- 10248 0 0" name="G0"/>
                <a:gd fmla="+- 21600 0 10248" name="G1"/>
                <a:gd fmla="+- 21600 0 10248"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nvGrpSpPr>
            <p:cNvPr id="66" name="Group 45"/>
            <p:cNvGrpSpPr/>
            <p:nvPr/>
          </p:nvGrpSpPr>
          <p:grpSpPr>
            <a:xfrm flipV="1">
              <a:off x="397" y="1174"/>
              <a:ext cx="994" cy="994"/>
              <a:chOff x="680" y="1230"/>
              <a:chExt cx="1086" cy="1086"/>
            </a:xfrm>
          </p:grpSpPr>
          <p:sp>
            <p:nvSpPr>
              <p:cNvPr id="70" name="AutoShape 46"/>
              <p:cNvSpPr>
                <a:spLocks noChangeArrowheads="1"/>
              </p:cNvSpPr>
              <p:nvPr/>
            </p:nvSpPr>
            <p:spPr bwMode="auto">
              <a:xfrm>
                <a:off x="680" y="298"/>
                <a:ext cx="768" cy="3722"/>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71" name="AutoShape 47"/>
              <p:cNvSpPr>
                <a:spLocks noChangeArrowheads="1"/>
              </p:cNvSpPr>
              <p:nvPr/>
            </p:nvSpPr>
            <p:spPr bwMode="auto">
              <a:xfrm>
                <a:off x="710" y="307"/>
                <a:ext cx="726" cy="3722"/>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nvGrpSpPr>
            <p:cNvPr id="67" name="Group 48"/>
            <p:cNvGrpSpPr/>
            <p:nvPr/>
          </p:nvGrpSpPr>
          <p:grpSpPr>
            <a:xfrm flipV="1">
              <a:off x="511" y="1288"/>
              <a:ext cx="766" cy="766"/>
              <a:chOff x="680" y="1230"/>
              <a:chExt cx="1086" cy="1086"/>
            </a:xfrm>
          </p:grpSpPr>
          <p:sp>
            <p:nvSpPr>
              <p:cNvPr id="68" name="AutoShape 49"/>
              <p:cNvSpPr>
                <a:spLocks noChangeArrowheads="1"/>
              </p:cNvSpPr>
              <p:nvPr/>
            </p:nvSpPr>
            <p:spPr bwMode="auto">
              <a:xfrm>
                <a:off x="680" y="-94"/>
                <a:ext cx="768" cy="4830"/>
              </a:xfrm>
              <a:custGeom>
                <a:gdLst>
                  <a:gd fmla="+- 1134 0 0" name="G0"/>
                  <a:gd fmla="+- 21600 0 1134" name="G1"/>
                  <a:gd fmla="+- 21600 0 1134"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sp>
            <p:nvSpPr>
              <p:cNvPr id="69" name="AutoShape 50"/>
              <p:cNvSpPr>
                <a:spLocks noChangeArrowheads="1"/>
              </p:cNvSpPr>
              <p:nvPr/>
            </p:nvSpPr>
            <p:spPr bwMode="auto">
              <a:xfrm>
                <a:off x="710" y="-85"/>
                <a:ext cx="726" cy="4830"/>
              </a:xfrm>
              <a:custGeom>
                <a:gdLst>
                  <a:gd fmla="+- 863 0 0" name="G0"/>
                  <a:gd fmla="+- 21600 0 863" name="G1"/>
                  <a:gd fmla="+- 21600 0 863"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a:effectLst>
                      <a:outerShdw algn="ctr" blurRad="63500" dir="2700000" dist="38099" rotWithShape="0">
                        <a:schemeClr val="bg2">
                          <a:alpha val="74998"/>
                        </a:schemeClr>
                      </a:outerShdw>
                    </a:effectLst>
                  </a14:hiddenEffects>
                </a:ext>
              </a:extLst>
            </p:spPr>
            <p:txBody>
              <a:bodyPr anchor="ctr">
                <a:spAutoFit/>
              </a:bodyPr>
              <a:lstStyle/>
              <a:p>
                <a:endParaRPr lang="en-US"/>
              </a:p>
            </p:txBody>
          </p:sp>
        </p:grpSp>
      </p:grpSp>
      <p:sp>
        <p:nvSpPr>
          <p:cNvPr id="77" name="Text Box 44"/>
          <p:cNvSpPr txBox="1">
            <a:spLocks noChangeArrowheads="1"/>
          </p:cNvSpPr>
          <p:nvPr/>
        </p:nvSpPr>
        <p:spPr bwMode="auto">
          <a:xfrm>
            <a:off x="3177321" y="3142475"/>
            <a:ext cx="5355119"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defTabSz="720725" eaLnBrk="0" hangingPunct="0">
              <a:defRPr sz="1600">
                <a:solidFill>
                  <a:schemeClr val="tx1"/>
                </a:solidFill>
                <a:latin charset="0" pitchFamily="34" typeface="Arial"/>
                <a:ea charset="-122" pitchFamily="2" typeface="宋体"/>
              </a:defRPr>
            </a:lvl1pPr>
            <a:lvl2pPr defTabSz="720725" eaLnBrk="0" hangingPunct="0">
              <a:defRPr sz="1600">
                <a:solidFill>
                  <a:schemeClr val="tx1"/>
                </a:solidFill>
                <a:latin charset="0" pitchFamily="34" typeface="Arial"/>
                <a:ea charset="-122" pitchFamily="2" typeface="宋体"/>
              </a:defRPr>
            </a:lvl2pPr>
            <a:lvl3pPr defTabSz="720725" eaLnBrk="0" hangingPunct="0">
              <a:defRPr sz="1600">
                <a:solidFill>
                  <a:schemeClr val="tx1"/>
                </a:solidFill>
                <a:latin charset="0" pitchFamily="34" typeface="Arial"/>
                <a:ea charset="-122" pitchFamily="2" typeface="宋体"/>
              </a:defRPr>
            </a:lvl3pPr>
            <a:lvl4pPr defTabSz="720725" eaLnBrk="0" hangingPunct="0">
              <a:defRPr sz="1600">
                <a:solidFill>
                  <a:schemeClr val="tx1"/>
                </a:solidFill>
                <a:latin charset="0" pitchFamily="34" typeface="Arial"/>
                <a:ea charset="-122" pitchFamily="2" typeface="宋体"/>
              </a:defRPr>
            </a:lvl4pPr>
            <a:lvl5pPr defTabSz="720725" eaLnBrk="0" hangingPunct="0">
              <a:defRPr sz="1600">
                <a:solidFill>
                  <a:schemeClr val="tx1"/>
                </a:solidFill>
                <a:latin charset="0" pitchFamily="34" typeface="Arial"/>
                <a:ea charset="-122" pitchFamily="2" typeface="宋体"/>
              </a:defRPr>
            </a:lvl5pPr>
            <a:lvl6pPr defTabSz="720725" eaLnBrk="0" fontAlgn="base" hangingPunct="0">
              <a:spcBef>
                <a:spcPct val="0"/>
              </a:spcBef>
              <a:spcAft>
                <a:spcPct val="0"/>
              </a:spcAft>
              <a:defRPr sz="1600">
                <a:solidFill>
                  <a:schemeClr val="tx1"/>
                </a:solidFill>
                <a:latin charset="0" pitchFamily="34" typeface="Arial"/>
                <a:ea charset="-122" pitchFamily="2" typeface="宋体"/>
              </a:defRPr>
            </a:lvl6pPr>
            <a:lvl7pPr defTabSz="720725" eaLnBrk="0" fontAlgn="base" hangingPunct="0">
              <a:spcBef>
                <a:spcPct val="0"/>
              </a:spcBef>
              <a:spcAft>
                <a:spcPct val="0"/>
              </a:spcAft>
              <a:defRPr sz="1600">
                <a:solidFill>
                  <a:schemeClr val="tx1"/>
                </a:solidFill>
                <a:latin charset="0" pitchFamily="34" typeface="Arial"/>
                <a:ea charset="-122" pitchFamily="2" typeface="宋体"/>
              </a:defRPr>
            </a:lvl7pPr>
            <a:lvl8pPr defTabSz="720725" eaLnBrk="0" fontAlgn="base" hangingPunct="0">
              <a:spcBef>
                <a:spcPct val="0"/>
              </a:spcBef>
              <a:spcAft>
                <a:spcPct val="0"/>
              </a:spcAft>
              <a:defRPr sz="1600">
                <a:solidFill>
                  <a:schemeClr val="tx1"/>
                </a:solidFill>
                <a:latin charset="0" pitchFamily="34" typeface="Arial"/>
                <a:ea charset="-122" pitchFamily="2" typeface="宋体"/>
              </a:defRPr>
            </a:lvl8pPr>
            <a:lvl9pPr defTabSz="720725" eaLnBrk="0" fontAlgn="base" hangingPunct="0">
              <a:spcBef>
                <a:spcPct val="0"/>
              </a:spcBef>
              <a:spcAft>
                <a:spcPct val="0"/>
              </a:spcAft>
              <a:defRPr sz="1600">
                <a:solidFill>
                  <a:schemeClr val="tx1"/>
                </a:solidFill>
                <a:latin charset="0" pitchFamily="34" typeface="Arial"/>
                <a:ea charset="-122" pitchFamily="2" typeface="宋体"/>
              </a:defRPr>
            </a:lvl9pPr>
          </a:lstStyle>
          <a:p>
            <a:pPr eaLnBrk="1" hangingPunct="1" indent="457200">
              <a:lnSpc>
                <a:spcPct val="135000"/>
              </a:lnSpc>
            </a:pPr>
            <a:r>
              <a:rPr altLang="en-US" lang="zh-CN">
                <a:solidFill>
                  <a:schemeClr val="bg1">
                    <a:lumMod val="50000"/>
                  </a:schemeClr>
                </a:solidFill>
                <a:latin charset="-122" pitchFamily="34" typeface="微软雅黑"/>
                <a:ea charset="-122" pitchFamily="34" typeface="微软雅黑"/>
              </a:rPr>
              <a:t>首先，计算机和现代通信技术使大多数教科书变得过时，使知识的实效性变得很快。虽然说“知识就是金钱”，而大部分的知识是可以复制，拥有某种知识的优势会迅速失去，所以，唯一的领先优势是比别人学习得更快。正如松下幸之助所言：“打败竞争对手最有效的手段就是比对手学得更快！”。</a:t>
            </a:r>
          </a:p>
        </p:txBody>
      </p:sp>
      <p:sp>
        <p:nvSpPr>
          <p:cNvPr id="75" name="Round Same Side Corner Rectangle 6"/>
          <p:cNvSpPr/>
          <p:nvPr/>
        </p:nvSpPr>
        <p:spPr bwMode="auto">
          <a:xfrm>
            <a:off x="5900214" y="2420888"/>
            <a:ext cx="2752129" cy="432000"/>
          </a:xfrm>
          <a:prstGeom prst="round2SameRect">
            <a:avLst>
              <a:gd fmla="val 41667" name="adj1"/>
              <a:gd fmla="val 0" name="adj2"/>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bIns="0" lIns="0" rIns="0" tIns="0"/>
          <a:lstStyle/>
          <a:p>
            <a:pPr algn="ctr"/>
            <a:r>
              <a:rPr altLang="en-US" kern="0" lang="zh-CN" smtClean="0">
                <a:solidFill>
                  <a:sysClr lastClr="FFFFFF" val="window"/>
                </a:solidFill>
                <a:latin charset="0" pitchFamily="34" typeface="Impact"/>
                <a:ea charset="-122" pitchFamily="34" typeface="微软雅黑"/>
              </a:rPr>
              <a:t>为什么学习能力很重要</a:t>
            </a:r>
          </a:p>
        </p:txBody>
      </p:sp>
      <p:sp>
        <p:nvSpPr>
          <p:cNvPr id="79" name="Text Box 44"/>
          <p:cNvSpPr txBox="1">
            <a:spLocks noChangeArrowheads="1"/>
          </p:cNvSpPr>
          <p:nvPr/>
        </p:nvSpPr>
        <p:spPr bwMode="auto">
          <a:xfrm>
            <a:off x="3177320" y="5326039"/>
            <a:ext cx="5355119"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defTabSz="720725" eaLnBrk="0" hangingPunct="0">
              <a:defRPr sz="1600">
                <a:solidFill>
                  <a:schemeClr val="tx1"/>
                </a:solidFill>
                <a:latin charset="0" pitchFamily="34" typeface="Arial"/>
                <a:ea charset="-122" pitchFamily="2" typeface="宋体"/>
              </a:defRPr>
            </a:lvl1pPr>
            <a:lvl2pPr defTabSz="720725" eaLnBrk="0" hangingPunct="0">
              <a:defRPr sz="1600">
                <a:solidFill>
                  <a:schemeClr val="tx1"/>
                </a:solidFill>
                <a:latin charset="0" pitchFamily="34" typeface="Arial"/>
                <a:ea charset="-122" pitchFamily="2" typeface="宋体"/>
              </a:defRPr>
            </a:lvl2pPr>
            <a:lvl3pPr defTabSz="720725" eaLnBrk="0" hangingPunct="0">
              <a:defRPr sz="1600">
                <a:solidFill>
                  <a:schemeClr val="tx1"/>
                </a:solidFill>
                <a:latin charset="0" pitchFamily="34" typeface="Arial"/>
                <a:ea charset="-122" pitchFamily="2" typeface="宋体"/>
              </a:defRPr>
            </a:lvl3pPr>
            <a:lvl4pPr defTabSz="720725" eaLnBrk="0" hangingPunct="0">
              <a:defRPr sz="1600">
                <a:solidFill>
                  <a:schemeClr val="tx1"/>
                </a:solidFill>
                <a:latin charset="0" pitchFamily="34" typeface="Arial"/>
                <a:ea charset="-122" pitchFamily="2" typeface="宋体"/>
              </a:defRPr>
            </a:lvl4pPr>
            <a:lvl5pPr defTabSz="720725" eaLnBrk="0" hangingPunct="0">
              <a:defRPr sz="1600">
                <a:solidFill>
                  <a:schemeClr val="tx1"/>
                </a:solidFill>
                <a:latin charset="0" pitchFamily="34" typeface="Arial"/>
                <a:ea charset="-122" pitchFamily="2" typeface="宋体"/>
              </a:defRPr>
            </a:lvl5pPr>
            <a:lvl6pPr defTabSz="720725" eaLnBrk="0" fontAlgn="base" hangingPunct="0">
              <a:spcBef>
                <a:spcPct val="0"/>
              </a:spcBef>
              <a:spcAft>
                <a:spcPct val="0"/>
              </a:spcAft>
              <a:defRPr sz="1600">
                <a:solidFill>
                  <a:schemeClr val="tx1"/>
                </a:solidFill>
                <a:latin charset="0" pitchFamily="34" typeface="Arial"/>
                <a:ea charset="-122" pitchFamily="2" typeface="宋体"/>
              </a:defRPr>
            </a:lvl6pPr>
            <a:lvl7pPr defTabSz="720725" eaLnBrk="0" fontAlgn="base" hangingPunct="0">
              <a:spcBef>
                <a:spcPct val="0"/>
              </a:spcBef>
              <a:spcAft>
                <a:spcPct val="0"/>
              </a:spcAft>
              <a:defRPr sz="1600">
                <a:solidFill>
                  <a:schemeClr val="tx1"/>
                </a:solidFill>
                <a:latin charset="0" pitchFamily="34" typeface="Arial"/>
                <a:ea charset="-122" pitchFamily="2" typeface="宋体"/>
              </a:defRPr>
            </a:lvl7pPr>
            <a:lvl8pPr defTabSz="720725" eaLnBrk="0" fontAlgn="base" hangingPunct="0">
              <a:spcBef>
                <a:spcPct val="0"/>
              </a:spcBef>
              <a:spcAft>
                <a:spcPct val="0"/>
              </a:spcAft>
              <a:defRPr sz="1600">
                <a:solidFill>
                  <a:schemeClr val="tx1"/>
                </a:solidFill>
                <a:latin charset="0" pitchFamily="34" typeface="Arial"/>
                <a:ea charset="-122" pitchFamily="2" typeface="宋体"/>
              </a:defRPr>
            </a:lvl8pPr>
            <a:lvl9pPr defTabSz="720725" eaLnBrk="0" fontAlgn="base" hangingPunct="0">
              <a:spcBef>
                <a:spcPct val="0"/>
              </a:spcBef>
              <a:spcAft>
                <a:spcPct val="0"/>
              </a:spcAft>
              <a:defRPr sz="1600">
                <a:solidFill>
                  <a:schemeClr val="tx1"/>
                </a:solidFill>
                <a:latin charset="0" pitchFamily="34" typeface="Arial"/>
                <a:ea charset="-122" pitchFamily="2" typeface="宋体"/>
              </a:defRPr>
            </a:lvl9pPr>
          </a:lstStyle>
          <a:p>
            <a:pPr eaLnBrk="1" hangingPunct="1" indent="457200">
              <a:lnSpc>
                <a:spcPct val="135000"/>
              </a:lnSpc>
            </a:pPr>
            <a:r>
              <a:rPr altLang="en-US" lang="zh-CN">
                <a:solidFill>
                  <a:schemeClr val="bg1">
                    <a:lumMod val="50000"/>
                  </a:schemeClr>
                </a:solidFill>
                <a:latin charset="-122" pitchFamily="34" typeface="微软雅黑"/>
                <a:ea charset="-122" pitchFamily="34" typeface="微软雅黑"/>
              </a:rPr>
              <a:t>其次，随着社会的进步和发展，当前的信息量越来越大，你无法去一一学习，但是如果你拥有非常棒的学习能力，那么你也毫不惧怕面对新鲜的事物。</a:t>
            </a:r>
          </a:p>
        </p:txBody>
      </p:sp>
      <p:pic>
        <p:nvPicPr>
          <p:cNvPr descr="D:\Teliss_Tong\Copy\定期备份\工作备份\！个人PPT作品@teliss\管理学习图\少女.png" id="82" name="Picture 2"/>
          <p:cNvPicPr>
            <a:picLocks noChangeArrowheads="1" noChangeAspect="1"/>
          </p:cNvPicPr>
          <p:nvPr/>
        </p:nvPicPr>
        <p:blipFill>
          <a:blip r:embed="rId2">
            <a:extLst>
              <a:ext uri="{28A0092B-C50C-407E-A947-70E740481C1C}">
                <a14:useLocalDpi/>
              </a:ext>
            </a:extLst>
          </a:blip>
          <a:srcRect l="14458" r="17148" t="5533"/>
          <a:stretch>
            <a:fillRect/>
          </a:stretch>
        </p:blipFill>
        <p:spPr bwMode="auto">
          <a:xfrm>
            <a:off x="0" y="1196768"/>
            <a:ext cx="2727434" cy="5661232"/>
          </a:xfrm>
          <a:prstGeom prst="rect">
            <a:avLst/>
          </a:prstGeom>
          <a:noFill/>
          <a:extLst>
            <a:ext uri="{909E8E84-426E-40DD-AFC4-6F175D3DCCD1}">
              <a14:hiddenFill>
                <a:solidFill>
                  <a:srgbClr val="FFFFFF"/>
                </a:solidFill>
              </a14:hiddenFill>
            </a:ext>
          </a:extLst>
        </p:spPr>
      </p:pic>
    </p:spTree>
    <p:extLst>
      <p:ext uri="{BB962C8B-B14F-4D97-AF65-F5344CB8AC3E}">
        <p14:creationId val="174180625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5"/>
                                        </p:tgtEl>
                                        <p:attrNameLst>
                                          <p:attrName>style.visibility</p:attrName>
                                        </p:attrNameLst>
                                      </p:cBhvr>
                                      <p:to>
                                        <p:strVal val="visible"/>
                                      </p:to>
                                    </p:set>
                                    <p:animEffect filter="fade" transition="in">
                                      <p:cBhvr>
                                        <p:cTn dur="1000" id="7"/>
                                        <p:tgtEl>
                                          <p:spTgt spid="75"/>
                                        </p:tgtEl>
                                      </p:cBhvr>
                                    </p:animEffect>
                                    <p:anim calcmode="lin" valueType="num">
                                      <p:cBhvr>
                                        <p:cTn dur="1000" fill="hold" id="8"/>
                                        <p:tgtEl>
                                          <p:spTgt spid="75"/>
                                        </p:tgtEl>
                                        <p:attrNameLst>
                                          <p:attrName>ppt_x</p:attrName>
                                        </p:attrNameLst>
                                      </p:cBhvr>
                                      <p:tavLst>
                                        <p:tav tm="0">
                                          <p:val>
                                            <p:strVal val="#ppt_x"/>
                                          </p:val>
                                        </p:tav>
                                        <p:tav tm="100000">
                                          <p:val>
                                            <p:strVal val="#ppt_x"/>
                                          </p:val>
                                        </p:tav>
                                      </p:tavLst>
                                    </p:anim>
                                    <p:anim calcmode="lin" valueType="num">
                                      <p:cBhvr>
                                        <p:cTn dur="1000" fill="hold" id="9"/>
                                        <p:tgtEl>
                                          <p:spTgt spid="75"/>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78"/>
                                        </p:tgtEl>
                                        <p:attrNameLst>
                                          <p:attrName>style.visibility</p:attrName>
                                        </p:attrNameLst>
                                      </p:cBhvr>
                                      <p:to>
                                        <p:strVal val="visible"/>
                                      </p:to>
                                    </p:set>
                                    <p:animEffect filter="fade" transition="in">
                                      <p:cBhvr>
                                        <p:cTn dur="1000" id="12"/>
                                        <p:tgtEl>
                                          <p:spTgt spid="78"/>
                                        </p:tgtEl>
                                      </p:cBhvr>
                                    </p:animEffect>
                                    <p:anim calcmode="lin" valueType="num">
                                      <p:cBhvr>
                                        <p:cTn dur="1000" fill="hold" id="13"/>
                                        <p:tgtEl>
                                          <p:spTgt spid="78"/>
                                        </p:tgtEl>
                                        <p:attrNameLst>
                                          <p:attrName>ppt_x</p:attrName>
                                        </p:attrNameLst>
                                      </p:cBhvr>
                                      <p:tavLst>
                                        <p:tav tm="0">
                                          <p:val>
                                            <p:strVal val="#ppt_x"/>
                                          </p:val>
                                        </p:tav>
                                        <p:tav tm="100000">
                                          <p:val>
                                            <p:strVal val="#ppt_x"/>
                                          </p:val>
                                        </p:tav>
                                      </p:tavLst>
                                    </p:anim>
                                    <p:anim calcmode="lin" valueType="num">
                                      <p:cBhvr>
                                        <p:cTn dur="1000" fill="hold" id="14"/>
                                        <p:tgtEl>
                                          <p:spTgt spid="78"/>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77"/>
                                        </p:tgtEl>
                                        <p:attrNameLst>
                                          <p:attrName>style.visibility</p:attrName>
                                        </p:attrNameLst>
                                      </p:cBhvr>
                                      <p:to>
                                        <p:strVal val="visible"/>
                                      </p:to>
                                    </p:set>
                                    <p:animEffect filter="fade" transition="in">
                                      <p:cBhvr>
                                        <p:cTn dur="1000" id="19"/>
                                        <p:tgtEl>
                                          <p:spTgt spid="77"/>
                                        </p:tgtEl>
                                      </p:cBhvr>
                                    </p:animEffect>
                                    <p:anim calcmode="lin" valueType="num">
                                      <p:cBhvr>
                                        <p:cTn dur="1000" fill="hold" id="20"/>
                                        <p:tgtEl>
                                          <p:spTgt spid="77"/>
                                        </p:tgtEl>
                                        <p:attrNameLst>
                                          <p:attrName>ppt_x</p:attrName>
                                        </p:attrNameLst>
                                      </p:cBhvr>
                                      <p:tavLst>
                                        <p:tav tm="0">
                                          <p:val>
                                            <p:strVal val="#ppt_x"/>
                                          </p:val>
                                        </p:tav>
                                        <p:tav tm="100000">
                                          <p:val>
                                            <p:strVal val="#ppt_x"/>
                                          </p:val>
                                        </p:tav>
                                      </p:tavLst>
                                    </p:anim>
                                    <p:anim calcmode="lin" valueType="num">
                                      <p:cBhvr>
                                        <p:cTn dur="1000" fill="hold" id="21"/>
                                        <p:tgtEl>
                                          <p:spTgt spid="77"/>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79"/>
                                        </p:tgtEl>
                                        <p:attrNameLst>
                                          <p:attrName>style.visibility</p:attrName>
                                        </p:attrNameLst>
                                      </p:cBhvr>
                                      <p:to>
                                        <p:strVal val="visible"/>
                                      </p:to>
                                    </p:set>
                                    <p:animEffect filter="fade" transition="in">
                                      <p:cBhvr>
                                        <p:cTn dur="1000" id="26"/>
                                        <p:tgtEl>
                                          <p:spTgt spid="79"/>
                                        </p:tgtEl>
                                      </p:cBhvr>
                                    </p:animEffect>
                                    <p:anim calcmode="lin" valueType="num">
                                      <p:cBhvr>
                                        <p:cTn dur="1000" fill="hold" id="27"/>
                                        <p:tgtEl>
                                          <p:spTgt spid="79"/>
                                        </p:tgtEl>
                                        <p:attrNameLst>
                                          <p:attrName>ppt_x</p:attrName>
                                        </p:attrNameLst>
                                      </p:cBhvr>
                                      <p:tavLst>
                                        <p:tav tm="0">
                                          <p:val>
                                            <p:strVal val="#ppt_x"/>
                                          </p:val>
                                        </p:tav>
                                        <p:tav tm="100000">
                                          <p:val>
                                            <p:strVal val="#ppt_x"/>
                                          </p:val>
                                        </p:tav>
                                      </p:tavLst>
                                    </p:anim>
                                    <p:anim calcmode="lin" valueType="num">
                                      <p:cBhvr>
                                        <p:cTn dur="1000" fill="hold" id="28"/>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P grpId="0" spid="77"/>
      <p:bldP grpId="0" spid="75"/>
      <p:bldP grpId="0" spid="79"/>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r>
              <a:rPr altLang="en-US" kern="0" lang="zh-CN" sz="2000">
                <a:solidFill>
                  <a:sysClr lastClr="FFFFFF" val="window"/>
                </a:solidFill>
                <a:latin charset="0" pitchFamily="34" typeface="Impact"/>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9" name="矩形 8"/>
          <p:cNvSpPr/>
          <p:nvPr/>
        </p:nvSpPr>
        <p:spPr>
          <a:xfrm>
            <a:off x="1115616" y="217049"/>
            <a:ext cx="45719" cy="468000"/>
          </a:xfrm>
          <a:prstGeom prst="rect">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kern="0" lang="en-US" sz="2000">
              <a:solidFill>
                <a:sysClr lastClr="FFFFFF" val="window"/>
              </a:solidFill>
              <a:latin charset="-122" pitchFamily="34" typeface="微软雅黑"/>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33000">
                <a:srgbClr val="F68426">
                  <a:lumMod val="60000"/>
                  <a:lumOff val="40000"/>
                </a:srgbClr>
              </a:gs>
              <a:gs pos="100000">
                <a:srgbClr val="F68426"/>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grpSp>
        <p:nvGrpSpPr>
          <p:cNvPr id="11" name="组合 10"/>
          <p:cNvGrpSpPr/>
          <p:nvPr/>
        </p:nvGrpSpPr>
        <p:grpSpPr>
          <a:xfrm>
            <a:off x="3059832" y="637200"/>
            <a:ext cx="4176464" cy="541568"/>
            <a:chOff x="2477927" y="5767752"/>
            <a:chExt cx="6164894" cy="541568"/>
          </a:xfrm>
        </p:grpSpPr>
        <p:cxnSp>
          <p:nvCxnSpPr>
            <p:cNvPr id="12" name="直接连接符 11"/>
            <p:cNvCxnSpPr/>
            <p:nvPr/>
          </p:nvCxnSpPr>
          <p:spPr>
            <a:xfrm flipH="1">
              <a:off x="2477927" y="6309320"/>
              <a:ext cx="5899408" cy="0"/>
            </a:xfrm>
            <a:prstGeom prst="line">
              <a:avLst/>
            </a:prstGeom>
            <a:ln>
              <a:solidFill>
                <a:srgbClr val="FF9900"/>
              </a:solidFill>
              <a:headEnd len="med" type="none" w="med"/>
              <a:tailEnd len="lg" type="diamond" w="lg"/>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V="1">
              <a:off x="8377335" y="5767752"/>
              <a:ext cx="265486" cy="541568"/>
            </a:xfrm>
            <a:prstGeom prst="line">
              <a:avLst/>
            </a:prstGeom>
            <a:ln>
              <a:solidFill>
                <a:srgbClr val="FF9900"/>
              </a:solidFill>
              <a:tailEnd type="oval"/>
            </a:ln>
          </p:spPr>
          <p:style>
            <a:lnRef idx="1">
              <a:schemeClr val="accent3"/>
            </a:lnRef>
            <a:fillRef idx="0">
              <a:schemeClr val="accent3"/>
            </a:fillRef>
            <a:effectRef idx="0">
              <a:schemeClr val="accent3"/>
            </a:effectRef>
            <a:fontRef idx="minor">
              <a:schemeClr val="tx1"/>
            </a:fontRef>
          </p:style>
        </p:cxnSp>
      </p:grpSp>
      <p:sp>
        <p:nvSpPr>
          <p:cNvPr id="14" name="椭圆 13"/>
          <p:cNvSpPr/>
          <p:nvPr/>
        </p:nvSpPr>
        <p:spPr>
          <a:xfrm>
            <a:off x="6588256" y="1052768"/>
            <a:ext cx="288000" cy="288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solidFill>
                  <a:prstClr val="white"/>
                </a:solidFill>
                <a:latin charset="-122" pitchFamily="34" typeface="Arial Unicode MS"/>
                <a:ea charset="-122" pitchFamily="34" typeface="Arial Unicode MS"/>
                <a:cs charset="-122" pitchFamily="34" typeface="Arial Unicode MS"/>
              </a:rPr>
              <a:t>4</a:t>
            </a:r>
          </a:p>
        </p:txBody>
      </p:sp>
      <p:sp>
        <p:nvSpPr>
          <p:cNvPr id="19" name="TextBox 18"/>
          <p:cNvSpPr txBox="1"/>
          <p:nvPr/>
        </p:nvSpPr>
        <p:spPr>
          <a:xfrm>
            <a:off x="3275856" y="809436"/>
            <a:ext cx="3168352" cy="365760"/>
          </a:xfrm>
          <a:prstGeom prst="rect">
            <a:avLst/>
          </a:prstGeom>
          <a:noFill/>
        </p:spPr>
        <p:txBody>
          <a:bodyPr lIns="0" rtlCol="0" wrap="square">
            <a:spAutoFit/>
          </a:bodyPr>
          <a:lstStyle/>
          <a:p>
            <a:pPr algn="r"/>
            <a:r>
              <a:rPr altLang="en-US" lang="zh-CN">
                <a:solidFill>
                  <a:srgbClr val="FC6204"/>
                </a:solidFill>
                <a:latin charset="-122" pitchFamily="34" typeface="微软雅黑"/>
                <a:ea charset="-122" pitchFamily="34" typeface="微软雅黑"/>
              </a:rPr>
              <a:t>通用管理技能</a:t>
            </a:r>
          </a:p>
        </p:txBody>
      </p:sp>
      <p:grpSp>
        <p:nvGrpSpPr>
          <p:cNvPr id="18" name="组合 17"/>
          <p:cNvGrpSpPr/>
          <p:nvPr/>
        </p:nvGrpSpPr>
        <p:grpSpPr>
          <a:xfrm>
            <a:off x="59734" y="5277458"/>
            <a:ext cx="4800298" cy="1569660"/>
            <a:chOff x="8628686" y="5243102"/>
            <a:chExt cx="4800298" cy="1569660"/>
          </a:xfrm>
        </p:grpSpPr>
        <p:sp>
          <p:nvSpPr>
            <p:cNvPr id="20" name="TextBox 19"/>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FC6204"/>
                  </a:solidFill>
                  <a:effectLst>
                    <a:outerShdw algn="tl" blurRad="38100" dir="2700000" dist="38100">
                      <a:srgbClr val="000000">
                        <a:alpha val="43137"/>
                      </a:srgbClr>
                    </a:outerShdw>
                  </a:effectLst>
                  <a:latin charset="0" pitchFamily="82" typeface="Broadway"/>
                  <a:ea charset="-120" pitchFamily="18" typeface="DFPYeaSong-B5"/>
                </a:rPr>
                <a:t>2</a:t>
              </a:r>
            </a:p>
          </p:txBody>
        </p:sp>
        <p:grpSp>
          <p:nvGrpSpPr>
            <p:cNvPr id="21" name="组合 20"/>
            <p:cNvGrpSpPr/>
            <p:nvPr/>
          </p:nvGrpSpPr>
          <p:grpSpPr>
            <a:xfrm>
              <a:off x="8748464" y="5629533"/>
              <a:ext cx="3168352" cy="1080120"/>
              <a:chOff x="8748464" y="5629533"/>
              <a:chExt cx="3168352" cy="1080120"/>
            </a:xfrm>
          </p:grpSpPr>
          <p:cxnSp>
            <p:nvCxnSpPr>
              <p:cNvPr id="23" name="直接连接符 22"/>
              <p:cNvCxnSpPr/>
              <p:nvPr/>
            </p:nvCxnSpPr>
            <p:spPr>
              <a:xfrm>
                <a:off x="8748464" y="6525344"/>
                <a:ext cx="3168352" cy="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cxnSp>
            <p:nvCxnSpPr>
              <p:cNvPr id="24" name="直接连接符 23"/>
              <p:cNvCxnSpPr/>
              <p:nvPr/>
            </p:nvCxnSpPr>
            <p:spPr>
              <a:xfrm flipH="1">
                <a:off x="8928523" y="5629533"/>
                <a:ext cx="0" cy="1080120"/>
              </a:xfrm>
              <a:prstGeom prst="line">
                <a:avLst/>
              </a:prstGeom>
              <a:ln>
                <a:solidFill>
                  <a:srgbClr val="FC6204"/>
                </a:solidFill>
              </a:ln>
            </p:spPr>
            <p:style>
              <a:lnRef idx="1">
                <a:schemeClr val="accent5"/>
              </a:lnRef>
              <a:fillRef idx="0">
                <a:schemeClr val="accent5"/>
              </a:fillRef>
              <a:effectRef idx="0">
                <a:schemeClr val="accent5"/>
              </a:effectRef>
              <a:fontRef idx="minor">
                <a:schemeClr val="tx1"/>
              </a:fontRef>
            </p:style>
          </p:cxnSp>
        </p:grpSp>
        <p:sp>
          <p:nvSpPr>
            <p:cNvPr id="22" name="矩形 21"/>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smtClean="0">
                  <a:solidFill>
                    <a:srgbClr val="FC6204"/>
                  </a:solidFill>
                  <a:latin charset="-122" pitchFamily="34" typeface="微软雅黑"/>
                  <a:ea charset="-122" pitchFamily="34" typeface="微软雅黑"/>
                </a:rPr>
                <a:t>管理技能范畴</a:t>
              </a:r>
            </a:p>
          </p:txBody>
        </p:sp>
      </p:grpSp>
      <p:sp>
        <p:nvSpPr>
          <p:cNvPr id="25" name="Text Box 44"/>
          <p:cNvSpPr txBox="1">
            <a:spLocks noChangeArrowheads="1"/>
          </p:cNvSpPr>
          <p:nvPr/>
        </p:nvSpPr>
        <p:spPr bwMode="auto">
          <a:xfrm>
            <a:off x="395536" y="2132856"/>
            <a:ext cx="4169296"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zh-CN" lang="zh-CN"/>
              <a:t>看了许多关于管理技能材料，对于管理技能的组成，皆比较混乱，有的包含“时间管理”、“情绪及压力管理”等，本人认为，这些隶属于管理者的“自我管理技能部分”；有的包含“绩效管理”、“战略管理”，这些属于管理者的“业务管理技能”。</a:t>
            </a:r>
          </a:p>
        </p:txBody>
      </p:sp>
      <p:sp>
        <p:nvSpPr>
          <p:cNvPr id="26" name="Text Box 44"/>
          <p:cNvSpPr txBox="1">
            <a:spLocks noChangeArrowheads="1"/>
          </p:cNvSpPr>
          <p:nvPr/>
        </p:nvSpPr>
        <p:spPr bwMode="auto">
          <a:xfrm>
            <a:off x="4881218" y="2132856"/>
            <a:ext cx="388843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zh-CN" lang="zh-CN"/>
              <a:t>而“通用管理技能”是指管理者履行管理职能时所需要的技能，所以，围绕着目前管理定义中管理职能（计划、组织、领导、控制）的各个方面，可以将“通用管理技能”分解为如下部分：</a:t>
            </a:r>
          </a:p>
        </p:txBody>
      </p:sp>
      <p:grpSp>
        <p:nvGrpSpPr>
          <p:cNvPr id="28" name="组合 27"/>
          <p:cNvGrpSpPr/>
          <p:nvPr/>
        </p:nvGrpSpPr>
        <p:grpSpPr>
          <a:xfrm>
            <a:off x="1047750" y="1883077"/>
            <a:ext cx="7050088" cy="3527123"/>
            <a:chOff x="1047750" y="1883077"/>
            <a:chExt cx="7050088" cy="3527123"/>
          </a:xfrm>
        </p:grpSpPr>
        <p:sp>
          <p:nvSpPr>
            <p:cNvPr id="29" name="矩形 17"/>
            <p:cNvSpPr/>
            <p:nvPr/>
          </p:nvSpPr>
          <p:spPr bwMode="auto">
            <a:xfrm>
              <a:off x="6288088" y="1970088"/>
              <a:ext cx="1809750" cy="3440112"/>
            </a:xfrm>
            <a:custGeom>
              <a:rect b="b" l="l" r="r" t="t"/>
              <a:pathLst>
                <a:path h="3440675" w="1809407">
                  <a:moveTo>
                    <a:pt x="1139906" y="0"/>
                  </a:moveTo>
                  <a:lnTo>
                    <a:pt x="1809407" y="792244"/>
                  </a:lnTo>
                  <a:lnTo>
                    <a:pt x="1563950" y="750317"/>
                  </a:lnTo>
                  <a:lnTo>
                    <a:pt x="1104411" y="3440675"/>
                  </a:lnTo>
                  <a:lnTo>
                    <a:pt x="0" y="3440675"/>
                  </a:lnTo>
                  <a:lnTo>
                    <a:pt x="490848" y="567021"/>
                  </a:lnTo>
                  <a:lnTo>
                    <a:pt x="245391" y="525095"/>
                  </a:lnTo>
                  <a:close/>
                </a:path>
              </a:pathLst>
            </a:custGeom>
            <a:gradFill>
              <a:gsLst>
                <a:gs pos="33000">
                  <a:srgbClr val="F68426">
                    <a:lumMod val="60000"/>
                    <a:lumOff val="40000"/>
                  </a:srgbClr>
                </a:gs>
                <a:gs pos="100000">
                  <a:srgbClr val="F68426"/>
                </a:gs>
              </a:gsLst>
              <a:lin ang="5400000" scaled="0"/>
            </a:gradFill>
            <a:ln algn="ctr" cap="flat" cmpd="sng" w="3175">
              <a:solidFill>
                <a:srgbClr val="F68426">
                  <a:lumMod val="60000"/>
                  <a:lumOff val="40000"/>
                </a:srgbClr>
              </a:solidFill>
              <a:prstDash val="solid"/>
            </a:ln>
            <a:effectLst>
              <a:outerShdw algn="bl" blurRad="76200" dir="18900000" kx="-1200000" rotWithShape="0" sy="23000">
                <a:prstClr val="black">
                  <a:alpha val="20000"/>
                </a:prstClr>
              </a:outerShdw>
            </a:effectLst>
          </p:spPr>
          <p:txBody>
            <a:bodyPr anchor="ctr" lIns="0" rIns="0"/>
            <a:lstStyle/>
            <a:p>
              <a:pPr algn="ctr" defTabSz="914400" eaLnBrk="1" fontAlgn="auto" hangingPunct="1" indent="0" latinLnBrk="0" lvl="0" marL="0" marR="0">
                <a:lnSpc>
                  <a:spcPct val="120000"/>
                </a:lnSpc>
                <a:spcBef>
                  <a:spcPts val="600"/>
                </a:spcBef>
                <a:spcAft>
                  <a:spcPts val="600"/>
                </a:spcAft>
                <a:buClrTx/>
                <a:buSzTx/>
                <a:buFontTx/>
                <a:buNone/>
                <a:defRPr/>
              </a:pPr>
              <a:endParaRPr altLang="en-US" b="0" baseline="0" cap="none" i="0" kern="0" kumimoji="0" lang="zh-CN" noProof="0" normalizeH="0" spc="0" strike="noStrike" sz="2800" u="none">
                <a:ln>
                  <a:noFill/>
                </a:ln>
                <a:solidFill>
                  <a:sysClr lastClr="FFFFFF" val="window"/>
                </a:solidFill>
                <a:effectLst/>
                <a:uLnTx/>
                <a:uFillTx/>
                <a:latin charset="0" pitchFamily="34" typeface="Impact"/>
                <a:ea charset="-122" pitchFamily="34" typeface="微软雅黑"/>
                <a:cs typeface="+mn-cs"/>
              </a:endParaRPr>
            </a:p>
          </p:txBody>
        </p:sp>
        <p:sp>
          <p:nvSpPr>
            <p:cNvPr id="30" name="平行四边形 29"/>
            <p:cNvSpPr/>
            <p:nvPr/>
          </p:nvSpPr>
          <p:spPr bwMode="auto">
            <a:xfrm>
              <a:off x="1047750" y="3729038"/>
              <a:ext cx="1385888" cy="1681162"/>
            </a:xfrm>
            <a:prstGeom prst="parallelogram">
              <a:avLst>
                <a:gd fmla="val 20417" name="adj"/>
              </a:avLst>
            </a:prstGeom>
            <a:gradFill>
              <a:gsLst>
                <a:gs pos="33000">
                  <a:srgbClr val="F68426">
                    <a:lumMod val="60000"/>
                    <a:lumOff val="40000"/>
                  </a:srgbClr>
                </a:gs>
                <a:gs pos="100000">
                  <a:srgbClr val="F68426"/>
                </a:gs>
              </a:gsLst>
              <a:lin ang="5400000" scaled="0"/>
            </a:gradFill>
            <a:ln algn="ctr" cap="flat" cmpd="sng" w="3175">
              <a:solidFill>
                <a:srgbClr val="F68426">
                  <a:lumMod val="60000"/>
                  <a:lumOff val="40000"/>
                </a:srgbClr>
              </a:solidFill>
              <a:prstDash val="solid"/>
            </a:ln>
            <a:effectLst>
              <a:outerShdw algn="bl" blurRad="76200" dir="18900000" kx="-1200000" rotWithShape="0" sy="23000">
                <a:prstClr val="black">
                  <a:alpha val="20000"/>
                </a:prstClr>
              </a:outerShdw>
            </a:effectLst>
          </p:spPr>
          <p:txBody>
            <a:bodyPr anchor="ctr" lIns="0" rIns="0"/>
            <a:lstStyle/>
            <a:p>
              <a:pPr algn="ctr" defTabSz="914400" eaLnBrk="1" fontAlgn="auto" hangingPunct="1" indent="0" latinLnBrk="0" lvl="0" marL="0" marR="0">
                <a:lnSpc>
                  <a:spcPct val="120000"/>
                </a:lnSpc>
                <a:spcBef>
                  <a:spcPts val="600"/>
                </a:spcBef>
                <a:spcAft>
                  <a:spcPts val="600"/>
                </a:spcAft>
                <a:buClrTx/>
                <a:buSzTx/>
                <a:buFontTx/>
                <a:buNone/>
                <a:defRPr/>
              </a:pPr>
              <a:endParaRPr altLang="en-US" b="0" baseline="0" cap="none" i="0" kern="0" kumimoji="0" lang="zh-CN" noProof="0" normalizeH="0" spc="0" strike="noStrike" sz="2800" u="none">
                <a:ln>
                  <a:noFill/>
                </a:ln>
                <a:solidFill>
                  <a:sysClr lastClr="FFFFFF" val="window"/>
                </a:solidFill>
                <a:effectLst/>
                <a:uLnTx/>
                <a:uFillTx/>
                <a:latin charset="0" pitchFamily="34" typeface="Impact"/>
                <a:ea charset="-122" pitchFamily="34" typeface="微软雅黑"/>
                <a:cs typeface="+mn-cs"/>
              </a:endParaRPr>
            </a:p>
          </p:txBody>
        </p:sp>
        <p:sp>
          <p:nvSpPr>
            <p:cNvPr id="31" name="平行四边形 30"/>
            <p:cNvSpPr/>
            <p:nvPr/>
          </p:nvSpPr>
          <p:spPr bwMode="auto">
            <a:xfrm>
              <a:off x="2795588" y="3729038"/>
              <a:ext cx="1384300" cy="1681162"/>
            </a:xfrm>
            <a:prstGeom prst="parallelogram">
              <a:avLst>
                <a:gd fmla="val 20417" name="adj"/>
              </a:avLst>
            </a:prstGeom>
            <a:gradFill>
              <a:gsLst>
                <a:gs pos="33000">
                  <a:srgbClr val="F68426">
                    <a:lumMod val="60000"/>
                    <a:lumOff val="40000"/>
                  </a:srgbClr>
                </a:gs>
                <a:gs pos="100000">
                  <a:srgbClr val="F68426"/>
                </a:gs>
              </a:gsLst>
              <a:lin ang="5400000" scaled="0"/>
            </a:gradFill>
            <a:ln algn="ctr" cap="flat" cmpd="sng" w="3175">
              <a:solidFill>
                <a:srgbClr val="F68426">
                  <a:lumMod val="60000"/>
                  <a:lumOff val="40000"/>
                </a:srgbClr>
              </a:solidFill>
              <a:prstDash val="solid"/>
            </a:ln>
            <a:effectLst>
              <a:outerShdw algn="bl" blurRad="76200" dir="18900000" kx="-1200000" rotWithShape="0" sy="23000">
                <a:prstClr val="black">
                  <a:alpha val="20000"/>
                </a:prstClr>
              </a:outerShdw>
            </a:effectLst>
          </p:spPr>
          <p:txBody>
            <a:bodyPr anchor="ctr" lIns="0" rIns="0"/>
            <a:lstStyle/>
            <a:p>
              <a:pPr algn="ctr" defTabSz="914400" eaLnBrk="1" fontAlgn="auto" hangingPunct="1" indent="0" latinLnBrk="0" lvl="0" marL="0" marR="0">
                <a:lnSpc>
                  <a:spcPct val="120000"/>
                </a:lnSpc>
                <a:spcBef>
                  <a:spcPts val="600"/>
                </a:spcBef>
                <a:spcAft>
                  <a:spcPts val="600"/>
                </a:spcAft>
                <a:buClrTx/>
                <a:buSzTx/>
                <a:buFontTx/>
                <a:buNone/>
                <a:defRPr/>
              </a:pPr>
              <a:endParaRPr altLang="en-US" b="0" baseline="0" cap="none" i="0" kern="0" kumimoji="0" lang="zh-CN" noProof="0" normalizeH="0" spc="0" strike="noStrike" sz="2800" u="none">
                <a:ln>
                  <a:noFill/>
                </a:ln>
                <a:solidFill>
                  <a:sysClr lastClr="FFFFFF" val="window"/>
                </a:solidFill>
                <a:effectLst/>
                <a:uLnTx/>
                <a:uFillTx/>
                <a:latin charset="0" pitchFamily="34" typeface="Impact"/>
                <a:ea charset="-122" pitchFamily="34" typeface="微软雅黑"/>
                <a:cs typeface="+mn-cs"/>
              </a:endParaRPr>
            </a:p>
          </p:txBody>
        </p:sp>
        <p:sp>
          <p:nvSpPr>
            <p:cNvPr id="32" name="平行四边形 31"/>
            <p:cNvSpPr/>
            <p:nvPr/>
          </p:nvSpPr>
          <p:spPr bwMode="auto">
            <a:xfrm>
              <a:off x="4541838" y="3729038"/>
              <a:ext cx="1385887" cy="1681162"/>
            </a:xfrm>
            <a:prstGeom prst="parallelogram">
              <a:avLst>
                <a:gd fmla="val 20417" name="adj"/>
              </a:avLst>
            </a:prstGeom>
            <a:gradFill>
              <a:gsLst>
                <a:gs pos="33000">
                  <a:srgbClr val="F68426">
                    <a:lumMod val="60000"/>
                    <a:lumOff val="40000"/>
                  </a:srgbClr>
                </a:gs>
                <a:gs pos="100000">
                  <a:srgbClr val="F68426"/>
                </a:gs>
              </a:gsLst>
              <a:lin ang="5400000" scaled="0"/>
            </a:gradFill>
            <a:ln algn="ctr" cap="flat" cmpd="sng" w="3175">
              <a:solidFill>
                <a:srgbClr val="F68426">
                  <a:lumMod val="60000"/>
                  <a:lumOff val="40000"/>
                </a:srgbClr>
              </a:solidFill>
              <a:prstDash val="solid"/>
            </a:ln>
            <a:effectLst>
              <a:outerShdw algn="bl" blurRad="76200" dir="18900000" kx="-1200000" rotWithShape="0" sy="23000">
                <a:prstClr val="black">
                  <a:alpha val="20000"/>
                </a:prstClr>
              </a:outerShdw>
            </a:effectLst>
          </p:spPr>
          <p:txBody>
            <a:bodyPr anchor="ctr" lIns="0" rIns="0"/>
            <a:lstStyle/>
            <a:p>
              <a:pPr algn="ctr" defTabSz="914400" eaLnBrk="1" fontAlgn="auto" hangingPunct="1" indent="0" latinLnBrk="0" lvl="0" marL="0" marR="0">
                <a:lnSpc>
                  <a:spcPct val="120000"/>
                </a:lnSpc>
                <a:spcBef>
                  <a:spcPts val="600"/>
                </a:spcBef>
                <a:spcAft>
                  <a:spcPts val="600"/>
                </a:spcAft>
                <a:buClrTx/>
                <a:buSzTx/>
                <a:buFontTx/>
                <a:buNone/>
                <a:defRPr/>
              </a:pPr>
              <a:endParaRPr altLang="en-US" b="0" baseline="0" cap="none" i="0" kern="0" kumimoji="0" lang="zh-CN" noProof="0" normalizeH="0" spc="0" strike="noStrike" sz="2800" u="none">
                <a:ln>
                  <a:noFill/>
                </a:ln>
                <a:solidFill>
                  <a:sysClr lastClr="FFFFFF" val="window"/>
                </a:solidFill>
                <a:effectLst/>
                <a:uLnTx/>
                <a:uFillTx/>
                <a:latin charset="0" pitchFamily="34" typeface="Impact"/>
                <a:ea charset="-122" pitchFamily="34" typeface="微软雅黑"/>
                <a:cs typeface="+mn-cs"/>
              </a:endParaRPr>
            </a:p>
          </p:txBody>
        </p:sp>
        <p:sp>
          <p:nvSpPr>
            <p:cNvPr id="33" name="平行四边形 32"/>
            <p:cNvSpPr/>
            <p:nvPr/>
          </p:nvSpPr>
          <p:spPr bwMode="auto">
            <a:xfrm flipH="1">
              <a:off x="1331048" y="3729313"/>
              <a:ext cx="2569119" cy="1680887"/>
            </a:xfrm>
            <a:prstGeom prst="parallelogram">
              <a:avLst>
                <a:gd fmla="val 87273"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reflection algn="bl" blurRad="6350" dir="5400000" endA="300" endPos="35000" rotWithShape="0" stA="52000" sy="-100000"/>
            </a:effec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2000" u="none">
                <a:ln>
                  <a:noFill/>
                </a:ln>
                <a:solidFill>
                  <a:srgbClr val="4D4D4D"/>
                </a:solidFill>
                <a:effectLst/>
                <a:uLnTx/>
                <a:uFillTx/>
                <a:latin charset="-122" pitchFamily="34" typeface="微软雅黑"/>
                <a:ea charset="-122" pitchFamily="34" typeface="微软雅黑"/>
                <a:cs typeface="+mn-cs"/>
              </a:endParaRPr>
            </a:p>
          </p:txBody>
        </p:sp>
        <p:sp>
          <p:nvSpPr>
            <p:cNvPr id="34" name="平行四边形 33"/>
            <p:cNvSpPr/>
            <p:nvPr/>
          </p:nvSpPr>
          <p:spPr bwMode="auto">
            <a:xfrm flipH="1">
              <a:off x="3077733" y="3729313"/>
              <a:ext cx="2569119" cy="1680887"/>
            </a:xfrm>
            <a:prstGeom prst="parallelogram">
              <a:avLst>
                <a:gd fmla="val 87273"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reflection algn="bl" blurRad="6350" dir="5400000" endA="300" endPos="35000" rotWithShape="0" stA="52000" sy="-100000"/>
            </a:effec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2000" u="none">
                <a:ln>
                  <a:noFill/>
                </a:ln>
                <a:solidFill>
                  <a:srgbClr val="4D4D4D"/>
                </a:solidFill>
                <a:effectLst/>
                <a:uLnTx/>
                <a:uFillTx/>
                <a:latin charset="-122" pitchFamily="34" typeface="微软雅黑"/>
                <a:ea charset="-122" pitchFamily="34" typeface="微软雅黑"/>
                <a:cs typeface="+mn-cs"/>
              </a:endParaRPr>
            </a:p>
          </p:txBody>
        </p:sp>
        <p:sp>
          <p:nvSpPr>
            <p:cNvPr id="35" name="平行四边形 34"/>
            <p:cNvSpPr/>
            <p:nvPr/>
          </p:nvSpPr>
          <p:spPr bwMode="auto">
            <a:xfrm flipH="1">
              <a:off x="4824416" y="3729313"/>
              <a:ext cx="2569119" cy="1680887"/>
            </a:xfrm>
            <a:prstGeom prst="parallelogram">
              <a:avLst>
                <a:gd fmla="val 87273"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reflection algn="bl" blurRad="6350" dir="5400000" endA="300" endPos="35000" rotWithShape="0" stA="52000" sy="-100000"/>
            </a:effec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2000" u="none">
                <a:ln>
                  <a:noFill/>
                </a:ln>
                <a:solidFill>
                  <a:srgbClr val="4D4D4D"/>
                </a:solidFill>
                <a:effectLst/>
                <a:uLnTx/>
                <a:uFillTx/>
                <a:latin charset="-122" pitchFamily="34" typeface="微软雅黑"/>
                <a:ea charset="-122" pitchFamily="34" typeface="微软雅黑"/>
                <a:cs typeface="+mn-cs"/>
              </a:endParaRPr>
            </a:p>
          </p:txBody>
        </p:sp>
        <p:sp>
          <p:nvSpPr>
            <p:cNvPr id="36" name="平行四边形 35"/>
            <p:cNvSpPr/>
            <p:nvPr/>
          </p:nvSpPr>
          <p:spPr bwMode="auto">
            <a:xfrm>
              <a:off x="1047750" y="3729313"/>
              <a:ext cx="1385413" cy="1680887"/>
            </a:xfrm>
            <a:prstGeom prst="parallelogram">
              <a:avLst>
                <a:gd fmla="val 20417" name="adj"/>
              </a:avLst>
            </a:prstGeom>
            <a:gradFill>
              <a:gsLst>
                <a:gs pos="33000">
                  <a:srgbClr val="F68426">
                    <a:lumMod val="60000"/>
                    <a:lumOff val="40000"/>
                  </a:srgbClr>
                </a:gs>
                <a:gs pos="100000">
                  <a:srgbClr val="F68426"/>
                </a:gs>
              </a:gsLst>
              <a:lin ang="5400000" scaled="0"/>
            </a:gradFill>
            <a:ln algn="ctr" cap="flat" cmpd="sng" w="3175">
              <a:solidFill>
                <a:srgbClr val="F68426">
                  <a:lumMod val="60000"/>
                  <a:lumOff val="40000"/>
                </a:srgbClr>
              </a:solidFill>
              <a:prstDash val="solid"/>
            </a:ln>
            <a:effectLst>
              <a:outerShdw algn="tl" blurRad="50800" dir="2700000" dist="38100" rotWithShape="0">
                <a:prstClr val="black">
                  <a:alpha val="40000"/>
                </a:prstClr>
              </a:outerShdw>
              <a:reflection algn="bl" blurRad="6350" dir="5400000" endA="300" endPos="35000" rotWithShape="0" stA="52000" sy="-100000"/>
            </a:effectLst>
          </p:spPr>
          <p:txBody>
            <a:bodyPr anchor="ctr" lIns="0" rIns="0"/>
            <a:lstStyle/>
            <a:p>
              <a:pPr algn="ctr" defTabSz="914400" eaLnBrk="1" fontAlgn="auto" hangingPunct="1" indent="0" latinLnBrk="0" lvl="0" marL="0" marR="0">
                <a:lnSpc>
                  <a:spcPct val="120000"/>
                </a:lnSpc>
                <a:spcBef>
                  <a:spcPts val="600"/>
                </a:spcBef>
                <a:spcAft>
                  <a:spcPts val="600"/>
                </a:spcAft>
                <a:buClrTx/>
                <a:buSzTx/>
                <a:buFontTx/>
                <a:buNone/>
                <a:defRPr/>
              </a:pPr>
              <a:endParaRPr altLang="en-US" b="0" baseline="0" cap="none" i="0" kern="0" kumimoji="0" lang="zh-CN" noProof="0" normalizeH="0" spc="0" strike="noStrike" sz="2800" u="none">
                <a:ln>
                  <a:noFill/>
                </a:ln>
                <a:solidFill>
                  <a:sysClr lastClr="FFFFFF" val="window"/>
                </a:solidFill>
                <a:effectLst/>
                <a:uLnTx/>
                <a:uFillTx/>
                <a:latin charset="0" pitchFamily="34" typeface="Impact"/>
                <a:ea charset="-122" pitchFamily="34" typeface="微软雅黑"/>
                <a:cs typeface="+mn-cs"/>
              </a:endParaRPr>
            </a:p>
          </p:txBody>
        </p:sp>
        <p:sp>
          <p:nvSpPr>
            <p:cNvPr id="37" name="平行四边形 36"/>
            <p:cNvSpPr/>
            <p:nvPr/>
          </p:nvSpPr>
          <p:spPr bwMode="auto">
            <a:xfrm>
              <a:off x="2795179" y="3729313"/>
              <a:ext cx="1385413" cy="1680887"/>
            </a:xfrm>
            <a:prstGeom prst="parallelogram">
              <a:avLst>
                <a:gd fmla="val 20417" name="adj"/>
              </a:avLst>
            </a:prstGeom>
            <a:gradFill>
              <a:gsLst>
                <a:gs pos="33000">
                  <a:srgbClr val="F68426">
                    <a:lumMod val="60000"/>
                    <a:lumOff val="40000"/>
                  </a:srgbClr>
                </a:gs>
                <a:gs pos="100000">
                  <a:srgbClr val="F68426"/>
                </a:gs>
              </a:gsLst>
              <a:lin ang="5400000" scaled="0"/>
            </a:gradFill>
            <a:ln algn="ctr" cap="flat" cmpd="sng" w="3175">
              <a:solidFill>
                <a:srgbClr val="F68426">
                  <a:lumMod val="60000"/>
                  <a:lumOff val="40000"/>
                </a:srgbClr>
              </a:solidFill>
              <a:prstDash val="solid"/>
            </a:ln>
            <a:effectLst>
              <a:outerShdw algn="tl" blurRad="50800" dir="2700000" dist="38100" rotWithShape="0">
                <a:prstClr val="black">
                  <a:alpha val="40000"/>
                </a:prstClr>
              </a:outerShdw>
              <a:reflection algn="bl" blurRad="6350" dir="5400000" endA="300" endPos="35000" rotWithShape="0" stA="52000" sy="-100000"/>
            </a:effectLst>
          </p:spPr>
          <p:txBody>
            <a:bodyPr anchor="ctr" lIns="0" rIns="0"/>
            <a:lstStyle/>
            <a:p>
              <a:pPr algn="ctr" defTabSz="914400" eaLnBrk="1" fontAlgn="auto" hangingPunct="1" indent="0" latinLnBrk="0" lvl="0" marL="0" marR="0">
                <a:lnSpc>
                  <a:spcPct val="120000"/>
                </a:lnSpc>
                <a:spcBef>
                  <a:spcPts val="600"/>
                </a:spcBef>
                <a:spcAft>
                  <a:spcPts val="600"/>
                </a:spcAft>
                <a:buClrTx/>
                <a:buSzTx/>
                <a:buFontTx/>
                <a:buNone/>
                <a:defRPr/>
              </a:pPr>
              <a:endParaRPr altLang="en-US" b="0" baseline="0" cap="none" i="0" kern="0" kumimoji="0" lang="zh-CN" noProof="0" normalizeH="0" spc="0" strike="noStrike" sz="2800" u="none">
                <a:ln>
                  <a:noFill/>
                </a:ln>
                <a:solidFill>
                  <a:sysClr lastClr="FFFFFF" val="window"/>
                </a:solidFill>
                <a:effectLst/>
                <a:uLnTx/>
                <a:uFillTx/>
                <a:latin charset="0" pitchFamily="34" typeface="Impact"/>
                <a:ea charset="-122" pitchFamily="34" typeface="微软雅黑"/>
                <a:cs typeface="+mn-cs"/>
              </a:endParaRPr>
            </a:p>
          </p:txBody>
        </p:sp>
        <p:sp>
          <p:nvSpPr>
            <p:cNvPr id="38" name="平行四边形 37"/>
            <p:cNvSpPr/>
            <p:nvPr/>
          </p:nvSpPr>
          <p:spPr bwMode="auto">
            <a:xfrm>
              <a:off x="4541863" y="3729313"/>
              <a:ext cx="1385413" cy="1680887"/>
            </a:xfrm>
            <a:prstGeom prst="parallelogram">
              <a:avLst>
                <a:gd fmla="val 20417" name="adj"/>
              </a:avLst>
            </a:prstGeom>
            <a:gradFill>
              <a:gsLst>
                <a:gs pos="33000">
                  <a:srgbClr val="F68426">
                    <a:lumMod val="60000"/>
                    <a:lumOff val="40000"/>
                  </a:srgbClr>
                </a:gs>
                <a:gs pos="100000">
                  <a:srgbClr val="F68426"/>
                </a:gs>
              </a:gsLst>
              <a:lin ang="5400000" scaled="0"/>
            </a:gradFill>
            <a:ln algn="ctr" cap="flat" cmpd="sng" w="3175">
              <a:solidFill>
                <a:srgbClr val="F68426">
                  <a:lumMod val="60000"/>
                  <a:lumOff val="40000"/>
                </a:srgbClr>
              </a:solidFill>
              <a:prstDash val="solid"/>
            </a:ln>
            <a:effectLst>
              <a:outerShdw algn="tl" blurRad="50800" dir="2700000" dist="38100" rotWithShape="0">
                <a:prstClr val="black">
                  <a:alpha val="40000"/>
                </a:prstClr>
              </a:outerShdw>
              <a:reflection algn="bl" blurRad="6350" dir="5400000" endA="300" endPos="35000" rotWithShape="0" stA="52000" sy="-100000"/>
            </a:effectLst>
          </p:spPr>
          <p:txBody>
            <a:bodyPr anchor="ctr" lIns="0" rIns="0"/>
            <a:lstStyle/>
            <a:p>
              <a:pPr algn="ctr" defTabSz="914400" eaLnBrk="1" fontAlgn="auto" hangingPunct="1" indent="0" latinLnBrk="0" lvl="0" marL="0" marR="0">
                <a:lnSpc>
                  <a:spcPct val="120000"/>
                </a:lnSpc>
                <a:spcBef>
                  <a:spcPts val="600"/>
                </a:spcBef>
                <a:spcAft>
                  <a:spcPts val="600"/>
                </a:spcAft>
                <a:buClrTx/>
                <a:buSzTx/>
                <a:buFontTx/>
                <a:buNone/>
                <a:defRPr/>
              </a:pPr>
              <a:endParaRPr altLang="en-US" b="0" baseline="0" cap="none" i="0" kern="0" kumimoji="0" lang="zh-CN" noProof="0" normalizeH="0" spc="0" strike="noStrike" sz="2800" u="none">
                <a:ln>
                  <a:noFill/>
                </a:ln>
                <a:solidFill>
                  <a:sysClr lastClr="FFFFFF" val="window"/>
                </a:solidFill>
                <a:effectLst/>
                <a:uLnTx/>
                <a:uFillTx/>
                <a:latin charset="0" pitchFamily="34" typeface="Impact"/>
                <a:ea charset="-122" pitchFamily="34" typeface="微软雅黑"/>
                <a:cs typeface="+mn-cs"/>
              </a:endParaRPr>
            </a:p>
          </p:txBody>
        </p:sp>
        <p:sp>
          <p:nvSpPr>
            <p:cNvPr id="39" name="矩形 17"/>
            <p:cNvSpPr/>
            <p:nvPr/>
          </p:nvSpPr>
          <p:spPr bwMode="auto">
            <a:xfrm>
              <a:off x="6288240" y="1970088"/>
              <a:ext cx="1809598" cy="3440112"/>
            </a:xfrm>
            <a:custGeom>
              <a:rect b="b" l="l" r="r" t="t"/>
              <a:pathLst>
                <a:path h="3440675" w="1809407">
                  <a:moveTo>
                    <a:pt x="1139906" y="0"/>
                  </a:moveTo>
                  <a:lnTo>
                    <a:pt x="1809407" y="792244"/>
                  </a:lnTo>
                  <a:lnTo>
                    <a:pt x="1563950" y="750317"/>
                  </a:lnTo>
                  <a:lnTo>
                    <a:pt x="1104411" y="3440675"/>
                  </a:lnTo>
                  <a:lnTo>
                    <a:pt x="0" y="3440675"/>
                  </a:lnTo>
                  <a:lnTo>
                    <a:pt x="490848" y="567021"/>
                  </a:lnTo>
                  <a:lnTo>
                    <a:pt x="245391" y="525095"/>
                  </a:lnTo>
                  <a:close/>
                </a:path>
              </a:pathLst>
            </a:custGeom>
            <a:gradFill>
              <a:gsLst>
                <a:gs pos="33000">
                  <a:srgbClr val="F68426">
                    <a:lumMod val="60000"/>
                    <a:lumOff val="40000"/>
                  </a:srgbClr>
                </a:gs>
                <a:gs pos="100000">
                  <a:srgbClr val="F68426"/>
                </a:gs>
              </a:gsLst>
              <a:lin ang="5400000" scaled="0"/>
            </a:gradFill>
            <a:ln algn="ctr" cap="flat" cmpd="sng" w="3175">
              <a:solidFill>
                <a:srgbClr val="F68426">
                  <a:lumMod val="60000"/>
                  <a:lumOff val="40000"/>
                </a:srgbClr>
              </a:solidFill>
              <a:prstDash val="solid"/>
            </a:ln>
            <a:effectLst>
              <a:outerShdw algn="tl" blurRad="50800" dir="2700000" dist="38100" rotWithShape="0">
                <a:prstClr val="black">
                  <a:alpha val="40000"/>
                </a:prstClr>
              </a:outerShdw>
              <a:reflection algn="bl" blurRad="6350" dir="5400000" endA="300" endPos="35000" rotWithShape="0" stA="52000" sy="-100000"/>
            </a:effectLst>
          </p:spPr>
          <p:txBody>
            <a:bodyPr anchor="ctr" lIns="0" rIns="0"/>
            <a:lstStyle/>
            <a:p>
              <a:pPr algn="ctr" defTabSz="914400" eaLnBrk="1" fontAlgn="auto" hangingPunct="1" indent="0" latinLnBrk="0" lvl="0" marL="0" marR="0">
                <a:lnSpc>
                  <a:spcPct val="120000"/>
                </a:lnSpc>
                <a:spcBef>
                  <a:spcPts val="600"/>
                </a:spcBef>
                <a:spcAft>
                  <a:spcPts val="600"/>
                </a:spcAft>
                <a:buClrTx/>
                <a:buSzTx/>
                <a:buFontTx/>
                <a:buNone/>
                <a:defRPr/>
              </a:pPr>
              <a:endParaRPr altLang="en-US" b="0" baseline="0" cap="none" i="0" kern="0" kumimoji="0" lang="zh-CN" noProof="0" normalizeH="0" spc="0" strike="noStrike" sz="2800" u="none">
                <a:ln>
                  <a:noFill/>
                </a:ln>
                <a:solidFill>
                  <a:sysClr lastClr="FFFFFF" val="window"/>
                </a:solidFill>
                <a:effectLst/>
                <a:uLnTx/>
                <a:uFillTx/>
                <a:latin charset="0" pitchFamily="34" typeface="Impact"/>
                <a:ea charset="-122" pitchFamily="34" typeface="微软雅黑"/>
                <a:cs typeface="+mn-cs"/>
              </a:endParaRPr>
            </a:p>
          </p:txBody>
        </p:sp>
        <p:sp>
          <p:nvSpPr>
            <p:cNvPr id="40" name="TextBox 61"/>
            <p:cNvSpPr txBox="1">
              <a:spLocks noChangeArrowheads="1"/>
            </p:cNvSpPr>
            <p:nvPr/>
          </p:nvSpPr>
          <p:spPr bwMode="auto">
            <a:xfrm>
              <a:off x="1600701" y="3401987"/>
              <a:ext cx="589280" cy="335280"/>
            </a:xfrm>
            <a:prstGeom prst="rect">
              <a:avLst/>
            </a:prstGeom>
            <a:noFill/>
            <a:ln w="9525">
              <a:noFill/>
              <a:miter lim="800000"/>
            </a:ln>
          </p:spPr>
          <p:txBody>
            <a:bodyPr wrap="none">
              <a:spAutoFit/>
            </a:bodyPr>
            <a:lstStyle/>
            <a:p>
              <a:r>
                <a:rPr altLang="en-US" lang="zh-CN" smtClean="0" sz="1600">
                  <a:solidFill>
                    <a:srgbClr val="7D7D7D"/>
                  </a:solidFill>
                  <a:latin charset="-122" pitchFamily="34" typeface="微软雅黑"/>
                  <a:ea charset="-122" pitchFamily="34" typeface="微软雅黑"/>
                </a:rPr>
                <a:t>计划</a:t>
              </a:r>
            </a:p>
          </p:txBody>
        </p:sp>
        <p:sp>
          <p:nvSpPr>
            <p:cNvPr id="41" name="TextBox 61"/>
            <p:cNvSpPr txBox="1">
              <a:spLocks noChangeArrowheads="1"/>
            </p:cNvSpPr>
            <p:nvPr/>
          </p:nvSpPr>
          <p:spPr bwMode="auto">
            <a:xfrm>
              <a:off x="3328894" y="3401987"/>
              <a:ext cx="589280" cy="335280"/>
            </a:xfrm>
            <a:prstGeom prst="rect">
              <a:avLst/>
            </a:prstGeom>
            <a:noFill/>
            <a:ln w="9525">
              <a:noFill/>
              <a:miter lim="800000"/>
            </a:ln>
          </p:spPr>
          <p:txBody>
            <a:bodyPr wrap="none">
              <a:spAutoFit/>
            </a:bodyPr>
            <a:lstStyle/>
            <a:p>
              <a:r>
                <a:rPr altLang="en-US" lang="zh-CN" smtClean="0" sz="1600">
                  <a:solidFill>
                    <a:srgbClr val="7D7D7D"/>
                  </a:solidFill>
                  <a:latin charset="-122" pitchFamily="34" typeface="微软雅黑"/>
                  <a:ea charset="-122" pitchFamily="34" typeface="微软雅黑"/>
                </a:rPr>
                <a:t>组织</a:t>
              </a:r>
            </a:p>
          </p:txBody>
        </p:sp>
        <p:sp>
          <p:nvSpPr>
            <p:cNvPr id="42" name="TextBox 61"/>
            <p:cNvSpPr txBox="1">
              <a:spLocks noChangeArrowheads="1"/>
            </p:cNvSpPr>
            <p:nvPr/>
          </p:nvSpPr>
          <p:spPr bwMode="auto">
            <a:xfrm>
              <a:off x="5057086" y="3401987"/>
              <a:ext cx="589280" cy="335280"/>
            </a:xfrm>
            <a:prstGeom prst="rect">
              <a:avLst/>
            </a:prstGeom>
            <a:noFill/>
            <a:ln w="9525">
              <a:noFill/>
              <a:miter lim="800000"/>
            </a:ln>
          </p:spPr>
          <p:txBody>
            <a:bodyPr wrap="none">
              <a:spAutoFit/>
            </a:bodyPr>
            <a:lstStyle/>
            <a:p>
              <a:r>
                <a:rPr altLang="en-US" lang="zh-CN" smtClean="0" sz="1600">
                  <a:solidFill>
                    <a:srgbClr val="7D7D7D"/>
                  </a:solidFill>
                  <a:latin charset="-122" pitchFamily="34" typeface="微软雅黑"/>
                  <a:ea charset="-122" pitchFamily="34" typeface="微软雅黑"/>
                </a:rPr>
                <a:t>领导</a:t>
              </a:r>
            </a:p>
          </p:txBody>
        </p:sp>
        <p:sp>
          <p:nvSpPr>
            <p:cNvPr id="43" name="TextBox 32"/>
            <p:cNvSpPr txBox="1">
              <a:spLocks noChangeArrowheads="1"/>
            </p:cNvSpPr>
            <p:nvPr/>
          </p:nvSpPr>
          <p:spPr bwMode="auto">
            <a:xfrm rot="610177">
              <a:off x="6924094" y="2763818"/>
              <a:ext cx="457200" cy="2053989"/>
            </a:xfrm>
            <a:prstGeom prst="rect">
              <a:avLst/>
            </a:prstGeom>
            <a:noFill/>
            <a:ln w="9525">
              <a:noFill/>
              <a:miter lim="800000"/>
            </a:ln>
          </p:spPr>
          <p:txBody>
            <a:bodyPr vert="eaVert" wrap="none">
              <a:spAutoFit/>
            </a:bodyPr>
            <a:lstStyle/>
            <a:p>
              <a:pPr lvl="0">
                <a:defRPr/>
              </a:pPr>
              <a:r>
                <a:rPr altLang="en-US" kern="0" lang="zh-CN">
                  <a:solidFill>
                    <a:sysClr lastClr="FFFFFF" val="window"/>
                  </a:solidFill>
                  <a:latin charset="-122" pitchFamily="34" typeface="微软雅黑"/>
                  <a:ea charset="-122" pitchFamily="34" typeface="微软雅黑"/>
                </a:rPr>
                <a:t>执行技能、解决问题</a:t>
              </a:r>
            </a:p>
          </p:txBody>
        </p:sp>
        <p:sp>
          <p:nvSpPr>
            <p:cNvPr id="44" name="TextBox 61"/>
            <p:cNvSpPr txBox="1">
              <a:spLocks noChangeArrowheads="1"/>
            </p:cNvSpPr>
            <p:nvPr/>
          </p:nvSpPr>
          <p:spPr bwMode="auto">
            <a:xfrm rot="19776638">
              <a:off x="6568820" y="1884757"/>
              <a:ext cx="589280" cy="335280"/>
            </a:xfrm>
            <a:prstGeom prst="rect">
              <a:avLst/>
            </a:prstGeom>
            <a:noFill/>
            <a:ln w="9525">
              <a:noFill/>
              <a:miter lim="800000"/>
            </a:ln>
          </p:spPr>
          <p:txBody>
            <a:bodyPr wrap="none">
              <a:spAutoFit/>
            </a:bodyPr>
            <a:lstStyle/>
            <a:p>
              <a:r>
                <a:rPr altLang="en-US" lang="zh-CN" smtClean="0" sz="1600">
                  <a:solidFill>
                    <a:srgbClr val="7D7D7D"/>
                  </a:solidFill>
                  <a:latin charset="-122" pitchFamily="34" typeface="微软雅黑"/>
                  <a:ea charset="-122" pitchFamily="34" typeface="微软雅黑"/>
                </a:rPr>
                <a:t>控制</a:t>
              </a:r>
            </a:p>
          </p:txBody>
        </p:sp>
        <p:grpSp>
          <p:nvGrpSpPr>
            <p:cNvPr id="45" name="组合 44"/>
            <p:cNvGrpSpPr/>
            <p:nvPr/>
          </p:nvGrpSpPr>
          <p:grpSpPr>
            <a:xfrm>
              <a:off x="1267615" y="3992216"/>
              <a:ext cx="893713" cy="1262261"/>
              <a:chOff x="1267615" y="4007982"/>
              <a:chExt cx="893713" cy="1262261"/>
            </a:xfrm>
          </p:grpSpPr>
          <p:sp>
            <p:nvSpPr>
              <p:cNvPr id="52" name="TextBox 32"/>
              <p:cNvSpPr txBox="1">
                <a:spLocks noChangeArrowheads="1"/>
              </p:cNvSpPr>
              <p:nvPr/>
            </p:nvSpPr>
            <p:spPr bwMode="auto">
              <a:xfrm rot="610177">
                <a:off x="1264115" y="4023040"/>
                <a:ext cx="457200" cy="1286532"/>
              </a:xfrm>
              <a:prstGeom prst="rect">
                <a:avLst/>
              </a:prstGeom>
              <a:noFill/>
              <a:ln w="9525">
                <a:noFill/>
                <a:miter lim="800000"/>
              </a:ln>
            </p:spPr>
            <p:txBody>
              <a:bodyPr vert="eaVert" wrap="none">
                <a:spAutoFit/>
              </a:bodyPr>
              <a:lstStyle/>
              <a:p>
                <a:pPr lvl="0">
                  <a:defRPr/>
                </a:pPr>
                <a:r>
                  <a:rPr altLang="en-US" kern="0" lang="zh-CN" smtClean="0">
                    <a:solidFill>
                      <a:sysClr lastClr="FFFFFF" val="window"/>
                    </a:solidFill>
                    <a:latin charset="-122" pitchFamily="34" typeface="微软雅黑"/>
                    <a:ea charset="-122" pitchFamily="34" typeface="微软雅黑"/>
                  </a:rPr>
                  <a:t>选择与决策</a:t>
                </a:r>
              </a:p>
            </p:txBody>
          </p:sp>
          <p:sp>
            <p:nvSpPr>
              <p:cNvPr id="53" name="TextBox 32"/>
              <p:cNvSpPr txBox="1">
                <a:spLocks noChangeArrowheads="1"/>
              </p:cNvSpPr>
              <p:nvPr/>
            </p:nvSpPr>
            <p:spPr bwMode="auto">
              <a:xfrm rot="610177">
                <a:off x="1697149" y="4007361"/>
                <a:ext cx="457200" cy="1275370"/>
              </a:xfrm>
              <a:prstGeom prst="rect">
                <a:avLst/>
              </a:prstGeom>
              <a:noFill/>
              <a:ln w="9525">
                <a:noFill/>
                <a:miter lim="800000"/>
              </a:ln>
            </p:spPr>
            <p:txBody>
              <a:bodyPr vert="eaVert" wrap="none">
                <a:spAutoFit/>
              </a:bodyPr>
              <a:lstStyle/>
              <a:p>
                <a:pPr lvl="0">
                  <a:defRPr/>
                </a:pPr>
                <a:r>
                  <a:rPr altLang="en-US" kern="0" lang="zh-CN" smtClean="0">
                    <a:solidFill>
                      <a:sysClr lastClr="FFFFFF" val="window"/>
                    </a:solidFill>
                    <a:latin charset="-122" pitchFamily="34" typeface="微软雅黑"/>
                    <a:ea charset="-122" pitchFamily="34" typeface="微软雅黑"/>
                  </a:rPr>
                  <a:t>目标与计划</a:t>
                </a:r>
              </a:p>
            </p:txBody>
          </p:sp>
        </p:grpSp>
        <p:grpSp>
          <p:nvGrpSpPr>
            <p:cNvPr id="46" name="组合 45"/>
            <p:cNvGrpSpPr/>
            <p:nvPr/>
          </p:nvGrpSpPr>
          <p:grpSpPr>
            <a:xfrm>
              <a:off x="3030215" y="4120480"/>
              <a:ext cx="893713" cy="1031429"/>
              <a:chOff x="1267615" y="4123398"/>
              <a:chExt cx="893713" cy="1031429"/>
            </a:xfrm>
          </p:grpSpPr>
          <p:sp>
            <p:nvSpPr>
              <p:cNvPr id="50" name="TextBox 32"/>
              <p:cNvSpPr txBox="1">
                <a:spLocks noChangeArrowheads="1"/>
              </p:cNvSpPr>
              <p:nvPr/>
            </p:nvSpPr>
            <p:spPr bwMode="auto">
              <a:xfrm rot="610177">
                <a:off x="1267448" y="4138751"/>
                <a:ext cx="457200" cy="1017956"/>
              </a:xfrm>
              <a:prstGeom prst="rect">
                <a:avLst/>
              </a:prstGeom>
              <a:noFill/>
              <a:ln w="9525">
                <a:noFill/>
                <a:miter lim="800000"/>
              </a:ln>
            </p:spPr>
            <p:txBody>
              <a:bodyPr vert="eaVert" wrap="none">
                <a:spAutoFit/>
              </a:bodyPr>
              <a:lstStyle/>
              <a:p>
                <a:pPr lvl="0">
                  <a:defRPr/>
                </a:pPr>
                <a:r>
                  <a:rPr altLang="en-US" kern="0" lang="zh-CN" smtClean="0">
                    <a:solidFill>
                      <a:sysClr lastClr="FFFFFF" val="window"/>
                    </a:solidFill>
                    <a:latin charset="-122" pitchFamily="34" typeface="微软雅黑"/>
                    <a:ea charset="-122" pitchFamily="34" typeface="微软雅黑"/>
                  </a:rPr>
                  <a:t>团队建设</a:t>
                </a:r>
              </a:p>
            </p:txBody>
          </p:sp>
          <p:sp>
            <p:nvSpPr>
              <p:cNvPr id="51" name="TextBox 32"/>
              <p:cNvSpPr txBox="1">
                <a:spLocks noChangeArrowheads="1"/>
              </p:cNvSpPr>
              <p:nvPr/>
            </p:nvSpPr>
            <p:spPr bwMode="auto">
              <a:xfrm rot="610177">
                <a:off x="1697170" y="4122779"/>
                <a:ext cx="457200" cy="1044299"/>
              </a:xfrm>
              <a:prstGeom prst="rect">
                <a:avLst/>
              </a:prstGeom>
              <a:noFill/>
              <a:ln w="9525">
                <a:noFill/>
                <a:miter lim="800000"/>
              </a:ln>
            </p:spPr>
            <p:txBody>
              <a:bodyPr vert="eaVert" wrap="none">
                <a:spAutoFit/>
              </a:bodyPr>
              <a:lstStyle/>
              <a:p>
                <a:pPr lvl="0">
                  <a:defRPr/>
                </a:pPr>
                <a:r>
                  <a:rPr altLang="en-US" kern="0" lang="zh-CN" smtClean="0">
                    <a:solidFill>
                      <a:sysClr lastClr="FFFFFF" val="window"/>
                    </a:solidFill>
                    <a:latin charset="-122" pitchFamily="34" typeface="微软雅黑"/>
                    <a:ea charset="-122" pitchFamily="34" typeface="微软雅黑"/>
                  </a:rPr>
                  <a:t>沟通技能</a:t>
                </a:r>
              </a:p>
            </p:txBody>
          </p:sp>
        </p:grpSp>
        <p:grpSp>
          <p:nvGrpSpPr>
            <p:cNvPr id="47" name="组合 46"/>
            <p:cNvGrpSpPr/>
            <p:nvPr/>
          </p:nvGrpSpPr>
          <p:grpSpPr>
            <a:xfrm>
              <a:off x="4788024" y="3861048"/>
              <a:ext cx="893713" cy="1477328"/>
              <a:chOff x="1267615" y="3892565"/>
              <a:chExt cx="893713" cy="1477328"/>
            </a:xfrm>
          </p:grpSpPr>
          <p:sp>
            <p:nvSpPr>
              <p:cNvPr id="48" name="TextBox 32"/>
              <p:cNvSpPr txBox="1">
                <a:spLocks noChangeArrowheads="1"/>
              </p:cNvSpPr>
              <p:nvPr/>
            </p:nvSpPr>
            <p:spPr bwMode="auto">
              <a:xfrm rot="610177">
                <a:off x="1265772" y="4138604"/>
                <a:ext cx="457200" cy="1036932"/>
              </a:xfrm>
              <a:prstGeom prst="rect">
                <a:avLst/>
              </a:prstGeom>
              <a:noFill/>
              <a:ln w="9525">
                <a:noFill/>
                <a:miter lim="800000"/>
              </a:ln>
            </p:spPr>
            <p:txBody>
              <a:bodyPr vert="eaVert" wrap="none">
                <a:spAutoFit/>
              </a:bodyPr>
              <a:lstStyle/>
              <a:p>
                <a:pPr lvl="0">
                  <a:defRPr/>
                </a:pPr>
                <a:r>
                  <a:rPr altLang="en-US" kern="0" lang="zh-CN" smtClean="0">
                    <a:solidFill>
                      <a:sysClr lastClr="FFFFFF" val="window"/>
                    </a:solidFill>
                    <a:latin charset="-122" pitchFamily="34" typeface="微软雅黑"/>
                    <a:ea charset="-122" pitchFamily="34" typeface="微软雅黑"/>
                  </a:rPr>
                  <a:t>领导艺术</a:t>
                </a:r>
              </a:p>
            </p:txBody>
          </p:sp>
          <p:sp>
            <p:nvSpPr>
              <p:cNvPr id="49" name="TextBox 32"/>
              <p:cNvSpPr txBox="1">
                <a:spLocks noChangeArrowheads="1"/>
              </p:cNvSpPr>
              <p:nvPr/>
            </p:nvSpPr>
            <p:spPr bwMode="auto">
              <a:xfrm rot="610177">
                <a:off x="1696912" y="3891922"/>
                <a:ext cx="457200" cy="1508897"/>
              </a:xfrm>
              <a:prstGeom prst="rect">
                <a:avLst/>
              </a:prstGeom>
              <a:noFill/>
              <a:ln w="9525">
                <a:noFill/>
                <a:miter lim="800000"/>
              </a:ln>
            </p:spPr>
            <p:txBody>
              <a:bodyPr vert="eaVert" wrap="none">
                <a:spAutoFit/>
              </a:bodyPr>
              <a:lstStyle/>
              <a:p>
                <a:pPr lvl="0">
                  <a:defRPr/>
                </a:pPr>
                <a:r>
                  <a:rPr altLang="en-US" kern="0" lang="zh-CN" smtClean="0">
                    <a:solidFill>
                      <a:sysClr lastClr="FFFFFF" val="window"/>
                    </a:solidFill>
                    <a:latin charset="-122" pitchFamily="34" typeface="微软雅黑"/>
                    <a:ea charset="-122" pitchFamily="34" typeface="微软雅黑"/>
                  </a:rPr>
                  <a:t>人才选用育留</a:t>
                </a:r>
              </a:p>
            </p:txBody>
          </p:sp>
        </p:grpSp>
      </p:grpSp>
    </p:spTree>
    <p:extLst>
      <p:ext uri="{BB962C8B-B14F-4D97-AF65-F5344CB8AC3E}">
        <p14:creationId val="390980156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100" fill="hold" id="7"/>
                                        <p:tgtEl>
                                          <p:spTgt spid="18"/>
                                        </p:tgtEl>
                                        <p:attrNameLst>
                                          <p:attrName>ppt_x</p:attrName>
                                        </p:attrNameLst>
                                      </p:cBhvr>
                                      <p:tavLst>
                                        <p:tav tm="0">
                                          <p:val>
                                            <p:strVal val="1+#ppt_w/2"/>
                                          </p:val>
                                        </p:tav>
                                        <p:tav tm="100000">
                                          <p:val>
                                            <p:strVal val="#ppt_x"/>
                                          </p:val>
                                        </p:tav>
                                      </p:tavLst>
                                    </p:anim>
                                    <p:anim calcmode="lin" valueType="num">
                                      <p:cBhvr additive="base">
                                        <p:cTn dur="100" fill="hold" id="8"/>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23" presetSubtype="528">
                                  <p:stCondLst>
                                    <p:cond delay="0"/>
                                  </p:stCondLst>
                                  <p:childTnLst>
                                    <p:set>
                                      <p:cBhvr>
                                        <p:cTn dur="1" fill="hold" id="12">
                                          <p:stCondLst>
                                            <p:cond delay="0"/>
                                          </p:stCondLst>
                                        </p:cTn>
                                        <p:tgtEl>
                                          <p:spTgt spid="25"/>
                                        </p:tgtEl>
                                        <p:attrNameLst>
                                          <p:attrName>style.visibility</p:attrName>
                                        </p:attrNameLst>
                                      </p:cBhvr>
                                      <p:to>
                                        <p:strVal val="visible"/>
                                      </p:to>
                                    </p:set>
                                    <p:anim calcmode="lin" valueType="num">
                                      <p:cBhvr>
                                        <p:cTn dur="500" fill="hold" id="13"/>
                                        <p:tgtEl>
                                          <p:spTgt spid="25"/>
                                        </p:tgtEl>
                                        <p:attrNameLst>
                                          <p:attrName>ppt_w</p:attrName>
                                        </p:attrNameLst>
                                      </p:cBhvr>
                                      <p:tavLst>
                                        <p:tav tm="0">
                                          <p:val>
                                            <p:fltVal val="0"/>
                                          </p:val>
                                        </p:tav>
                                        <p:tav tm="100000">
                                          <p:val>
                                            <p:strVal val="#ppt_w"/>
                                          </p:val>
                                        </p:tav>
                                      </p:tavLst>
                                    </p:anim>
                                    <p:anim calcmode="lin" valueType="num">
                                      <p:cBhvr>
                                        <p:cTn dur="500" fill="hold" id="14"/>
                                        <p:tgtEl>
                                          <p:spTgt spid="25"/>
                                        </p:tgtEl>
                                        <p:attrNameLst>
                                          <p:attrName>ppt_h</p:attrName>
                                        </p:attrNameLst>
                                      </p:cBhvr>
                                      <p:tavLst>
                                        <p:tav tm="0">
                                          <p:val>
                                            <p:fltVal val="0"/>
                                          </p:val>
                                        </p:tav>
                                        <p:tav tm="100000">
                                          <p:val>
                                            <p:strVal val="#ppt_h"/>
                                          </p:val>
                                        </p:tav>
                                      </p:tavLst>
                                    </p:anim>
                                    <p:anim calcmode="lin" valueType="num">
                                      <p:cBhvr>
                                        <p:cTn dur="500" fill="hold" id="15"/>
                                        <p:tgtEl>
                                          <p:spTgt spid="25"/>
                                        </p:tgtEl>
                                        <p:attrNameLst>
                                          <p:attrName>ppt_x</p:attrName>
                                        </p:attrNameLst>
                                      </p:cBhvr>
                                      <p:tavLst>
                                        <p:tav tm="0">
                                          <p:val>
                                            <p:fltVal val="0.5"/>
                                          </p:val>
                                        </p:tav>
                                        <p:tav tm="100000">
                                          <p:val>
                                            <p:strVal val="#ppt_x"/>
                                          </p:val>
                                        </p:tav>
                                      </p:tavLst>
                                    </p:anim>
                                    <p:anim calcmode="lin" valueType="num">
                                      <p:cBhvr>
                                        <p:cTn dur="500" fill="hold" id="16"/>
                                        <p:tgtEl>
                                          <p:spTgt spid="25"/>
                                        </p:tgtEl>
                                        <p:attrNameLst>
                                          <p:attrName>ppt_y</p:attrName>
                                        </p:attrNameLst>
                                      </p:cBhvr>
                                      <p:tavLst>
                                        <p:tav tm="0">
                                          <p:val>
                                            <p:fltVal val="0.5"/>
                                          </p:val>
                                        </p:tav>
                                        <p:tav tm="100000">
                                          <p:val>
                                            <p:strVal val="#ppt_y"/>
                                          </p:val>
                                        </p:tav>
                                      </p:tavLst>
                                    </p:anim>
                                  </p:childTnLst>
                                </p:cTn>
                              </p:par>
                              <p:par>
                                <p:cTn autoRev="1" fill="hold" grpId="1" id="17" nodeType="withEffect" presetClass="emph" presetID="6" presetSubtype="0">
                                  <p:stCondLst>
                                    <p:cond delay="500"/>
                                  </p:stCondLst>
                                  <p:childTnLst>
                                    <p:animScale>
                                      <p:cBhvr>
                                        <p:cTn dur="150" fill="hold" id="18"/>
                                        <p:tgtEl>
                                          <p:spTgt spid="25"/>
                                        </p:tgtEl>
                                      </p:cBhvr>
                                      <p:by x="108000" y="108000"/>
                                    </p:animScale>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2" id="21" nodeType="clickEffect" presetClass="exit" presetID="9" presetSubtype="0">
                                  <p:stCondLst>
                                    <p:cond delay="0"/>
                                  </p:stCondLst>
                                  <p:childTnLst>
                                    <p:animEffect filter="dissolve" transition="out">
                                      <p:cBhvr>
                                        <p:cTn dur="200" id="22"/>
                                        <p:tgtEl>
                                          <p:spTgt spid="25"/>
                                        </p:tgtEl>
                                      </p:cBhvr>
                                    </p:animEffect>
                                    <p:set>
                                      <p:cBhvr>
                                        <p:cTn dur="1" fill="hold" id="23">
                                          <p:stCondLst>
                                            <p:cond delay="199"/>
                                          </p:stCondLst>
                                        </p:cTn>
                                        <p:tgtEl>
                                          <p:spTgt spid="25"/>
                                        </p:tgtEl>
                                        <p:attrNameLst>
                                          <p:attrName>style.visibility</p:attrName>
                                        </p:attrNameLst>
                                      </p:cBhvr>
                                      <p:to>
                                        <p:strVal val="hidden"/>
                                      </p:to>
                                    </p:set>
                                  </p:childTnLst>
                                </p:cTn>
                              </p:par>
                              <p:par>
                                <p:cTn fill="hold" grpId="3" id="24" nodeType="withEffect" presetClass="exit" presetID="23" presetSubtype="32">
                                  <p:stCondLst>
                                    <p:cond delay="0"/>
                                  </p:stCondLst>
                                  <p:childTnLst>
                                    <p:anim calcmode="lin" valueType="num">
                                      <p:cBhvr>
                                        <p:cTn dur="200" id="25"/>
                                        <p:tgtEl>
                                          <p:spTgt spid="25"/>
                                        </p:tgtEl>
                                        <p:attrNameLst>
                                          <p:attrName>ppt_w</p:attrName>
                                        </p:attrNameLst>
                                      </p:cBhvr>
                                      <p:tavLst>
                                        <p:tav tm="0">
                                          <p:val>
                                            <p:strVal val="ppt_w"/>
                                          </p:val>
                                        </p:tav>
                                        <p:tav tm="100000">
                                          <p:val>
                                            <p:fltVal val="0"/>
                                          </p:val>
                                        </p:tav>
                                      </p:tavLst>
                                    </p:anim>
                                    <p:anim calcmode="lin" valueType="num">
                                      <p:cBhvr>
                                        <p:cTn dur="200" id="26"/>
                                        <p:tgtEl>
                                          <p:spTgt spid="25"/>
                                        </p:tgtEl>
                                        <p:attrNameLst>
                                          <p:attrName>ppt_h</p:attrName>
                                        </p:attrNameLst>
                                      </p:cBhvr>
                                      <p:tavLst>
                                        <p:tav tm="0">
                                          <p:val>
                                            <p:strVal val="ppt_h"/>
                                          </p:val>
                                        </p:tav>
                                        <p:tav tm="100000">
                                          <p:val>
                                            <p:fltVal val="0"/>
                                          </p:val>
                                        </p:tav>
                                      </p:tavLst>
                                    </p:anim>
                                    <p:set>
                                      <p:cBhvr>
                                        <p:cTn dur="1" fill="hold" id="27">
                                          <p:stCondLst>
                                            <p:cond delay="199"/>
                                          </p:stCondLst>
                                        </p:cTn>
                                        <p:tgtEl>
                                          <p:spTgt spid="25"/>
                                        </p:tgtEl>
                                        <p:attrNameLst>
                                          <p:attrName>style.visibility</p:attrName>
                                        </p:attrNameLst>
                                      </p:cBhvr>
                                      <p:to>
                                        <p:strVal val="hidden"/>
                                      </p:to>
                                    </p:set>
                                  </p:childTnLst>
                                </p:cTn>
                              </p:par>
                            </p:childTnLst>
                          </p:cTn>
                        </p:par>
                        <p:par>
                          <p:cTn fill="hold" id="28" nodeType="afterGroup">
                            <p:stCondLst>
                              <p:cond delay="200"/>
                            </p:stCondLst>
                            <p:childTnLst>
                              <p:par>
                                <p:cTn fill="hold" grpId="0" id="29" nodeType="afterEffect" presetClass="entr" presetID="23" presetSubtype="528">
                                  <p:stCondLst>
                                    <p:cond delay="0"/>
                                  </p:stCondLst>
                                  <p:childTnLst>
                                    <p:set>
                                      <p:cBhvr>
                                        <p:cTn dur="1" fill="hold" id="30">
                                          <p:stCondLst>
                                            <p:cond delay="0"/>
                                          </p:stCondLst>
                                        </p:cTn>
                                        <p:tgtEl>
                                          <p:spTgt spid="26"/>
                                        </p:tgtEl>
                                        <p:attrNameLst>
                                          <p:attrName>style.visibility</p:attrName>
                                        </p:attrNameLst>
                                      </p:cBhvr>
                                      <p:to>
                                        <p:strVal val="visible"/>
                                      </p:to>
                                    </p:set>
                                    <p:anim calcmode="lin" valueType="num">
                                      <p:cBhvr>
                                        <p:cTn dur="500" fill="hold" id="31"/>
                                        <p:tgtEl>
                                          <p:spTgt spid="26"/>
                                        </p:tgtEl>
                                        <p:attrNameLst>
                                          <p:attrName>ppt_w</p:attrName>
                                        </p:attrNameLst>
                                      </p:cBhvr>
                                      <p:tavLst>
                                        <p:tav tm="0">
                                          <p:val>
                                            <p:fltVal val="0"/>
                                          </p:val>
                                        </p:tav>
                                        <p:tav tm="100000">
                                          <p:val>
                                            <p:strVal val="#ppt_w"/>
                                          </p:val>
                                        </p:tav>
                                      </p:tavLst>
                                    </p:anim>
                                    <p:anim calcmode="lin" valueType="num">
                                      <p:cBhvr>
                                        <p:cTn dur="500" fill="hold" id="32"/>
                                        <p:tgtEl>
                                          <p:spTgt spid="26"/>
                                        </p:tgtEl>
                                        <p:attrNameLst>
                                          <p:attrName>ppt_h</p:attrName>
                                        </p:attrNameLst>
                                      </p:cBhvr>
                                      <p:tavLst>
                                        <p:tav tm="0">
                                          <p:val>
                                            <p:fltVal val="0"/>
                                          </p:val>
                                        </p:tav>
                                        <p:tav tm="100000">
                                          <p:val>
                                            <p:strVal val="#ppt_h"/>
                                          </p:val>
                                        </p:tav>
                                      </p:tavLst>
                                    </p:anim>
                                    <p:anim calcmode="lin" valueType="num">
                                      <p:cBhvr>
                                        <p:cTn dur="500" fill="hold" id="33"/>
                                        <p:tgtEl>
                                          <p:spTgt spid="26"/>
                                        </p:tgtEl>
                                        <p:attrNameLst>
                                          <p:attrName>ppt_x</p:attrName>
                                        </p:attrNameLst>
                                      </p:cBhvr>
                                      <p:tavLst>
                                        <p:tav tm="0">
                                          <p:val>
                                            <p:fltVal val="0.5"/>
                                          </p:val>
                                        </p:tav>
                                        <p:tav tm="100000">
                                          <p:val>
                                            <p:strVal val="#ppt_x"/>
                                          </p:val>
                                        </p:tav>
                                      </p:tavLst>
                                    </p:anim>
                                    <p:anim calcmode="lin" valueType="num">
                                      <p:cBhvr>
                                        <p:cTn dur="500" fill="hold" id="34"/>
                                        <p:tgtEl>
                                          <p:spTgt spid="26"/>
                                        </p:tgtEl>
                                        <p:attrNameLst>
                                          <p:attrName>ppt_y</p:attrName>
                                        </p:attrNameLst>
                                      </p:cBhvr>
                                      <p:tavLst>
                                        <p:tav tm="0">
                                          <p:val>
                                            <p:fltVal val="0.5"/>
                                          </p:val>
                                        </p:tav>
                                        <p:tav tm="100000">
                                          <p:val>
                                            <p:strVal val="#ppt_y"/>
                                          </p:val>
                                        </p:tav>
                                      </p:tavLst>
                                    </p:anim>
                                  </p:childTnLst>
                                </p:cTn>
                              </p:par>
                              <p:par>
                                <p:cTn autoRev="1" fill="hold" grpId="1" id="35" nodeType="withEffect" presetClass="emph" presetID="6" presetSubtype="0">
                                  <p:stCondLst>
                                    <p:cond delay="500"/>
                                  </p:stCondLst>
                                  <p:childTnLst>
                                    <p:animScale>
                                      <p:cBhvr>
                                        <p:cTn dur="150" fill="hold" id="36"/>
                                        <p:tgtEl>
                                          <p:spTgt spid="26"/>
                                        </p:tgtEl>
                                      </p:cBhvr>
                                      <p:by x="108000" y="108000"/>
                                    </p:animScale>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2" id="39" nodeType="clickEffect" presetClass="exit" presetID="9" presetSubtype="0">
                                  <p:stCondLst>
                                    <p:cond delay="0"/>
                                  </p:stCondLst>
                                  <p:childTnLst>
                                    <p:animEffect filter="dissolve" transition="out">
                                      <p:cBhvr>
                                        <p:cTn dur="200" id="40"/>
                                        <p:tgtEl>
                                          <p:spTgt spid="26"/>
                                        </p:tgtEl>
                                      </p:cBhvr>
                                    </p:animEffect>
                                    <p:set>
                                      <p:cBhvr>
                                        <p:cTn dur="1" fill="hold" id="41">
                                          <p:stCondLst>
                                            <p:cond delay="199"/>
                                          </p:stCondLst>
                                        </p:cTn>
                                        <p:tgtEl>
                                          <p:spTgt spid="26"/>
                                        </p:tgtEl>
                                        <p:attrNameLst>
                                          <p:attrName>style.visibility</p:attrName>
                                        </p:attrNameLst>
                                      </p:cBhvr>
                                      <p:to>
                                        <p:strVal val="hidden"/>
                                      </p:to>
                                    </p:set>
                                  </p:childTnLst>
                                </p:cTn>
                              </p:par>
                              <p:par>
                                <p:cTn fill="hold" grpId="3" id="42" nodeType="withEffect" presetClass="exit" presetID="23" presetSubtype="32">
                                  <p:stCondLst>
                                    <p:cond delay="0"/>
                                  </p:stCondLst>
                                  <p:childTnLst>
                                    <p:anim calcmode="lin" valueType="num">
                                      <p:cBhvr>
                                        <p:cTn dur="200" id="43"/>
                                        <p:tgtEl>
                                          <p:spTgt spid="26"/>
                                        </p:tgtEl>
                                        <p:attrNameLst>
                                          <p:attrName>ppt_w</p:attrName>
                                        </p:attrNameLst>
                                      </p:cBhvr>
                                      <p:tavLst>
                                        <p:tav tm="0">
                                          <p:val>
                                            <p:strVal val="ppt_w"/>
                                          </p:val>
                                        </p:tav>
                                        <p:tav tm="100000">
                                          <p:val>
                                            <p:fltVal val="0"/>
                                          </p:val>
                                        </p:tav>
                                      </p:tavLst>
                                    </p:anim>
                                    <p:anim calcmode="lin" valueType="num">
                                      <p:cBhvr>
                                        <p:cTn dur="200" id="44"/>
                                        <p:tgtEl>
                                          <p:spTgt spid="26"/>
                                        </p:tgtEl>
                                        <p:attrNameLst>
                                          <p:attrName>ppt_h</p:attrName>
                                        </p:attrNameLst>
                                      </p:cBhvr>
                                      <p:tavLst>
                                        <p:tav tm="0">
                                          <p:val>
                                            <p:strVal val="ppt_h"/>
                                          </p:val>
                                        </p:tav>
                                        <p:tav tm="100000">
                                          <p:val>
                                            <p:fltVal val="0"/>
                                          </p:val>
                                        </p:tav>
                                      </p:tavLst>
                                    </p:anim>
                                    <p:set>
                                      <p:cBhvr>
                                        <p:cTn dur="1" fill="hold" id="45">
                                          <p:stCondLst>
                                            <p:cond delay="199"/>
                                          </p:stCondLst>
                                        </p:cTn>
                                        <p:tgtEl>
                                          <p:spTgt spid="26"/>
                                        </p:tgtEl>
                                        <p:attrNameLst>
                                          <p:attrName>style.visibility</p:attrName>
                                        </p:attrNameLst>
                                      </p:cBhvr>
                                      <p:to>
                                        <p:strVal val="hidden"/>
                                      </p:to>
                                    </p:set>
                                  </p:childTnLst>
                                </p:cTn>
                              </p:par>
                            </p:childTnLst>
                          </p:cTn>
                        </p:par>
                        <p:par>
                          <p:cTn fill="hold" id="46" nodeType="afterGroup">
                            <p:stCondLst>
                              <p:cond delay="200"/>
                            </p:stCondLst>
                            <p:childTnLst>
                              <p:par>
                                <p:cTn fill="hold" id="47" nodeType="afterEffect" presetClass="entr" presetID="42" presetSubtype="0">
                                  <p:stCondLst>
                                    <p:cond delay="0"/>
                                  </p:stCondLst>
                                  <p:childTnLst>
                                    <p:set>
                                      <p:cBhvr>
                                        <p:cTn dur="1" fill="hold" id="48">
                                          <p:stCondLst>
                                            <p:cond delay="0"/>
                                          </p:stCondLst>
                                        </p:cTn>
                                        <p:tgtEl>
                                          <p:spTgt spid="28"/>
                                        </p:tgtEl>
                                        <p:attrNameLst>
                                          <p:attrName>style.visibility</p:attrName>
                                        </p:attrNameLst>
                                      </p:cBhvr>
                                      <p:to>
                                        <p:strVal val="visible"/>
                                      </p:to>
                                    </p:set>
                                    <p:animEffect filter="fade" transition="in">
                                      <p:cBhvr>
                                        <p:cTn dur="1000" id="49"/>
                                        <p:tgtEl>
                                          <p:spTgt spid="28"/>
                                        </p:tgtEl>
                                      </p:cBhvr>
                                    </p:animEffect>
                                    <p:anim calcmode="lin" valueType="num">
                                      <p:cBhvr>
                                        <p:cTn dur="1000" fill="hold" id="50"/>
                                        <p:tgtEl>
                                          <p:spTgt spid="28"/>
                                        </p:tgtEl>
                                        <p:attrNameLst>
                                          <p:attrName>ppt_x</p:attrName>
                                        </p:attrNameLst>
                                      </p:cBhvr>
                                      <p:tavLst>
                                        <p:tav tm="0">
                                          <p:val>
                                            <p:strVal val="#ppt_x"/>
                                          </p:val>
                                        </p:tav>
                                        <p:tav tm="100000">
                                          <p:val>
                                            <p:strVal val="#ppt_x"/>
                                          </p:val>
                                        </p:tav>
                                      </p:tavLst>
                                    </p:anim>
                                    <p:anim calcmode="lin" valueType="num">
                                      <p:cBhvr>
                                        <p:cTn dur="1000" fill="hold" id="51"/>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1" spid="25"/>
      <p:bldP grpId="2" spid="25"/>
      <p:bldP grpId="3" spid="25"/>
      <p:bldP grpId="0" spid="26"/>
      <p:bldP grpId="1" spid="26"/>
      <p:bldP grpId="2" spid="26"/>
      <p:bldP grpId="3" spid="26"/>
    </p:bld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Oval 60">
            <a:hlinkClick r:id="rId2"/>
          </p:cNvPr>
          <p:cNvSpPr>
            <a:spLocks noChangeArrowheads="1"/>
          </p:cNvSpPr>
          <p:nvPr/>
        </p:nvSpPr>
        <p:spPr bwMode="auto">
          <a:xfrm>
            <a:off x="5004049" y="2757241"/>
            <a:ext cx="444010" cy="523875"/>
          </a:xfrm>
          <a:prstGeom prst="ellipse">
            <a:avLst/>
          </a:prstGeom>
          <a:solidFill>
            <a:srgbClr val="0079C5">
              <a:alpha val="0"/>
            </a:srgbClr>
          </a:solidFill>
          <a:ln w="33338">
            <a:noFill/>
            <a:miter lim="800000"/>
          </a:ln>
        </p:spPr>
        <p:txBody>
          <a:bodyPr/>
          <a:lstStyle/>
          <a:p>
            <a:pPr fontAlgn="base">
              <a:spcBef>
                <a:spcPct val="0"/>
              </a:spcBef>
              <a:spcAft>
                <a:spcPct val="0"/>
              </a:spcAft>
            </a:pPr>
            <a:endParaRPr altLang="en-US" lang="zh-CN" smtClean="0">
              <a:solidFill>
                <a:srgbClr val="000000"/>
              </a:solidFill>
              <a:latin charset="0" pitchFamily="34" typeface="Arial"/>
            </a:endParaRPr>
          </a:p>
        </p:txBody>
      </p:sp>
      <p:sp>
        <p:nvSpPr>
          <p:cNvPr id="88" name="Oval 61">
            <a:hlinkClick r:id="rId3"/>
          </p:cNvPr>
          <p:cNvSpPr>
            <a:spLocks noChangeArrowheads="1"/>
          </p:cNvSpPr>
          <p:nvPr/>
        </p:nvSpPr>
        <p:spPr bwMode="auto">
          <a:xfrm>
            <a:off x="5016011" y="3565675"/>
            <a:ext cx="420086" cy="521494"/>
          </a:xfrm>
          <a:prstGeom prst="ellipse">
            <a:avLst/>
          </a:prstGeom>
          <a:solidFill>
            <a:srgbClr val="0079C5">
              <a:alpha val="0"/>
            </a:srgbClr>
          </a:solidFill>
          <a:ln w="33338">
            <a:noFill/>
            <a:miter lim="800000"/>
          </a:ln>
        </p:spPr>
        <p:txBody>
          <a:bodyPr/>
          <a:lstStyle/>
          <a:p>
            <a:pPr fontAlgn="base">
              <a:spcBef>
                <a:spcPct val="0"/>
              </a:spcBef>
              <a:spcAft>
                <a:spcPct val="0"/>
              </a:spcAft>
            </a:pPr>
            <a:endParaRPr altLang="en-US" lang="zh-CN" smtClean="0">
              <a:solidFill>
                <a:srgbClr val="000000"/>
              </a:solidFill>
              <a:latin charset="0" pitchFamily="34" typeface="Arial"/>
            </a:endParaRPr>
          </a:p>
        </p:txBody>
      </p:sp>
      <p:sp>
        <p:nvSpPr>
          <p:cNvPr id="89" name="矩形​​ 5"/>
          <p:cNvSpPr>
            <a:spLocks noChangeArrowheads="1"/>
          </p:cNvSpPr>
          <p:nvPr/>
        </p:nvSpPr>
        <p:spPr bwMode="auto">
          <a:xfrm>
            <a:off x="98301" y="538162"/>
            <a:ext cx="8964613" cy="3946525"/>
          </a:xfrm>
          <a:prstGeom prst="rect">
            <a:avLst/>
          </a:prstGeom>
          <a:solidFill>
            <a:srgbClr val="00ADDC"/>
          </a:solidFill>
          <a:ln cmpd="sng" w="9525">
            <a:noFill/>
            <a:miter lim="800000"/>
          </a:ln>
        </p:spPr>
        <p:txBody>
          <a:bodyPr anchor="b" lIns="288000"/>
          <a:lstStyle/>
          <a:p>
            <a:pPr fontAlgn="base">
              <a:spcBef>
                <a:spcPct val="0"/>
              </a:spcBef>
              <a:spcAft>
                <a:spcPct val="0"/>
              </a:spcAft>
            </a:pPr>
            <a:endParaRPr altLang="zh-CN" lang="zh-CN" sz="2800">
              <a:solidFill>
                <a:prstClr val="white"/>
              </a:solidFill>
              <a:latin charset="-122" pitchFamily="34" typeface="微软雅黑"/>
              <a:ea charset="-122" pitchFamily="34" typeface="微软雅黑"/>
              <a:sym charset="0" pitchFamily="34" typeface="Arial"/>
            </a:endParaRPr>
          </a:p>
        </p:txBody>
      </p:sp>
      <p:sp>
        <p:nvSpPr>
          <p:cNvPr id="90" name="TextBox 19"/>
          <p:cNvSpPr txBox="1">
            <a:spLocks noChangeArrowheads="1"/>
          </p:cNvSpPr>
          <p:nvPr/>
        </p:nvSpPr>
        <p:spPr bwMode="auto">
          <a:xfrm>
            <a:off x="6804028" y="4219329"/>
            <a:ext cx="182880" cy="365760"/>
          </a:xfrm>
          <a:prstGeom prst="rect">
            <a:avLst/>
          </a:prstGeom>
          <a:noFill/>
          <a:ln w="9525">
            <a:noFill/>
            <a:miter lim="800000"/>
          </a:ln>
        </p:spPr>
        <p:txBody>
          <a:bodyPr wrap="none">
            <a:spAutoFit/>
          </a:bodyPr>
          <a:lstStyle/>
          <a:p>
            <a:pPr fontAlgn="base">
              <a:spcBef>
                <a:spcPct val="0"/>
              </a:spcBef>
              <a:spcAft>
                <a:spcPct val="0"/>
              </a:spcAft>
            </a:pPr>
            <a:endParaRPr altLang="en-US" lang="zh-CN" smtClean="0">
              <a:solidFill>
                <a:srgbClr val="FFFFFF"/>
              </a:solidFill>
              <a:latin charset="0" pitchFamily="34" typeface="Arial"/>
            </a:endParaRPr>
          </a:p>
        </p:txBody>
      </p:sp>
      <p:sp>
        <p:nvSpPr>
          <p:cNvPr id="91" name="Line 33"/>
          <p:cNvSpPr>
            <a:spLocks noChangeShapeType="1"/>
          </p:cNvSpPr>
          <p:nvPr/>
        </p:nvSpPr>
        <p:spPr bwMode="auto">
          <a:xfrm flipV="1">
            <a:off x="5224465" y="1671390"/>
            <a:ext cx="1587" cy="2700338"/>
          </a:xfrm>
          <a:prstGeom prst="line">
            <a:avLst/>
          </a:prstGeom>
          <a:noFill/>
          <a:ln w="33338">
            <a:solidFill>
              <a:srgbClr val="FFFFFF"/>
            </a:solidFill>
            <a:miter lim="800000"/>
          </a:ln>
        </p:spPr>
        <p:txBody>
          <a:bodyPr/>
          <a:lstStyle/>
          <a:p>
            <a:pPr fontAlgn="base">
              <a:spcBef>
                <a:spcPct val="0"/>
              </a:spcBef>
              <a:spcAft>
                <a:spcPct val="0"/>
              </a:spcAft>
            </a:pPr>
            <a:endParaRPr altLang="en-US" lang="zh-CN" smtClean="0">
              <a:solidFill>
                <a:srgbClr val="FFFFFF"/>
              </a:solidFill>
              <a:latin typeface="Arial"/>
            </a:endParaRPr>
          </a:p>
        </p:txBody>
      </p:sp>
      <p:sp>
        <p:nvSpPr>
          <p:cNvPr id="92" name="Line 5"/>
          <p:cNvSpPr>
            <a:spLocks noChangeShapeType="1"/>
          </p:cNvSpPr>
          <p:nvPr/>
        </p:nvSpPr>
        <p:spPr bwMode="auto">
          <a:xfrm>
            <a:off x="0" y="3913338"/>
            <a:ext cx="1384300" cy="2381"/>
          </a:xfrm>
          <a:prstGeom prst="line">
            <a:avLst/>
          </a:prstGeom>
          <a:noFill/>
          <a:ln w="33338">
            <a:solidFill>
              <a:srgbClr val="FFFFFF"/>
            </a:solidFill>
            <a:miter lim="800000"/>
          </a:ln>
        </p:spPr>
        <p:txBody>
          <a:bodyPr/>
          <a:lstStyle/>
          <a:p>
            <a:pPr fontAlgn="base">
              <a:spcBef>
                <a:spcPct val="0"/>
              </a:spcBef>
              <a:spcAft>
                <a:spcPct val="0"/>
              </a:spcAft>
            </a:pPr>
            <a:endParaRPr altLang="en-US" lang="zh-CN" smtClean="0">
              <a:solidFill>
                <a:srgbClr val="FFFFFF"/>
              </a:solidFill>
              <a:latin typeface="Arial"/>
            </a:endParaRPr>
          </a:p>
        </p:txBody>
      </p:sp>
      <p:sp>
        <p:nvSpPr>
          <p:cNvPr id="93" name="Freeform 18"/>
          <p:cNvSpPr/>
          <p:nvPr/>
        </p:nvSpPr>
        <p:spPr bwMode="auto">
          <a:xfrm>
            <a:off x="1366838" y="2767956"/>
            <a:ext cx="201612" cy="1279922"/>
          </a:xfrm>
          <a:custGeom>
            <a:gdLst>
              <a:gd fmla="*/ 127 w 127" name="T0"/>
              <a:gd fmla="*/ 0 h 1075" name="T1"/>
              <a:gd fmla="*/ 0 w 127" name="T2"/>
              <a:gd fmla="*/ 1075 h 1075" name="T3"/>
              <a:gd fmla="*/ 127 w 127" name="T4"/>
              <a:gd fmla="*/ 0 h 1075" name="T5"/>
              <a:gd fmla="*/ 0 60000 65536" name="T6"/>
              <a:gd fmla="*/ 0 60000 65536" name="T7"/>
              <a:gd fmla="*/ 0 60000 65536" name="T8"/>
              <a:gd fmla="*/ 0 w 127" name="T9"/>
              <a:gd fmla="*/ 0 h 1075" name="T10"/>
              <a:gd fmla="*/ 127 w 127" name="T11"/>
              <a:gd fmla="*/ 1075 h 1075" name="T12"/>
            </a:gdLst>
            <a:cxnLst>
              <a:cxn ang="T6">
                <a:pos x="T0" y="T1"/>
              </a:cxn>
              <a:cxn ang="T7">
                <a:pos x="T2" y="T3"/>
              </a:cxn>
              <a:cxn ang="T8">
                <a:pos x="T4" y="T5"/>
              </a:cxn>
            </a:cxnLst>
            <a:rect b="T12" l="T9" r="T11" t="T10"/>
            <a:pathLst>
              <a:path h="1075" w="127">
                <a:moveTo>
                  <a:pt x="127" y="0"/>
                </a:moveTo>
                <a:lnTo>
                  <a:pt x="0" y="1075"/>
                </a:lnTo>
                <a:lnTo>
                  <a:pt x="127" y="0"/>
                </a:lnTo>
                <a:close/>
              </a:path>
            </a:pathLst>
          </a:custGeom>
          <a:solidFill>
            <a:srgbClr val="FFFFFF"/>
          </a:solidFill>
          <a:ln w="9525">
            <a:noFill/>
            <a:round/>
          </a:ln>
        </p:spPr>
        <p:txBody>
          <a:bodyPr/>
          <a:lstStyle/>
          <a:p>
            <a:pPr fontAlgn="base">
              <a:spcBef>
                <a:spcPct val="0"/>
              </a:spcBef>
              <a:spcAft>
                <a:spcPct val="0"/>
              </a:spcAft>
            </a:pPr>
            <a:endParaRPr altLang="en-US" lang="zh-CN" smtClean="0">
              <a:solidFill>
                <a:srgbClr val="FFFFFF"/>
              </a:solidFill>
              <a:latin typeface="Arial"/>
            </a:endParaRPr>
          </a:p>
        </p:txBody>
      </p:sp>
      <p:sp>
        <p:nvSpPr>
          <p:cNvPr id="94" name="Line 19"/>
          <p:cNvSpPr>
            <a:spLocks noChangeShapeType="1"/>
          </p:cNvSpPr>
          <p:nvPr/>
        </p:nvSpPr>
        <p:spPr bwMode="auto">
          <a:xfrm flipH="1">
            <a:off x="1374778" y="2740571"/>
            <a:ext cx="200025" cy="1188244"/>
          </a:xfrm>
          <a:prstGeom prst="line">
            <a:avLst/>
          </a:prstGeom>
          <a:noFill/>
          <a:ln w="33338">
            <a:solidFill>
              <a:schemeClr val="bg1"/>
            </a:solidFill>
            <a:miter lim="800000"/>
          </a:ln>
        </p:spPr>
        <p:txBody>
          <a:bodyPr/>
          <a:lstStyle/>
          <a:p>
            <a:pPr fontAlgn="base">
              <a:spcBef>
                <a:spcPct val="0"/>
              </a:spcBef>
              <a:spcAft>
                <a:spcPct val="0"/>
              </a:spcAft>
            </a:pPr>
            <a:endParaRPr altLang="en-US" lang="zh-CN" smtClean="0">
              <a:solidFill>
                <a:srgbClr val="FFFFFF"/>
              </a:solidFill>
              <a:latin typeface="Arial"/>
            </a:endParaRPr>
          </a:p>
        </p:txBody>
      </p:sp>
      <p:sp>
        <p:nvSpPr>
          <p:cNvPr id="95" name="Freeform 20"/>
          <p:cNvSpPr/>
          <p:nvPr/>
        </p:nvSpPr>
        <p:spPr bwMode="auto">
          <a:xfrm>
            <a:off x="2717800" y="2561978"/>
            <a:ext cx="7938" cy="1806178"/>
          </a:xfrm>
          <a:custGeom>
            <a:gdLst>
              <a:gd fmla="*/ 0 w 5" name="T0"/>
              <a:gd fmla="*/ 0 h 1517" name="T1"/>
              <a:gd fmla="*/ 5 w 5" name="T2"/>
              <a:gd fmla="*/ 1517 h 1517" name="T3"/>
              <a:gd fmla="*/ 0 w 5" name="T4"/>
              <a:gd fmla="*/ 0 h 1517" name="T5"/>
              <a:gd fmla="*/ 0 60000 65536" name="T6"/>
              <a:gd fmla="*/ 0 60000 65536" name="T7"/>
              <a:gd fmla="*/ 0 60000 65536" name="T8"/>
              <a:gd fmla="*/ 0 w 5" name="T9"/>
              <a:gd fmla="*/ 0 h 1517" name="T10"/>
              <a:gd fmla="*/ 5 w 5" name="T11"/>
              <a:gd fmla="*/ 1517 h 1517" name="T12"/>
            </a:gdLst>
            <a:cxnLst>
              <a:cxn ang="T6">
                <a:pos x="T0" y="T1"/>
              </a:cxn>
              <a:cxn ang="T7">
                <a:pos x="T2" y="T3"/>
              </a:cxn>
              <a:cxn ang="T8">
                <a:pos x="T4" y="T5"/>
              </a:cxn>
            </a:cxnLst>
            <a:rect b="T12" l="T9" r="T11" t="T10"/>
            <a:pathLst>
              <a:path h="1517" w="5">
                <a:moveTo>
                  <a:pt x="0" y="0"/>
                </a:moveTo>
                <a:lnTo>
                  <a:pt x="5" y="1517"/>
                </a:lnTo>
                <a:lnTo>
                  <a:pt x="0" y="0"/>
                </a:lnTo>
                <a:close/>
              </a:path>
            </a:pathLst>
          </a:custGeom>
          <a:solidFill>
            <a:srgbClr val="FFFFFF"/>
          </a:solidFill>
          <a:ln w="9525">
            <a:noFill/>
            <a:round/>
          </a:ln>
        </p:spPr>
        <p:txBody>
          <a:bodyPr/>
          <a:lstStyle/>
          <a:p>
            <a:pPr fontAlgn="base">
              <a:spcBef>
                <a:spcPct val="0"/>
              </a:spcBef>
              <a:spcAft>
                <a:spcPct val="0"/>
              </a:spcAft>
            </a:pPr>
            <a:endParaRPr altLang="en-US" lang="zh-CN" smtClean="0">
              <a:solidFill>
                <a:srgbClr val="FFFFFF"/>
              </a:solidFill>
              <a:latin typeface="Arial"/>
            </a:endParaRPr>
          </a:p>
        </p:txBody>
      </p:sp>
      <p:sp>
        <p:nvSpPr>
          <p:cNvPr id="96" name="Line 21"/>
          <p:cNvSpPr>
            <a:spLocks noChangeShapeType="1"/>
          </p:cNvSpPr>
          <p:nvPr/>
        </p:nvSpPr>
        <p:spPr bwMode="auto">
          <a:xfrm>
            <a:off x="2587625" y="2561978"/>
            <a:ext cx="7938" cy="1806178"/>
          </a:xfrm>
          <a:prstGeom prst="line">
            <a:avLst/>
          </a:prstGeom>
          <a:noFill/>
          <a:ln w="33338">
            <a:solidFill>
              <a:schemeClr val="bg1"/>
            </a:solidFill>
            <a:miter lim="800000"/>
          </a:ln>
        </p:spPr>
        <p:txBody>
          <a:bodyPr/>
          <a:lstStyle/>
          <a:p>
            <a:pPr fontAlgn="base">
              <a:spcBef>
                <a:spcPct val="0"/>
              </a:spcBef>
              <a:spcAft>
                <a:spcPct val="0"/>
              </a:spcAft>
            </a:pPr>
            <a:endParaRPr altLang="en-US" lang="zh-CN" smtClean="0">
              <a:solidFill>
                <a:srgbClr val="FFFFFF"/>
              </a:solidFill>
              <a:latin typeface="Arial"/>
            </a:endParaRPr>
          </a:p>
        </p:txBody>
      </p:sp>
      <p:sp>
        <p:nvSpPr>
          <p:cNvPr id="97" name="Oval 22"/>
          <p:cNvSpPr>
            <a:spLocks noChangeArrowheads="1"/>
          </p:cNvSpPr>
          <p:nvPr/>
        </p:nvSpPr>
        <p:spPr bwMode="auto">
          <a:xfrm>
            <a:off x="4716019" y="692696"/>
            <a:ext cx="1008109" cy="978694"/>
          </a:xfrm>
          <a:prstGeom prst="ellipse">
            <a:avLst/>
          </a:prstGeom>
          <a:noFill/>
          <a:ln w="33338">
            <a:solidFill>
              <a:srgbClr val="FFFFFF"/>
            </a:solidFill>
            <a:miter lim="800000"/>
          </a:ln>
        </p:spPr>
        <p:txBody>
          <a:bodyPr/>
          <a:lstStyle/>
          <a:p>
            <a:pPr fontAlgn="base">
              <a:spcBef>
                <a:spcPct val="0"/>
              </a:spcBef>
              <a:spcAft>
                <a:spcPct val="0"/>
              </a:spcAft>
            </a:pPr>
            <a:r>
              <a:rPr altLang="en-US" b="1" lang="zh-CN" smtClean="0" sz="2000">
                <a:solidFill>
                  <a:prstClr val="white"/>
                </a:solidFill>
                <a:latin charset="-122" pitchFamily="34" typeface="微软雅黑"/>
                <a:ea charset="-122" pitchFamily="34" typeface="微软雅黑"/>
              </a:rPr>
              <a:t>课件制作</a:t>
            </a:r>
          </a:p>
        </p:txBody>
      </p:sp>
      <p:sp>
        <p:nvSpPr>
          <p:cNvPr id="99" name="Oval 25"/>
          <p:cNvSpPr>
            <a:spLocks noChangeArrowheads="1"/>
          </p:cNvSpPr>
          <p:nvPr/>
        </p:nvSpPr>
        <p:spPr bwMode="auto">
          <a:xfrm>
            <a:off x="4944003" y="1965479"/>
            <a:ext cx="564102" cy="52387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altLang="en-US" lang="zh-CN" smtClean="0">
              <a:solidFill>
                <a:srgbClr val="000000"/>
              </a:solidFill>
              <a:latin charset="0" pitchFamily="34" typeface="Arial"/>
            </a:endParaRPr>
          </a:p>
        </p:txBody>
      </p:sp>
      <p:grpSp>
        <p:nvGrpSpPr>
          <p:cNvPr id="101" name="Group 63"/>
          <p:cNvGrpSpPr/>
          <p:nvPr/>
        </p:nvGrpSpPr>
        <p:grpSpPr>
          <a:xfrm>
            <a:off x="4944004" y="2757241"/>
            <a:ext cx="564100" cy="523875"/>
            <a:chOff x="3073" y="2610"/>
            <a:chExt cx="438" cy="440"/>
          </a:xfrm>
        </p:grpSpPr>
        <p:sp>
          <p:nvSpPr>
            <p:cNvPr id="102"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altLang="en-US" lang="zh-CN" smtClean="0">
                <a:solidFill>
                  <a:srgbClr val="000000"/>
                </a:solidFill>
                <a:latin charset="0" pitchFamily="34" typeface="Arial"/>
              </a:endParaRPr>
            </a:p>
          </p:txBody>
        </p:sp>
        <p:sp>
          <p:nvSpPr>
            <p:cNvPr id="103" name="Freeform 29"/>
            <p:cNvSpPr/>
            <p:nvPr/>
          </p:nvSpPr>
          <p:spPr bwMode="auto">
            <a:xfrm>
              <a:off x="3182" y="2748"/>
              <a:ext cx="220" cy="110"/>
            </a:xfrm>
            <a:custGeom>
              <a:gdLst>
                <a:gd fmla="*/ 0 w 278" name="T0"/>
                <a:gd fmla="*/ 0 h 140" name="T1"/>
                <a:gd fmla="*/ 138 w 278" name="T2"/>
                <a:gd fmla="*/ 140 h 140" name="T3"/>
                <a:gd fmla="*/ 278 w 278" name="T4"/>
                <a:gd fmla="*/ 0 h 140" name="T5"/>
                <a:gd fmla="*/ 0 w 278" name="T6"/>
                <a:gd fmla="*/ 0 h 140" name="T7"/>
                <a:gd fmla="*/ 0 60000 65536" name="T8"/>
                <a:gd fmla="*/ 0 60000 65536" name="T9"/>
                <a:gd fmla="*/ 0 60000 65536" name="T10"/>
                <a:gd fmla="*/ 0 60000 65536" name="T11"/>
                <a:gd fmla="*/ 0 w 278" name="T12"/>
                <a:gd fmla="*/ 0 h 140" name="T13"/>
                <a:gd fmla="*/ 278 w 278" name="T14"/>
                <a:gd fmla="*/ 140 h 140" name="T15"/>
              </a:gdLst>
              <a:cxnLst>
                <a:cxn ang="T8">
                  <a:pos x="T0" y="T1"/>
                </a:cxn>
                <a:cxn ang="T9">
                  <a:pos x="T2" y="T3"/>
                </a:cxn>
                <a:cxn ang="T10">
                  <a:pos x="T4" y="T5"/>
                </a:cxn>
                <a:cxn ang="T11">
                  <a:pos x="T6" y="T7"/>
                </a:cxn>
              </a:cxnLst>
              <a:rect b="T15" l="T12" r="T14" t="T13"/>
              <a:pathLst>
                <a:path h="140" w="278">
                  <a:moveTo>
                    <a:pt x="0" y="0"/>
                  </a:moveTo>
                  <a:lnTo>
                    <a:pt x="138" y="140"/>
                  </a:lnTo>
                  <a:lnTo>
                    <a:pt x="278" y="0"/>
                  </a:lnTo>
                  <a:lnTo>
                    <a:pt x="0" y="0"/>
                  </a:lnTo>
                  <a:close/>
                </a:path>
              </a:pathLst>
            </a:custGeom>
            <a:solidFill>
              <a:srgbClr val="FFFFFF"/>
            </a:solidFill>
            <a:ln cap="flat" cmpd="sng" w="19050">
              <a:solidFill>
                <a:schemeClr val="accent1"/>
              </a:solidFill>
              <a:prstDash val="solid"/>
              <a:miter lim="800000"/>
            </a:ln>
          </p:spPr>
          <p:txBody>
            <a:bodyPr/>
            <a:lstStyle/>
            <a:p>
              <a:pPr fontAlgn="base">
                <a:spcBef>
                  <a:spcPct val="0"/>
                </a:spcBef>
                <a:spcAft>
                  <a:spcPct val="0"/>
                </a:spcAft>
              </a:pPr>
              <a:endParaRPr altLang="en-US" lang="zh-CN" smtClean="0">
                <a:solidFill>
                  <a:srgbClr val="FFFFFF"/>
                </a:solidFill>
                <a:latin typeface="Arial"/>
              </a:endParaRPr>
            </a:p>
          </p:txBody>
        </p:sp>
        <p:sp>
          <p:nvSpPr>
            <p:cNvPr id="104"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altLang="en-US" lang="zh-CN" smtClean="0">
                <a:solidFill>
                  <a:srgbClr val="000000"/>
                </a:solidFill>
                <a:latin charset="0" pitchFamily="34" typeface="Arial"/>
              </a:endParaRPr>
            </a:p>
          </p:txBody>
        </p:sp>
      </p:grpSp>
      <p:grpSp>
        <p:nvGrpSpPr>
          <p:cNvPr id="105" name="Group 64"/>
          <p:cNvGrpSpPr/>
          <p:nvPr/>
        </p:nvGrpSpPr>
        <p:grpSpPr>
          <a:xfrm>
            <a:off x="4944004" y="3565675"/>
            <a:ext cx="564100" cy="521494"/>
            <a:chOff x="3073" y="3289"/>
            <a:chExt cx="438" cy="438"/>
          </a:xfrm>
        </p:grpSpPr>
        <p:sp>
          <p:nvSpPr>
            <p:cNvPr id="106" name="Freeform 32"/>
            <p:cNvSpPr/>
            <p:nvPr/>
          </p:nvSpPr>
          <p:spPr bwMode="auto">
            <a:xfrm>
              <a:off x="3173" y="3389"/>
              <a:ext cx="240" cy="241"/>
            </a:xfrm>
            <a:custGeom>
              <a:gdLst>
                <a:gd fmla="*/ 303 w 303" name="T0"/>
                <a:gd fmla="*/ 263 h 305" name="T1"/>
                <a:gd fmla="*/ 171 w 303" name="T2"/>
                <a:gd fmla="*/ 131 h 305" name="T3"/>
                <a:gd fmla="*/ 223 w 303" name="T4"/>
                <a:gd fmla="*/ 77 h 305" name="T5"/>
                <a:gd fmla="*/ 0 w 303" name="T6"/>
                <a:gd fmla="*/ 0 h 305" name="T7"/>
                <a:gd fmla="*/ 76 w 303" name="T8"/>
                <a:gd fmla="*/ 224 h 305" name="T9"/>
                <a:gd fmla="*/ 129 w 303" name="T10"/>
                <a:gd fmla="*/ 170 h 305" name="T11"/>
                <a:gd fmla="*/ 262 w 303" name="T12"/>
                <a:gd fmla="*/ 305 h 305" name="T13"/>
                <a:gd fmla="*/ 303 w 303" name="T14"/>
                <a:gd fmla="*/ 263 h 305" name="T15"/>
                <a:gd fmla="*/ 0 60000 65536" name="T16"/>
                <a:gd fmla="*/ 0 60000 65536" name="T17"/>
                <a:gd fmla="*/ 0 60000 65536" name="T18"/>
                <a:gd fmla="*/ 0 60000 65536" name="T19"/>
                <a:gd fmla="*/ 0 60000 65536" name="T20"/>
                <a:gd fmla="*/ 0 60000 65536" name="T21"/>
                <a:gd fmla="*/ 0 60000 65536" name="T22"/>
                <a:gd fmla="*/ 0 60000 65536" name="T23"/>
                <a:gd fmla="*/ 0 w 303" name="T24"/>
                <a:gd fmla="*/ 0 h 305" name="T25"/>
                <a:gd fmla="*/ 303 w 303" name="T26"/>
                <a:gd fmla="*/ 305 h 30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305" w="303">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cap="flat" w="11113">
              <a:noFill/>
              <a:prstDash val="solid"/>
              <a:miter lim="800000"/>
            </a:ln>
          </p:spPr>
          <p:txBody>
            <a:bodyPr/>
            <a:lstStyle/>
            <a:p>
              <a:pPr fontAlgn="base">
                <a:spcBef>
                  <a:spcPct val="0"/>
                </a:spcBef>
                <a:spcAft>
                  <a:spcPct val="0"/>
                </a:spcAft>
              </a:pPr>
              <a:endParaRPr altLang="en-US" lang="zh-CN" smtClean="0">
                <a:solidFill>
                  <a:srgbClr val="FFFFFF"/>
                </a:solidFill>
                <a:latin typeface="Arial"/>
              </a:endParaRPr>
            </a:p>
          </p:txBody>
        </p:sp>
        <p:sp>
          <p:nvSpPr>
            <p:cNvPr id="107"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altLang="en-US" lang="zh-CN" smtClean="0">
                <a:solidFill>
                  <a:srgbClr val="000000"/>
                </a:solidFill>
                <a:latin charset="0" pitchFamily="34" typeface="Arial"/>
              </a:endParaRPr>
            </a:p>
          </p:txBody>
        </p:sp>
      </p:grpSp>
      <p:sp>
        <p:nvSpPr>
          <p:cNvPr id="108" name="Line 43"/>
          <p:cNvSpPr>
            <a:spLocks noChangeShapeType="1"/>
          </p:cNvSpPr>
          <p:nvPr/>
        </p:nvSpPr>
        <p:spPr bwMode="auto">
          <a:xfrm>
            <a:off x="774700" y="2878685"/>
            <a:ext cx="1588" cy="1190"/>
          </a:xfrm>
          <a:prstGeom prst="line">
            <a:avLst/>
          </a:prstGeom>
          <a:noFill/>
          <a:ln w="9525">
            <a:noFill/>
            <a:round/>
          </a:ln>
        </p:spPr>
        <p:txBody>
          <a:bodyPr/>
          <a:lstStyle/>
          <a:p>
            <a:pPr fontAlgn="base">
              <a:spcBef>
                <a:spcPct val="0"/>
              </a:spcBef>
              <a:spcAft>
                <a:spcPct val="0"/>
              </a:spcAft>
            </a:pPr>
            <a:endParaRPr altLang="en-US" lang="zh-CN" smtClean="0">
              <a:solidFill>
                <a:srgbClr val="FFFFFF"/>
              </a:solidFill>
              <a:latin typeface="Arial"/>
            </a:endParaRPr>
          </a:p>
        </p:txBody>
      </p:sp>
      <p:sp>
        <p:nvSpPr>
          <p:cNvPr id="109" name="Line 45"/>
          <p:cNvSpPr>
            <a:spLocks noChangeShapeType="1"/>
          </p:cNvSpPr>
          <p:nvPr/>
        </p:nvSpPr>
        <p:spPr bwMode="auto">
          <a:xfrm>
            <a:off x="3741739" y="910581"/>
            <a:ext cx="1587" cy="1191"/>
          </a:xfrm>
          <a:prstGeom prst="line">
            <a:avLst/>
          </a:prstGeom>
          <a:noFill/>
          <a:ln w="9525">
            <a:noFill/>
            <a:round/>
          </a:ln>
        </p:spPr>
        <p:txBody>
          <a:bodyPr/>
          <a:lstStyle/>
          <a:p>
            <a:pPr fontAlgn="base">
              <a:spcBef>
                <a:spcPct val="0"/>
              </a:spcBef>
              <a:spcAft>
                <a:spcPct val="0"/>
              </a:spcAft>
            </a:pPr>
            <a:endParaRPr altLang="en-US" lang="zh-CN" smtClean="0">
              <a:solidFill>
                <a:srgbClr val="FFFFFF"/>
              </a:solidFill>
              <a:latin typeface="Arial"/>
            </a:endParaRPr>
          </a:p>
        </p:txBody>
      </p:sp>
      <p:sp>
        <p:nvSpPr>
          <p:cNvPr id="110" name="Freeform 11"/>
          <p:cNvSpPr/>
          <p:nvPr/>
        </p:nvSpPr>
        <p:spPr bwMode="auto">
          <a:xfrm>
            <a:off x="606428" y="2738190"/>
            <a:ext cx="981075" cy="198834"/>
          </a:xfrm>
          <a:custGeom>
            <a:gdLst>
              <a:gd fmla="*/ 0 w 618" name="T0"/>
              <a:gd fmla="*/ 167 h 167" name="T1"/>
              <a:gd fmla="*/ 616 w 618" name="T2"/>
              <a:gd fmla="*/ 20 h 167" name="T3"/>
              <a:gd fmla="*/ 618 w 618" name="T4"/>
              <a:gd fmla="*/ 0 h 167" name="T5"/>
              <a:gd fmla="*/ 2 w 618" name="T6"/>
              <a:gd fmla="*/ 153 h 167" name="T7"/>
              <a:gd fmla="*/ 0 60000 65536" name="T8"/>
              <a:gd fmla="*/ 0 60000 65536" name="T9"/>
              <a:gd fmla="*/ 0 60000 65536" name="T10"/>
              <a:gd fmla="*/ 0 60000 65536" name="T11"/>
              <a:gd fmla="*/ 0 w 618" name="T12"/>
              <a:gd fmla="*/ 0 h 167" name="T13"/>
              <a:gd fmla="*/ 618 w 618" name="T14"/>
              <a:gd fmla="*/ 167 h 167" name="T15"/>
            </a:gdLst>
            <a:cxnLst>
              <a:cxn ang="T8">
                <a:pos x="T0" y="T1"/>
              </a:cxn>
              <a:cxn ang="T9">
                <a:pos x="T2" y="T3"/>
              </a:cxn>
              <a:cxn ang="T10">
                <a:pos x="T4" y="T5"/>
              </a:cxn>
              <a:cxn ang="T11">
                <a:pos x="T6" y="T7"/>
              </a:cxn>
            </a:cxnLst>
            <a:rect b="T15" l="T12" r="T14" t="T13"/>
            <a:pathLst>
              <a:path h="167" w="618">
                <a:moveTo>
                  <a:pt x="0" y="167"/>
                </a:moveTo>
                <a:lnTo>
                  <a:pt x="616" y="20"/>
                </a:lnTo>
                <a:lnTo>
                  <a:pt x="618" y="0"/>
                </a:lnTo>
                <a:lnTo>
                  <a:pt x="2" y="153"/>
                </a:lnTo>
              </a:path>
            </a:pathLst>
          </a:custGeom>
          <a:solidFill>
            <a:schemeClr val="bg1"/>
          </a:solidFill>
          <a:ln cap="flat" w="11113">
            <a:solidFill>
              <a:schemeClr val="bg1"/>
            </a:solidFill>
            <a:prstDash val="solid"/>
            <a:miter lim="800000"/>
          </a:ln>
        </p:spPr>
        <p:txBody>
          <a:bodyPr/>
          <a:lstStyle/>
          <a:p>
            <a:pPr fontAlgn="base">
              <a:spcBef>
                <a:spcPct val="0"/>
              </a:spcBef>
              <a:spcAft>
                <a:spcPct val="0"/>
              </a:spcAft>
            </a:pPr>
            <a:endParaRPr altLang="en-US" lang="zh-CN" smtClean="0">
              <a:solidFill>
                <a:srgbClr val="FFFFFF"/>
              </a:solidFill>
              <a:latin typeface="Arial"/>
            </a:endParaRPr>
          </a:p>
        </p:txBody>
      </p:sp>
      <p:sp>
        <p:nvSpPr>
          <p:cNvPr id="111" name="Freeform 13"/>
          <p:cNvSpPr/>
          <p:nvPr/>
        </p:nvSpPr>
        <p:spPr bwMode="auto">
          <a:xfrm>
            <a:off x="1555750" y="2459584"/>
            <a:ext cx="1566863" cy="309563"/>
          </a:xfrm>
          <a:custGeom>
            <a:gdLst>
              <a:gd fmla="*/ 0 w 987" name="T0"/>
              <a:gd fmla="*/ 260 h 260" name="T1"/>
              <a:gd fmla="*/ 985 w 987" name="T2"/>
              <a:gd fmla="*/ 19 h 260" name="T3"/>
              <a:gd fmla="*/ 987 w 987" name="T4"/>
              <a:gd fmla="*/ 0 h 260" name="T5"/>
              <a:gd fmla="*/ 8 w 987" name="T6"/>
              <a:gd fmla="*/ 238 h 260" name="T7"/>
              <a:gd fmla="*/ 0 60000 65536" name="T8"/>
              <a:gd fmla="*/ 0 60000 65536" name="T9"/>
              <a:gd fmla="*/ 0 60000 65536" name="T10"/>
              <a:gd fmla="*/ 0 60000 65536" name="T11"/>
              <a:gd fmla="*/ 0 w 987" name="T12"/>
              <a:gd fmla="*/ 0 h 260" name="T13"/>
              <a:gd fmla="*/ 987 w 987" name="T14"/>
              <a:gd fmla="*/ 260 h 260" name="T15"/>
            </a:gdLst>
            <a:cxnLst>
              <a:cxn ang="T8">
                <a:pos x="T0" y="T1"/>
              </a:cxn>
              <a:cxn ang="T9">
                <a:pos x="T2" y="T3"/>
              </a:cxn>
              <a:cxn ang="T10">
                <a:pos x="T4" y="T5"/>
              </a:cxn>
              <a:cxn ang="T11">
                <a:pos x="T6" y="T7"/>
              </a:cxn>
            </a:cxnLst>
            <a:rect b="T15" l="T12" r="T14" t="T13"/>
            <a:pathLst>
              <a:path h="260" w="986">
                <a:moveTo>
                  <a:pt x="0" y="260"/>
                </a:moveTo>
                <a:lnTo>
                  <a:pt x="985" y="19"/>
                </a:lnTo>
                <a:lnTo>
                  <a:pt x="987" y="0"/>
                </a:lnTo>
                <a:lnTo>
                  <a:pt x="8" y="238"/>
                </a:lnTo>
              </a:path>
            </a:pathLst>
          </a:custGeom>
          <a:solidFill>
            <a:schemeClr val="bg1"/>
          </a:solidFill>
          <a:ln cap="flat" cmpd="sng" w="11113">
            <a:solidFill>
              <a:schemeClr val="bg1"/>
            </a:solidFill>
            <a:prstDash val="solid"/>
            <a:miter lim="800000"/>
            <a:headEnd len="med" type="none" w="med"/>
            <a:tailEnd len="med" type="none" w="med"/>
          </a:ln>
        </p:spPr>
        <p:txBody>
          <a:bodyPr/>
          <a:lstStyle/>
          <a:p>
            <a:pPr fontAlgn="base">
              <a:spcBef>
                <a:spcPct val="0"/>
              </a:spcBef>
              <a:spcAft>
                <a:spcPct val="0"/>
              </a:spcAft>
            </a:pPr>
            <a:endParaRPr altLang="en-US" lang="zh-CN" smtClean="0">
              <a:solidFill>
                <a:srgbClr val="FFFFFF"/>
              </a:solidFill>
              <a:latin typeface="Arial"/>
            </a:endParaRPr>
          </a:p>
        </p:txBody>
      </p:sp>
      <p:sp>
        <p:nvSpPr>
          <p:cNvPr id="112" name="Freeform 15"/>
          <p:cNvSpPr/>
          <p:nvPr/>
        </p:nvSpPr>
        <p:spPr bwMode="auto">
          <a:xfrm>
            <a:off x="712791" y="946300"/>
            <a:ext cx="2541587" cy="845344"/>
          </a:xfrm>
          <a:custGeom>
            <a:gdLst>
              <a:gd fmla="*/ 1002 w 1002" name="T0"/>
              <a:gd fmla="*/ 3 h 396" name="T1"/>
              <a:gd fmla="*/ 997 w 1002" name="T2"/>
              <a:gd fmla="*/ 12 h 396" name="T3"/>
              <a:gd fmla="*/ 993 w 1002" name="T4"/>
              <a:gd fmla="*/ 11 h 396" name="T5"/>
              <a:gd fmla="*/ 982 w 1002" name="T6"/>
              <a:gd fmla="*/ 9 h 396" name="T7"/>
              <a:gd fmla="*/ 967 w 1002" name="T8"/>
              <a:gd fmla="*/ 9 h 396" name="T9"/>
              <a:gd fmla="*/ 953 w 1002" name="T10"/>
              <a:gd fmla="*/ 11 h 396" name="T11"/>
              <a:gd fmla="*/ 939 w 1002" name="T12"/>
              <a:gd fmla="*/ 16 h 396" name="T13"/>
              <a:gd fmla="*/ 424 w 1002" name="T14"/>
              <a:gd fmla="*/ 224 h 396" name="T15"/>
              <a:gd fmla="*/ 376 w 1002" name="T16"/>
              <a:gd fmla="*/ 244 h 396" name="T17"/>
              <a:gd fmla="*/ 1 w 1002" name="T18"/>
              <a:gd fmla="*/ 396 h 396" name="T19"/>
              <a:gd fmla="*/ 0 w 1002" name="T20"/>
              <a:gd fmla="*/ 390 h 396" name="T21"/>
              <a:gd fmla="*/ 377 w 1002" name="T22"/>
              <a:gd fmla="*/ 237 h 396" name="T23"/>
              <a:gd fmla="*/ 424 w 1002" name="T24"/>
              <a:gd fmla="*/ 218 h 396" name="T25"/>
              <a:gd fmla="*/ 938 w 1002" name="T26"/>
              <a:gd fmla="*/ 8 h 396" name="T27"/>
              <a:gd fmla="*/ 954 w 1002" name="T28"/>
              <a:gd fmla="*/ 3 h 396" name="T29"/>
              <a:gd fmla="*/ 971 w 1002" name="T30"/>
              <a:gd fmla="*/ 1 h 396" name="T31"/>
              <a:gd fmla="*/ 987 w 1002" name="T32"/>
              <a:gd fmla="*/ 0 h 396" name="T33"/>
              <a:gd fmla="*/ 1000 w 1002" name="T34"/>
              <a:gd fmla="*/ 3 h 396" name="T35"/>
              <a:gd fmla="*/ 1002 w 1002" name="T36"/>
              <a:gd fmla="*/ 3 h 39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002" name="T57"/>
              <a:gd fmla="*/ 0 h 396" name="T58"/>
              <a:gd fmla="*/ 1002 w 1002" name="T59"/>
              <a:gd fmla="*/ 396 h 39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96" w="1002">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cap="flat" cmpd="sng" w="11113">
            <a:solidFill>
              <a:schemeClr val="bg1"/>
            </a:solidFill>
            <a:prstDash val="solid"/>
            <a:miter lim="800000"/>
            <a:headEnd len="med" type="none" w="med"/>
            <a:tailEnd len="med" type="none" w="med"/>
          </a:ln>
        </p:spPr>
        <p:txBody>
          <a:bodyPr/>
          <a:lstStyle/>
          <a:p>
            <a:pPr fontAlgn="base">
              <a:spcBef>
                <a:spcPct val="0"/>
              </a:spcBef>
              <a:spcAft>
                <a:spcPct val="0"/>
              </a:spcAft>
            </a:pPr>
            <a:endParaRPr altLang="en-US" lang="zh-CN" smtClean="0">
              <a:solidFill>
                <a:srgbClr val="FFFFFF"/>
              </a:solidFill>
              <a:latin typeface="Arial"/>
            </a:endParaRPr>
          </a:p>
        </p:txBody>
      </p:sp>
      <p:sp>
        <p:nvSpPr>
          <p:cNvPr id="113" name="Freeform 16"/>
          <p:cNvSpPr/>
          <p:nvPr/>
        </p:nvSpPr>
        <p:spPr bwMode="auto">
          <a:xfrm>
            <a:off x="390525" y="1778547"/>
            <a:ext cx="325438" cy="1190625"/>
          </a:xfrm>
          <a:custGeom>
            <a:gdLst>
              <a:gd fmla="*/ 128 w 128" name="T0"/>
              <a:gd fmla="*/ 6 h 558" name="T1"/>
              <a:gd fmla="*/ 124 w 128" name="T2"/>
              <a:gd fmla="*/ 7 h 558" name="T3"/>
              <a:gd fmla="*/ 118 w 128" name="T4"/>
              <a:gd fmla="*/ 11 h 558" name="T5"/>
              <a:gd fmla="*/ 112 w 128" name="T6"/>
              <a:gd fmla="*/ 17 h 558" name="T7"/>
              <a:gd fmla="*/ 108 w 128" name="T8"/>
              <a:gd fmla="*/ 24 h 558" name="T9"/>
              <a:gd fmla="*/ 106 w 128" name="T10"/>
              <a:gd fmla="*/ 31 h 558" name="T11"/>
              <a:gd fmla="*/ 64 w 128" name="T12"/>
              <a:gd fmla="*/ 240 h 558" name="T13"/>
              <a:gd fmla="*/ 55 w 128" name="T14"/>
              <a:gd fmla="*/ 287 h 558" name="T15"/>
              <a:gd fmla="*/ 7 w 128" name="T16"/>
              <a:gd fmla="*/ 530 h 558" name="T17"/>
              <a:gd fmla="*/ 6 w 128" name="T18"/>
              <a:gd fmla="*/ 539 h 558" name="T19"/>
              <a:gd fmla="*/ 8 w 128" name="T20"/>
              <a:gd fmla="*/ 545 h 558" name="T21"/>
              <a:gd fmla="*/ 13 w 128" name="T22"/>
              <a:gd fmla="*/ 549 h 558" name="T23"/>
              <a:gd fmla="*/ 19 w 128" name="T24"/>
              <a:gd fmla="*/ 550 h 558" name="T25"/>
              <a:gd fmla="*/ 86 w 128" name="T26"/>
              <a:gd fmla="*/ 535 h 558" name="T27"/>
              <a:gd fmla="*/ 85 w 128" name="T28"/>
              <a:gd fmla="*/ 543 h 558" name="T29"/>
              <a:gd fmla="*/ 17 w 128" name="T30"/>
              <a:gd fmla="*/ 558 h 558" name="T31"/>
              <a:gd fmla="*/ 9 w 128" name="T32"/>
              <a:gd fmla="*/ 557 h 558" name="T33"/>
              <a:gd fmla="*/ 3 w 128" name="T34"/>
              <a:gd fmla="*/ 552 h 558" name="T35"/>
              <a:gd fmla="*/ 0 w 128" name="T36"/>
              <a:gd fmla="*/ 543 h 558" name="T37"/>
              <a:gd fmla="*/ 1 w 128" name="T38"/>
              <a:gd fmla="*/ 531 h 558" name="T39"/>
              <a:gd fmla="*/ 49 w 128" name="T40"/>
              <a:gd fmla="*/ 289 h 558" name="T41"/>
              <a:gd fmla="*/ 58 w 128" name="T42"/>
              <a:gd fmla="*/ 242 h 558" name="T43"/>
              <a:gd fmla="*/ 100 w 128" name="T44"/>
              <a:gd fmla="*/ 33 h 558" name="T45"/>
              <a:gd fmla="*/ 104 w 128" name="T46"/>
              <a:gd fmla="*/ 23 h 558" name="T47"/>
              <a:gd fmla="*/ 110 w 128" name="T48"/>
              <a:gd fmla="*/ 14 h 558" name="T49"/>
              <a:gd fmla="*/ 117 w 128" name="T50"/>
              <a:gd fmla="*/ 6 h 558" name="T51"/>
              <a:gd fmla="*/ 126 w 128" name="T52"/>
              <a:gd fmla="*/ 1 h 558" name="T53"/>
              <a:gd fmla="*/ 127 w 128" name="T54"/>
              <a:gd fmla="*/ 0 h 558" name="T55"/>
              <a:gd fmla="*/ 128 w 128" name="T56"/>
              <a:gd fmla="*/ 6 h 558"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28" name="T87"/>
              <a:gd fmla="*/ 0 h 558" name="T88"/>
              <a:gd fmla="*/ 128 w 128" name="T89"/>
              <a:gd fmla="*/ 558 h 558"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558" w="12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cap="flat" w="11113">
            <a:solidFill>
              <a:schemeClr val="bg1"/>
            </a:solidFill>
            <a:prstDash val="solid"/>
            <a:miter lim="800000"/>
          </a:ln>
        </p:spPr>
        <p:txBody>
          <a:bodyPr/>
          <a:lstStyle/>
          <a:p>
            <a:pPr fontAlgn="base">
              <a:spcBef>
                <a:spcPct val="0"/>
              </a:spcBef>
              <a:spcAft>
                <a:spcPct val="0"/>
              </a:spcAft>
            </a:pPr>
            <a:endParaRPr altLang="en-US" lang="zh-CN" smtClean="0">
              <a:solidFill>
                <a:srgbClr val="FFFFFF"/>
              </a:solidFill>
              <a:latin typeface="Arial"/>
            </a:endParaRPr>
          </a:p>
        </p:txBody>
      </p:sp>
      <p:sp>
        <p:nvSpPr>
          <p:cNvPr id="114" name="Freeform 17"/>
          <p:cNvSpPr/>
          <p:nvPr/>
        </p:nvSpPr>
        <p:spPr bwMode="auto">
          <a:xfrm>
            <a:off x="3125788" y="952253"/>
            <a:ext cx="1308100" cy="1528763"/>
          </a:xfrm>
          <a:custGeom>
            <a:gdLst>
              <a:gd fmla="*/ 46 w 516" name="T0"/>
              <a:gd fmla="*/ 9 h 716" name="T1"/>
              <a:gd fmla="*/ 485 w 516" name="T2"/>
              <a:gd fmla="*/ 148 h 716" name="T3"/>
              <a:gd fmla="*/ 496 w 516" name="T4"/>
              <a:gd fmla="*/ 154 h 716" name="T5"/>
              <a:gd fmla="*/ 501 w 516" name="T6"/>
              <a:gd fmla="*/ 164 h 716" name="T7"/>
              <a:gd fmla="*/ 501 w 516" name="T8"/>
              <a:gd fmla="*/ 175 h 716" name="T9"/>
              <a:gd fmla="*/ 494 w 516" name="T10"/>
              <a:gd fmla="*/ 187 h 716" name="T11"/>
              <a:gd fmla="*/ 113 w 516" name="T12"/>
              <a:gd fmla="*/ 656 h 716" name="T13"/>
              <a:gd fmla="*/ 100 w 516" name="T14"/>
              <a:gd fmla="*/ 668 h 716" name="T15"/>
              <a:gd fmla="*/ 84 w 516" name="T16"/>
              <a:gd fmla="*/ 679 h 716" name="T17"/>
              <a:gd fmla="*/ 66 w 516" name="T18"/>
              <a:gd fmla="*/ 689 h 716" name="T19"/>
              <a:gd fmla="*/ 49 w 516" name="T20"/>
              <a:gd fmla="*/ 694 h 716" name="T21"/>
              <a:gd fmla="*/ 0 w 516" name="T22"/>
              <a:gd fmla="*/ 705 h 716" name="T23"/>
              <a:gd fmla="*/ 0 w 516" name="T24"/>
              <a:gd fmla="*/ 716 h 716" name="T25"/>
              <a:gd fmla="*/ 50 w 516" name="T26"/>
              <a:gd fmla="*/ 705 h 716" name="T27"/>
              <a:gd fmla="*/ 69 w 516" name="T28"/>
              <a:gd fmla="*/ 699 h 716" name="T29"/>
              <a:gd fmla="*/ 89 w 516" name="T30"/>
              <a:gd fmla="*/ 689 h 716" name="T31"/>
              <a:gd fmla="*/ 108 w 516" name="T32"/>
              <a:gd fmla="*/ 676 h 716" name="T33"/>
              <a:gd fmla="*/ 122 w 516" name="T34"/>
              <a:gd fmla="*/ 661 h 716" name="T35"/>
              <a:gd fmla="*/ 506 w 516" name="T36"/>
              <a:gd fmla="*/ 190 h 716" name="T37"/>
              <a:gd fmla="*/ 515 w 516" name="T38"/>
              <a:gd fmla="*/ 174 h 716" name="T39"/>
              <a:gd fmla="*/ 515 w 516" name="T40"/>
              <a:gd fmla="*/ 159 h 716" name="T41"/>
              <a:gd fmla="*/ 508 w 516" name="T42"/>
              <a:gd fmla="*/ 147 h 716" name="T43"/>
              <a:gd fmla="*/ 493 w 516" name="T44"/>
              <a:gd fmla="*/ 138 h 716" name="T45"/>
              <a:gd fmla="*/ 51 w 516" name="T46"/>
              <a:gd fmla="*/ 0 h 716" name="T47"/>
              <a:gd fmla="*/ 46 w 516" name="T48"/>
              <a:gd fmla="*/ 9 h 71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516" name="T75"/>
              <a:gd fmla="*/ 0 h 716" name="T76"/>
              <a:gd fmla="*/ 516 w 516" name="T77"/>
              <a:gd fmla="*/ 716 h 716"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716" w="5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cap="flat" cmpd="sng" w="11113">
            <a:solidFill>
              <a:schemeClr val="bg1"/>
            </a:solidFill>
            <a:prstDash val="solid"/>
            <a:miter lim="800000"/>
            <a:headEnd len="med" type="none" w="med"/>
            <a:tailEnd len="med" type="none" w="med"/>
          </a:ln>
        </p:spPr>
        <p:txBody>
          <a:bodyPr/>
          <a:lstStyle/>
          <a:p>
            <a:pPr fontAlgn="base">
              <a:spcBef>
                <a:spcPct val="0"/>
              </a:spcBef>
              <a:spcAft>
                <a:spcPct val="0"/>
              </a:spcAft>
            </a:pPr>
            <a:endParaRPr altLang="en-US" lang="zh-CN" smtClean="0">
              <a:solidFill>
                <a:srgbClr val="FFFFFF"/>
              </a:solidFill>
              <a:latin typeface="Arial"/>
            </a:endParaRPr>
          </a:p>
        </p:txBody>
      </p:sp>
      <p:sp>
        <p:nvSpPr>
          <p:cNvPr id="115" name="Line 51"/>
          <p:cNvSpPr>
            <a:spLocks noChangeShapeType="1"/>
          </p:cNvSpPr>
          <p:nvPr/>
        </p:nvSpPr>
        <p:spPr bwMode="auto">
          <a:xfrm>
            <a:off x="2581275" y="4365775"/>
            <a:ext cx="2659063" cy="4763"/>
          </a:xfrm>
          <a:prstGeom prst="line">
            <a:avLst/>
          </a:prstGeom>
          <a:noFill/>
          <a:ln w="33338">
            <a:solidFill>
              <a:srgbClr val="FFFFFF"/>
            </a:solidFill>
            <a:miter lim="800000"/>
          </a:ln>
        </p:spPr>
        <p:txBody>
          <a:bodyPr/>
          <a:lstStyle/>
          <a:p>
            <a:pPr fontAlgn="base">
              <a:spcBef>
                <a:spcPct val="0"/>
              </a:spcBef>
              <a:spcAft>
                <a:spcPct val="0"/>
              </a:spcAft>
            </a:pPr>
            <a:endParaRPr altLang="en-US" lang="zh-CN" smtClean="0">
              <a:solidFill>
                <a:srgbClr val="FFFFFF"/>
              </a:solidFill>
              <a:latin typeface="Arial"/>
            </a:endParaRPr>
          </a:p>
        </p:txBody>
      </p:sp>
      <p:sp>
        <p:nvSpPr>
          <p:cNvPr id="116" name="Text Box 52"/>
          <p:cNvSpPr txBox="1">
            <a:spLocks noChangeArrowheads="1"/>
          </p:cNvSpPr>
          <p:nvPr/>
        </p:nvSpPr>
        <p:spPr bwMode="auto">
          <a:xfrm>
            <a:off x="5652120" y="2051200"/>
            <a:ext cx="3233737" cy="351235"/>
          </a:xfrm>
          <a:prstGeom prst="rect">
            <a:avLst/>
          </a:prstGeom>
          <a:noFill/>
          <a:ln w="9525">
            <a:noFill/>
            <a:miter lim="800000"/>
          </a:ln>
        </p:spPr>
        <p:txBody>
          <a:bodyPr anchor="ctr"/>
          <a:lstStyle/>
          <a:p>
            <a:pPr fontAlgn="base">
              <a:spcBef>
                <a:spcPct val="50000"/>
              </a:spcBef>
              <a:spcAft>
                <a:spcPct val="0"/>
              </a:spcAft>
            </a:pPr>
            <a:r>
              <a:rPr altLang="zh-CN" lang="en-US">
                <a:solidFill>
                  <a:srgbClr val="FFFFFF"/>
                </a:solidFill>
                <a:latin charset="0" pitchFamily="34" typeface="Arial"/>
              </a:rPr>
              <a:t>http://t.qq.com/teliss</a:t>
            </a:r>
          </a:p>
        </p:txBody>
      </p:sp>
      <p:sp>
        <p:nvSpPr>
          <p:cNvPr id="117" name="Text Box 54"/>
          <p:cNvSpPr txBox="1">
            <a:spLocks noChangeArrowheads="1"/>
          </p:cNvSpPr>
          <p:nvPr/>
        </p:nvSpPr>
        <p:spPr bwMode="auto">
          <a:xfrm>
            <a:off x="5652120" y="2842965"/>
            <a:ext cx="2952328" cy="351234"/>
          </a:xfrm>
          <a:prstGeom prst="rect">
            <a:avLst/>
          </a:prstGeom>
          <a:noFill/>
          <a:ln w="9525">
            <a:noFill/>
            <a:miter lim="800000"/>
          </a:ln>
        </p:spPr>
        <p:txBody>
          <a:bodyPr anchor="ctr"/>
          <a:lstStyle/>
          <a:p>
            <a:pPr fontAlgn="base">
              <a:spcBef>
                <a:spcPct val="50000"/>
              </a:spcBef>
              <a:spcAft>
                <a:spcPct val="0"/>
              </a:spcAft>
            </a:pPr>
            <a:r>
              <a:rPr altLang="zh-CN" lang="en-US">
                <a:solidFill>
                  <a:srgbClr val="FFFFFF"/>
                </a:solidFill>
                <a:latin charset="0" pitchFamily="34" typeface="Arial"/>
              </a:rPr>
              <a:t>http://teliss.blog.163.com</a:t>
            </a:r>
          </a:p>
        </p:txBody>
      </p:sp>
      <p:sp>
        <p:nvSpPr>
          <p:cNvPr id="118" name="Text Box 59"/>
          <p:cNvSpPr txBox="1">
            <a:spLocks noChangeArrowheads="1"/>
          </p:cNvSpPr>
          <p:nvPr/>
        </p:nvSpPr>
        <p:spPr bwMode="auto">
          <a:xfrm>
            <a:off x="5652120" y="3632350"/>
            <a:ext cx="2952328" cy="351235"/>
          </a:xfrm>
          <a:prstGeom prst="rect">
            <a:avLst/>
          </a:prstGeom>
          <a:noFill/>
          <a:ln w="9525">
            <a:noFill/>
            <a:miter lim="800000"/>
          </a:ln>
        </p:spPr>
        <p:txBody>
          <a:bodyPr anchor="ctr"/>
          <a:lstStyle/>
          <a:p>
            <a:pPr fontAlgn="base">
              <a:spcBef>
                <a:spcPct val="50000"/>
              </a:spcBef>
              <a:spcAft>
                <a:spcPct val="0"/>
              </a:spcAft>
            </a:pPr>
            <a:r>
              <a:rPr altLang="zh-CN" lang="en-US" smtClean="0">
                <a:solidFill>
                  <a:srgbClr val="FFFFFF"/>
                </a:solidFill>
                <a:latin charset="0" pitchFamily="34" typeface="Arial"/>
              </a:rPr>
              <a:t>www.weibo.com/teliss</a:t>
            </a:r>
          </a:p>
        </p:txBody>
      </p:sp>
      <p:sp>
        <p:nvSpPr>
          <p:cNvPr id="119" name="Text Box 62"/>
          <p:cNvSpPr txBox="1">
            <a:spLocks noChangeArrowheads="1"/>
          </p:cNvSpPr>
          <p:nvPr/>
        </p:nvSpPr>
        <p:spPr bwMode="auto">
          <a:xfrm>
            <a:off x="5724128" y="710556"/>
            <a:ext cx="3316685" cy="919163"/>
          </a:xfrm>
          <a:prstGeom prst="rect">
            <a:avLst/>
          </a:prstGeom>
          <a:noFill/>
          <a:ln w="9525">
            <a:noFill/>
            <a:miter lim="800000"/>
          </a:ln>
        </p:spPr>
        <p:txBody>
          <a:bodyPr anchor="ctr"/>
          <a:lstStyle/>
          <a:p>
            <a:pPr fontAlgn="base">
              <a:spcBef>
                <a:spcPct val="50000"/>
              </a:spcBef>
              <a:spcAft>
                <a:spcPct val="0"/>
              </a:spcAft>
            </a:pPr>
            <a:r>
              <a:rPr altLang="en-US" lang="zh-CN" smtClean="0">
                <a:solidFill>
                  <a:srgbClr val="FFFFFF"/>
                </a:solidFill>
                <a:latin charset="-122" pitchFamily="34" typeface="微软雅黑"/>
                <a:ea charset="-122" pitchFamily="34" typeface="微软雅黑"/>
              </a:rPr>
              <a:t>制作人：布衣公子/@Teliss</a:t>
            </a:r>
          </a:p>
        </p:txBody>
      </p:sp>
      <p:sp>
        <p:nvSpPr>
          <p:cNvPr id="120" name="TextBox 119"/>
          <p:cNvSpPr txBox="1"/>
          <p:nvPr/>
        </p:nvSpPr>
        <p:spPr>
          <a:xfrm rot="20445248">
            <a:off x="842132" y="1496863"/>
            <a:ext cx="2926080" cy="914400"/>
          </a:xfrm>
          <a:prstGeom prst="rect">
            <a:avLst/>
          </a:prstGeom>
          <a:noFill/>
        </p:spPr>
        <p:txBody>
          <a:bodyPr wrap="none">
            <a:spAutoFit/>
          </a:bodyPr>
          <a:lstStyle/>
          <a:p>
            <a:pPr fontAlgn="base">
              <a:spcBef>
                <a:spcPct val="0"/>
              </a:spcBef>
              <a:spcAft>
                <a:spcPct val="0"/>
              </a:spcAft>
              <a:defRPr/>
            </a:pPr>
            <a:r>
              <a:rPr altLang="en-US" b="1" lang="zh-CN" smtClean="0" sz="5400">
                <a:solidFill>
                  <a:srgbClr val="FFFFFF"/>
                </a:solidFill>
                <a:latin charset="-122" pitchFamily="34" typeface="微软雅黑"/>
                <a:ea charset="-122" pitchFamily="34" typeface="微软雅黑"/>
              </a:rPr>
              <a:t>谢谢观看</a:t>
            </a:r>
          </a:p>
        </p:txBody>
      </p:sp>
      <p:pic>
        <p:nvPicPr>
          <p:cNvPr descr="C:\Documents and Settings\tdz\桌面\未标题-2.png" id="122" name="Picture 3"/>
          <p:cNvPicPr>
            <a:picLocks noChangeArrowheads="1" noChangeAspect="1"/>
          </p:cNvPicPr>
          <p:nvPr/>
        </p:nvPicPr>
        <p:blipFill>
          <a:blip r:embed="rId4">
            <a:extLst>
              <a:ext uri="{28A0092B-C50C-407E-A947-70E740481C1C}">
                <a14:useLocalDpi/>
              </a:ext>
            </a:extLst>
          </a:blip>
          <a:stretch>
            <a:fillRect/>
          </a:stretch>
        </p:blipFill>
        <p:spPr bwMode="auto">
          <a:xfrm>
            <a:off x="5008683" y="3632350"/>
            <a:ext cx="457143" cy="411428"/>
          </a:xfrm>
          <a:prstGeom prst="rect">
            <a:avLst/>
          </a:prstGeom>
          <a:noFill/>
          <a:extLst>
            <a:ext uri="{909E8E84-426E-40DD-AFC4-6F175D3DCCD1}">
              <a14:hiddenFill>
                <a:solidFill>
                  <a:srgbClr val="FFFFFF"/>
                </a:solidFill>
              </a14:hiddenFill>
            </a:ext>
          </a:extLst>
        </p:spPr>
      </p:pic>
      <p:pic>
        <p:nvPicPr>
          <p:cNvPr descr="E:\仝德志文件，勿删！\03-参考文档\！PPT图片及版面资源\06-PPT精选插图\05-头像\嘿嘿.png" id="124" name="Picture 9"/>
          <p:cNvPicPr>
            <a:picLocks noChangeArrowheads="1" noChangeAspect="1"/>
          </p:cNvPicPr>
          <p:nvPr/>
        </p:nvPicPr>
        <p:blipFill>
          <a:blip r:embed="rId5">
            <a:extLst>
              <a:ext uri="{28A0092B-C50C-407E-A947-70E740481C1C}">
                <a14:useLocalDpi/>
              </a:ext>
            </a:extLst>
          </a:blip>
          <a:stretch>
            <a:fillRect/>
          </a:stretch>
        </p:blipFill>
        <p:spPr bwMode="auto">
          <a:xfrm>
            <a:off x="4790760" y="728321"/>
            <a:ext cx="853334" cy="853334"/>
          </a:xfrm>
          <a:prstGeom prst="rect">
            <a:avLst/>
          </a:prstGeom>
          <a:noFill/>
          <a:extLst>
            <a:ext uri="{909E8E84-426E-40DD-AFC4-6F175D3DCCD1}">
              <a14:hiddenFill>
                <a:solidFill>
                  <a:srgbClr val="FFFFFF"/>
                </a:solidFill>
              </a14:hiddenFill>
            </a:ext>
          </a:extLst>
        </p:spPr>
      </p:pic>
      <p:pic>
        <p:nvPicPr>
          <p:cNvPr descr="C:\Users\user\Desktop\未标题-4 拷贝.png" id="1027" name="Picture 3"/>
          <p:cNvPicPr>
            <a:picLocks noChangeArrowheads="1" noChangeAspect="1"/>
          </p:cNvPicPr>
          <p:nvPr/>
        </p:nvPicPr>
        <p:blipFill>
          <a:blip r:embed="rId6">
            <a:extLst>
              <a:ext uri="{28A0092B-C50C-407E-A947-70E740481C1C}">
                <a14:useLocalDpi/>
              </a:ext>
            </a:extLst>
          </a:blip>
          <a:stretch>
            <a:fillRect/>
          </a:stretch>
        </p:blipFill>
        <p:spPr bwMode="auto">
          <a:xfrm>
            <a:off x="5049142" y="2794759"/>
            <a:ext cx="356400" cy="453600"/>
          </a:xfrm>
          <a:prstGeom prst="rect">
            <a:avLst/>
          </a:prstGeom>
          <a:noFill/>
          <a:extLst>
            <a:ext uri="{909E8E84-426E-40DD-AFC4-6F175D3DCCD1}">
              <a14:hiddenFill>
                <a:solidFill>
                  <a:srgbClr val="FFFFFF"/>
                </a:solidFill>
              </a14:hiddenFill>
            </a:ext>
          </a:extLst>
        </p:spPr>
      </p:pic>
      <p:pic>
        <p:nvPicPr>
          <p:cNvPr descr="C:\Users\user\Desktop\未标题-5 拷贝.png" id="1028" name="Picture 4"/>
          <p:cNvPicPr>
            <a:picLocks noChangeArrowheads="1" noChangeAspect="1"/>
          </p:cNvPicPr>
          <p:nvPr/>
        </p:nvPicPr>
        <p:blipFill>
          <a:blip r:embed="rId7">
            <a:extLst>
              <a:ext uri="{28A0092B-C50C-407E-A947-70E740481C1C}">
                <a14:useLocalDpi/>
              </a:ext>
            </a:extLst>
          </a:blip>
          <a:stretch>
            <a:fillRect/>
          </a:stretch>
        </p:blipFill>
        <p:spPr bwMode="auto">
          <a:xfrm>
            <a:off x="5050362" y="2048430"/>
            <a:ext cx="448164" cy="401263"/>
          </a:xfrm>
          <a:prstGeom prst="rect">
            <a:avLst/>
          </a:prstGeom>
          <a:noFill/>
          <a:extLst>
            <a:ext uri="{909E8E84-426E-40DD-AFC4-6F175D3DCCD1}">
              <a14:hiddenFill>
                <a:solidFill>
                  <a:srgbClr val="FFFFFF"/>
                </a:solidFill>
              </a14:hiddenFill>
            </a:ext>
          </a:extLst>
        </p:spPr>
      </p:pic>
      <p:sp>
        <p:nvSpPr>
          <p:cNvPr id="46" name="TextBox 19"/>
          <p:cNvSpPr txBox="1">
            <a:spLocks noChangeArrowheads="1"/>
          </p:cNvSpPr>
          <p:nvPr/>
        </p:nvSpPr>
        <p:spPr bwMode="auto">
          <a:xfrm>
            <a:off x="6804028" y="4219329"/>
            <a:ext cx="182880" cy="365760"/>
          </a:xfrm>
          <a:prstGeom prst="rect">
            <a:avLst/>
          </a:prstGeom>
          <a:noFill/>
          <a:ln w="9525">
            <a:noFill/>
            <a:miter lim="800000"/>
          </a:ln>
        </p:spPr>
        <p:txBody>
          <a:bodyPr wrap="none">
            <a:spAutoFit/>
          </a:bodyPr>
          <a:lstStyle/>
          <a:p>
            <a:pPr fontAlgn="base">
              <a:spcBef>
                <a:spcPct val="0"/>
              </a:spcBef>
              <a:spcAft>
                <a:spcPct val="0"/>
              </a:spcAft>
            </a:pPr>
            <a:endParaRPr altLang="en-US" lang="zh-CN" smtClean="0">
              <a:solidFill>
                <a:srgbClr val="FFFFFF"/>
              </a:solidFill>
              <a:latin charset="0" pitchFamily="34" typeface="Arial"/>
            </a:endParaRPr>
          </a:p>
        </p:txBody>
      </p:sp>
      <p:pic>
        <p:nvPicPr>
          <p:cNvPr descr="C:\Documents and Settings\tdz\桌面\02-1.jpg" id="48" name="Picture 9"/>
          <p:cNvPicPr>
            <a:picLocks noChangeArrowheads="1" noChangeAspect="1"/>
          </p:cNvPicPr>
          <p:nvPr/>
        </p:nvPicPr>
        <p:blipFill>
          <a:blip r:embed="rId8">
            <a:extLst>
              <a:ext uri="{28A0092B-C50C-407E-A947-70E740481C1C}">
                <a14:useLocalDpi/>
              </a:ext>
            </a:extLst>
          </a:blip>
          <a:stretch>
            <a:fillRect/>
          </a:stretch>
        </p:blipFill>
        <p:spPr bwMode="auto">
          <a:xfrm>
            <a:off x="6151487" y="4635336"/>
            <a:ext cx="2907774" cy="1818000"/>
          </a:xfrm>
          <a:prstGeom prst="rect">
            <a:avLst/>
          </a:prstGeom>
          <a:noFill/>
          <a:ln w="38100">
            <a:solidFill>
              <a:srgbClr val="FFFFFF"/>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Documents and Settings\tdz\桌面\01.jpg" id="49" name="Picture 11"/>
          <p:cNvPicPr>
            <a:picLocks noChangeArrowheads="1" noChangeAspect="1"/>
          </p:cNvPicPr>
          <p:nvPr/>
        </p:nvPicPr>
        <p:blipFill>
          <a:blip r:embed="rId9">
            <a:extLst>
              <a:ext uri="{28A0092B-C50C-407E-A947-70E740481C1C}">
                <a14:useLocalDpi/>
              </a:ext>
            </a:extLst>
          </a:blip>
          <a:stretch>
            <a:fillRect/>
          </a:stretch>
        </p:blipFill>
        <p:spPr bwMode="auto">
          <a:xfrm>
            <a:off x="3107914" y="4635336"/>
            <a:ext cx="2916509" cy="1818000"/>
          </a:xfrm>
          <a:prstGeom prst="rect">
            <a:avLst/>
          </a:prstGeom>
          <a:noFill/>
          <a:ln w="38100">
            <a:solidFill>
              <a:srgbClr val="FFFFFF"/>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pic>
        <p:nvPicPr>
          <p:cNvPr descr="C:\Documents and Settings\tdz\桌面\03.jpg" id="50" name="Picture 13"/>
          <p:cNvPicPr>
            <a:picLocks noChangeArrowheads="1" noChangeAspect="1"/>
          </p:cNvPicPr>
          <p:nvPr/>
        </p:nvPicPr>
        <p:blipFill>
          <a:blip r:embed="rId10">
            <a:extLst>
              <a:ext uri="{28A0092B-C50C-407E-A947-70E740481C1C}">
                <a14:useLocalDpi/>
              </a:ext>
            </a:extLst>
          </a:blip>
          <a:stretch>
            <a:fillRect/>
          </a:stretch>
        </p:blipFill>
        <p:spPr bwMode="auto">
          <a:xfrm>
            <a:off x="74390" y="4635336"/>
            <a:ext cx="2908800" cy="1818000"/>
          </a:xfrm>
          <a:prstGeom prst="rect">
            <a:avLst/>
          </a:prstGeom>
          <a:noFill/>
          <a:ln w="38100">
            <a:solidFill>
              <a:srgbClr val="FFFFFF"/>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343487654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1300" id="7"/>
                                        <p:tgtEl>
                                          <p:spTgt spid="49"/>
                                        </p:tgtEl>
                                      </p:cBhvr>
                                    </p:animEffect>
                                  </p:childTnLst>
                                </p:cTn>
                              </p:par>
                              <p:par>
                                <p:cTn fill="hold" id="8" nodeType="withEffect" presetClass="entr" presetID="2" presetSubtype="1">
                                  <p:stCondLst>
                                    <p:cond delay="0"/>
                                  </p:stCondLst>
                                  <p:childTnLst>
                                    <p:set>
                                      <p:cBhvr>
                                        <p:cTn dur="1" fill="hold" id="9">
                                          <p:stCondLst>
                                            <p:cond delay="0"/>
                                          </p:stCondLst>
                                        </p:cTn>
                                        <p:tgtEl>
                                          <p:spTgt spid="49"/>
                                        </p:tgtEl>
                                        <p:attrNameLst>
                                          <p:attrName>style.visibility</p:attrName>
                                        </p:attrNameLst>
                                      </p:cBhvr>
                                      <p:to>
                                        <p:strVal val="visible"/>
                                      </p:to>
                                    </p:set>
                                    <p:anim calcmode="lin" valueType="num">
                                      <p:cBhvr additive="base">
                                        <p:cTn dur="1000" fill="hold" id="10"/>
                                        <p:tgtEl>
                                          <p:spTgt spid="49"/>
                                        </p:tgtEl>
                                        <p:attrNameLst>
                                          <p:attrName>ppt_x</p:attrName>
                                        </p:attrNameLst>
                                      </p:cBhvr>
                                      <p:tavLst>
                                        <p:tav tm="0">
                                          <p:val>
                                            <p:strVal val="#ppt_x"/>
                                          </p:val>
                                        </p:tav>
                                        <p:tav tm="100000">
                                          <p:val>
                                            <p:strVal val="#ppt_x"/>
                                          </p:val>
                                        </p:tav>
                                      </p:tavLst>
                                    </p:anim>
                                    <p:anim calcmode="lin" valueType="num">
                                      <p:cBhvr additive="base">
                                        <p:cTn dur="1000" fill="hold" id="11"/>
                                        <p:tgtEl>
                                          <p:spTgt spid="49"/>
                                        </p:tgtEl>
                                        <p:attrNameLst>
                                          <p:attrName>ppt_y</p:attrName>
                                        </p:attrNameLst>
                                      </p:cBhvr>
                                      <p:tavLst>
                                        <p:tav tm="0">
                                          <p:val>
                                            <p:strVal val="0-#ppt_h/2"/>
                                          </p:val>
                                        </p:tav>
                                        <p:tav tm="100000">
                                          <p:val>
                                            <p:strVal val="#ppt_y"/>
                                          </p:val>
                                        </p:tav>
                                      </p:tavLst>
                                    </p:anim>
                                  </p:childTnLst>
                                </p:cTn>
                              </p:par>
                              <p:par>
                                <p:cTn fill="hold" id="12" nodeType="withEffect" presetClass="emph" presetID="8" presetSubtype="0">
                                  <p:stCondLst>
                                    <p:cond delay="0"/>
                                  </p:stCondLst>
                                  <p:childTnLst>
                                    <p:animRot by="21600000">
                                      <p:cBhvr>
                                        <p:cTn dur="1000" fill="hold" id="13"/>
                                        <p:tgtEl>
                                          <p:spTgt spid="49"/>
                                        </p:tgtEl>
                                        <p:attrNameLst>
                                          <p:attrName>r</p:attrName>
                                        </p:attrNameLst>
                                      </p:cBhvr>
                                    </p:animRot>
                                  </p:childTnLst>
                                </p:cTn>
                              </p:par>
                              <p:par>
                                <p:cTn fill="hold" id="14" nodeType="withEffect" presetClass="entr" presetID="10" presetSubtype="0">
                                  <p:stCondLst>
                                    <p:cond delay="0"/>
                                  </p:stCondLst>
                                  <p:childTnLst>
                                    <p:set>
                                      <p:cBhvr>
                                        <p:cTn dur="1" fill="hold" id="15">
                                          <p:stCondLst>
                                            <p:cond delay="0"/>
                                          </p:stCondLst>
                                        </p:cTn>
                                        <p:tgtEl>
                                          <p:spTgt spid="48"/>
                                        </p:tgtEl>
                                        <p:attrNameLst>
                                          <p:attrName>style.visibility</p:attrName>
                                        </p:attrNameLst>
                                      </p:cBhvr>
                                      <p:to>
                                        <p:strVal val="visible"/>
                                      </p:to>
                                    </p:set>
                                    <p:animEffect filter="fade" transition="in">
                                      <p:cBhvr>
                                        <p:cTn dur="1250" id="16"/>
                                        <p:tgtEl>
                                          <p:spTgt spid="48"/>
                                        </p:tgtEl>
                                      </p:cBhvr>
                                    </p:animEffect>
                                  </p:childTnLst>
                                </p:cTn>
                              </p:par>
                              <p:par>
                                <p:cTn fill="hold" id="17" nodeType="withEffect" presetClass="entr" presetID="2" presetSubtype="2">
                                  <p:stCondLst>
                                    <p:cond delay="0"/>
                                  </p:stCondLst>
                                  <p:childTnLst>
                                    <p:set>
                                      <p:cBhvr>
                                        <p:cTn dur="1" fill="hold" id="18">
                                          <p:stCondLst>
                                            <p:cond delay="0"/>
                                          </p:stCondLst>
                                        </p:cTn>
                                        <p:tgtEl>
                                          <p:spTgt spid="48"/>
                                        </p:tgtEl>
                                        <p:attrNameLst>
                                          <p:attrName>style.visibility</p:attrName>
                                        </p:attrNameLst>
                                      </p:cBhvr>
                                      <p:to>
                                        <p:strVal val="visible"/>
                                      </p:to>
                                    </p:set>
                                    <p:anim calcmode="lin" valueType="num">
                                      <p:cBhvr additive="base">
                                        <p:cTn dur="1000" fill="hold" id="19"/>
                                        <p:tgtEl>
                                          <p:spTgt spid="48"/>
                                        </p:tgtEl>
                                        <p:attrNameLst>
                                          <p:attrName>ppt_x</p:attrName>
                                        </p:attrNameLst>
                                      </p:cBhvr>
                                      <p:tavLst>
                                        <p:tav tm="0">
                                          <p:val>
                                            <p:strVal val="1+#ppt_w/2"/>
                                          </p:val>
                                        </p:tav>
                                        <p:tav tm="100000">
                                          <p:val>
                                            <p:strVal val="#ppt_x"/>
                                          </p:val>
                                        </p:tav>
                                      </p:tavLst>
                                    </p:anim>
                                    <p:anim calcmode="lin" valueType="num">
                                      <p:cBhvr additive="base">
                                        <p:cTn dur="1000" fill="hold" id="20"/>
                                        <p:tgtEl>
                                          <p:spTgt spid="48"/>
                                        </p:tgtEl>
                                        <p:attrNameLst>
                                          <p:attrName>ppt_y</p:attrName>
                                        </p:attrNameLst>
                                      </p:cBhvr>
                                      <p:tavLst>
                                        <p:tav tm="0">
                                          <p:val>
                                            <p:strVal val="#ppt_y"/>
                                          </p:val>
                                        </p:tav>
                                        <p:tav tm="100000">
                                          <p:val>
                                            <p:strVal val="#ppt_y"/>
                                          </p:val>
                                        </p:tav>
                                      </p:tavLst>
                                    </p:anim>
                                  </p:childTnLst>
                                </p:cTn>
                              </p:par>
                              <p:par>
                                <p:cTn fill="hold" id="21" nodeType="withEffect" presetClass="emph" presetID="8" presetSubtype="0">
                                  <p:stCondLst>
                                    <p:cond delay="0"/>
                                  </p:stCondLst>
                                  <p:childTnLst>
                                    <p:animRot by="21600000">
                                      <p:cBhvr>
                                        <p:cTn dur="1000" fill="hold" id="22"/>
                                        <p:tgtEl>
                                          <p:spTgt spid="48"/>
                                        </p:tgtEl>
                                        <p:attrNameLst>
                                          <p:attrName>r</p:attrName>
                                        </p:attrNameLst>
                                      </p:cBhvr>
                                    </p:animRot>
                                  </p:childTnLst>
                                </p:cTn>
                              </p:par>
                              <p:par>
                                <p:cTn fill="hold" id="23" nodeType="withEffect" presetClass="entr" presetID="10" presetSubtype="0">
                                  <p:stCondLst>
                                    <p:cond delay="0"/>
                                  </p:stCondLst>
                                  <p:childTnLst>
                                    <p:set>
                                      <p:cBhvr>
                                        <p:cTn dur="1" fill="hold" id="24">
                                          <p:stCondLst>
                                            <p:cond delay="0"/>
                                          </p:stCondLst>
                                        </p:cTn>
                                        <p:tgtEl>
                                          <p:spTgt spid="50"/>
                                        </p:tgtEl>
                                        <p:attrNameLst>
                                          <p:attrName>style.visibility</p:attrName>
                                        </p:attrNameLst>
                                      </p:cBhvr>
                                      <p:to>
                                        <p:strVal val="visible"/>
                                      </p:to>
                                    </p:set>
                                    <p:animEffect filter="fade" transition="in">
                                      <p:cBhvr>
                                        <p:cTn dur="1250" id="25"/>
                                        <p:tgtEl>
                                          <p:spTgt spid="50"/>
                                        </p:tgtEl>
                                      </p:cBhvr>
                                    </p:animEffect>
                                  </p:childTnLst>
                                </p:cTn>
                              </p:par>
                              <p:par>
                                <p:cTn fill="hold" id="26" nodeType="withEffect" presetClass="entr" presetID="2" presetSubtype="8">
                                  <p:stCondLst>
                                    <p:cond delay="0"/>
                                  </p:stCondLst>
                                  <p:childTnLst>
                                    <p:set>
                                      <p:cBhvr>
                                        <p:cTn dur="1" fill="hold" id="27">
                                          <p:stCondLst>
                                            <p:cond delay="0"/>
                                          </p:stCondLst>
                                        </p:cTn>
                                        <p:tgtEl>
                                          <p:spTgt spid="50"/>
                                        </p:tgtEl>
                                        <p:attrNameLst>
                                          <p:attrName>style.visibility</p:attrName>
                                        </p:attrNameLst>
                                      </p:cBhvr>
                                      <p:to>
                                        <p:strVal val="visible"/>
                                      </p:to>
                                    </p:set>
                                    <p:anim calcmode="lin" valueType="num">
                                      <p:cBhvr additive="base">
                                        <p:cTn dur="1000" fill="hold" id="28"/>
                                        <p:tgtEl>
                                          <p:spTgt spid="50"/>
                                        </p:tgtEl>
                                        <p:attrNameLst>
                                          <p:attrName>ppt_x</p:attrName>
                                        </p:attrNameLst>
                                      </p:cBhvr>
                                      <p:tavLst>
                                        <p:tav tm="0">
                                          <p:val>
                                            <p:strVal val="0-#ppt_w/2"/>
                                          </p:val>
                                        </p:tav>
                                        <p:tav tm="100000">
                                          <p:val>
                                            <p:strVal val="#ppt_x"/>
                                          </p:val>
                                        </p:tav>
                                      </p:tavLst>
                                    </p:anim>
                                    <p:anim calcmode="lin" valueType="num">
                                      <p:cBhvr additive="base">
                                        <p:cTn dur="1000" fill="hold" id="29"/>
                                        <p:tgtEl>
                                          <p:spTgt spid="50"/>
                                        </p:tgtEl>
                                        <p:attrNameLst>
                                          <p:attrName>ppt_y</p:attrName>
                                        </p:attrNameLst>
                                      </p:cBhvr>
                                      <p:tavLst>
                                        <p:tav tm="0">
                                          <p:val>
                                            <p:strVal val="#ppt_y"/>
                                          </p:val>
                                        </p:tav>
                                        <p:tav tm="100000">
                                          <p:val>
                                            <p:strVal val="#ppt_y"/>
                                          </p:val>
                                        </p:tav>
                                      </p:tavLst>
                                    </p:anim>
                                  </p:childTnLst>
                                </p:cTn>
                              </p:par>
                              <p:par>
                                <p:cTn fill="hold" id="30" nodeType="withEffect" presetClass="emph" presetID="8" presetSubtype="0">
                                  <p:stCondLst>
                                    <p:cond delay="0"/>
                                  </p:stCondLst>
                                  <p:childTnLst>
                                    <p:animRot by="21600000">
                                      <p:cBhvr>
                                        <p:cTn dur="1000" fill="hold" id="31"/>
                                        <p:tgtEl>
                                          <p:spTgt spid="50"/>
                                        </p:tgtEl>
                                        <p:attrNameLst>
                                          <p:attrName>r</p:attrName>
                                        </p:attrNameLst>
                                      </p:cBhvr>
                                    </p:animRot>
                                  </p:childTnLst>
                                </p:cTn>
                              </p:par>
                            </p:childTnLst>
                          </p:cTn>
                        </p:par>
                        <p:par>
                          <p:cTn fill="hold" id="32" nodeType="afterGroup">
                            <p:stCondLst>
                              <p:cond delay="1300"/>
                            </p:stCondLst>
                            <p:childTnLst>
                              <p:par>
                                <p:cTn fill="hold" grpId="0" id="33" nodeType="afterEffect" presetClass="entr" presetID="22" presetSubtype="8">
                                  <p:stCondLst>
                                    <p:cond delay="0"/>
                                  </p:stCondLst>
                                  <p:childTnLst>
                                    <p:set>
                                      <p:cBhvr>
                                        <p:cTn dur="1" fill="hold" id="34">
                                          <p:stCondLst>
                                            <p:cond delay="0"/>
                                          </p:stCondLst>
                                        </p:cTn>
                                        <p:tgtEl>
                                          <p:spTgt spid="92"/>
                                        </p:tgtEl>
                                        <p:attrNameLst>
                                          <p:attrName>style.visibility</p:attrName>
                                        </p:attrNameLst>
                                      </p:cBhvr>
                                      <p:to>
                                        <p:strVal val="visible"/>
                                      </p:to>
                                    </p:set>
                                    <p:animEffect filter="wipe(left)" transition="in">
                                      <p:cBhvr>
                                        <p:cTn dur="500" id="35"/>
                                        <p:tgtEl>
                                          <p:spTgt spid="92"/>
                                        </p:tgtEl>
                                      </p:cBhvr>
                                    </p:animEffect>
                                  </p:childTnLst>
                                </p:cTn>
                              </p:par>
                            </p:childTnLst>
                          </p:cTn>
                        </p:par>
                        <p:par>
                          <p:cTn fill="hold" id="36" nodeType="afterGroup">
                            <p:stCondLst>
                              <p:cond delay="1800"/>
                            </p:stCondLst>
                            <p:childTnLst>
                              <p:par>
                                <p:cTn fill="hold" grpId="0" id="37" nodeType="afterEffect" presetClass="entr" presetID="22" presetSubtype="4">
                                  <p:stCondLst>
                                    <p:cond delay="0"/>
                                  </p:stCondLst>
                                  <p:childTnLst>
                                    <p:set>
                                      <p:cBhvr>
                                        <p:cTn dur="1" fill="hold" id="38">
                                          <p:stCondLst>
                                            <p:cond delay="0"/>
                                          </p:stCondLst>
                                        </p:cTn>
                                        <p:tgtEl>
                                          <p:spTgt spid="94"/>
                                        </p:tgtEl>
                                        <p:attrNameLst>
                                          <p:attrName>style.visibility</p:attrName>
                                        </p:attrNameLst>
                                      </p:cBhvr>
                                      <p:to>
                                        <p:strVal val="visible"/>
                                      </p:to>
                                    </p:set>
                                    <p:animEffect filter="wipe(down)" transition="in">
                                      <p:cBhvr>
                                        <p:cTn dur="500" id="39"/>
                                        <p:tgtEl>
                                          <p:spTgt spid="94"/>
                                        </p:tgtEl>
                                      </p:cBhvr>
                                    </p:animEffect>
                                  </p:childTnLst>
                                </p:cTn>
                              </p:par>
                            </p:childTnLst>
                          </p:cTn>
                        </p:par>
                        <p:par>
                          <p:cTn fill="hold" id="40" nodeType="afterGroup">
                            <p:stCondLst>
                              <p:cond delay="2300"/>
                            </p:stCondLst>
                            <p:childTnLst>
                              <p:par>
                                <p:cTn fill="hold" grpId="0" id="41" nodeType="afterEffect" presetClass="entr" presetID="22" presetSubtype="2">
                                  <p:stCondLst>
                                    <p:cond delay="0"/>
                                  </p:stCondLst>
                                  <p:childTnLst>
                                    <p:set>
                                      <p:cBhvr>
                                        <p:cTn dur="1" fill="hold" id="42">
                                          <p:stCondLst>
                                            <p:cond delay="0"/>
                                          </p:stCondLst>
                                        </p:cTn>
                                        <p:tgtEl>
                                          <p:spTgt spid="110"/>
                                        </p:tgtEl>
                                        <p:attrNameLst>
                                          <p:attrName>style.visibility</p:attrName>
                                        </p:attrNameLst>
                                      </p:cBhvr>
                                      <p:to>
                                        <p:strVal val="visible"/>
                                      </p:to>
                                    </p:set>
                                    <p:animEffect filter="wipe(right)" transition="in">
                                      <p:cBhvr>
                                        <p:cTn dur="500" id="43"/>
                                        <p:tgtEl>
                                          <p:spTgt spid="110"/>
                                        </p:tgtEl>
                                      </p:cBhvr>
                                    </p:animEffect>
                                  </p:childTnLst>
                                </p:cTn>
                              </p:par>
                            </p:childTnLst>
                          </p:cTn>
                        </p:par>
                        <p:par>
                          <p:cTn fill="hold" id="44" nodeType="afterGroup">
                            <p:stCondLst>
                              <p:cond delay="2800"/>
                            </p:stCondLst>
                            <p:childTnLst>
                              <p:par>
                                <p:cTn fill="hold" grpId="0" id="45" nodeType="afterEffect" presetClass="entr" presetID="22" presetSubtype="4">
                                  <p:stCondLst>
                                    <p:cond delay="0"/>
                                  </p:stCondLst>
                                  <p:childTnLst>
                                    <p:set>
                                      <p:cBhvr>
                                        <p:cTn dur="1" fill="hold" id="46">
                                          <p:stCondLst>
                                            <p:cond delay="0"/>
                                          </p:stCondLst>
                                        </p:cTn>
                                        <p:tgtEl>
                                          <p:spTgt spid="113"/>
                                        </p:tgtEl>
                                        <p:attrNameLst>
                                          <p:attrName>style.visibility</p:attrName>
                                        </p:attrNameLst>
                                      </p:cBhvr>
                                      <p:to>
                                        <p:strVal val="visible"/>
                                      </p:to>
                                    </p:set>
                                    <p:animEffect filter="wipe(down)" transition="in">
                                      <p:cBhvr>
                                        <p:cTn dur="500" id="47"/>
                                        <p:tgtEl>
                                          <p:spTgt spid="113"/>
                                        </p:tgtEl>
                                      </p:cBhvr>
                                    </p:animEffect>
                                  </p:childTnLst>
                                </p:cTn>
                              </p:par>
                            </p:childTnLst>
                          </p:cTn>
                        </p:par>
                        <p:par>
                          <p:cTn fill="hold" id="48" nodeType="afterGroup">
                            <p:stCondLst>
                              <p:cond delay="3300"/>
                            </p:stCondLst>
                            <p:childTnLst>
                              <p:par>
                                <p:cTn fill="hold" grpId="0" id="49" nodeType="afterEffect" presetClass="entr" presetID="22" presetSubtype="4">
                                  <p:stCondLst>
                                    <p:cond delay="0"/>
                                  </p:stCondLst>
                                  <p:childTnLst>
                                    <p:set>
                                      <p:cBhvr>
                                        <p:cTn dur="1" fill="hold" id="50">
                                          <p:stCondLst>
                                            <p:cond delay="0"/>
                                          </p:stCondLst>
                                        </p:cTn>
                                        <p:tgtEl>
                                          <p:spTgt spid="112"/>
                                        </p:tgtEl>
                                        <p:attrNameLst>
                                          <p:attrName>style.visibility</p:attrName>
                                        </p:attrNameLst>
                                      </p:cBhvr>
                                      <p:to>
                                        <p:strVal val="visible"/>
                                      </p:to>
                                    </p:set>
                                    <p:animEffect filter="wipe(down)" transition="in">
                                      <p:cBhvr>
                                        <p:cTn dur="500" id="51"/>
                                        <p:tgtEl>
                                          <p:spTgt spid="112"/>
                                        </p:tgtEl>
                                      </p:cBhvr>
                                    </p:animEffect>
                                  </p:childTnLst>
                                </p:cTn>
                              </p:par>
                            </p:childTnLst>
                          </p:cTn>
                        </p:par>
                        <p:par>
                          <p:cTn fill="hold" id="52" nodeType="afterGroup">
                            <p:stCondLst>
                              <p:cond delay="3800"/>
                            </p:stCondLst>
                            <p:childTnLst>
                              <p:par>
                                <p:cTn fill="hold" grpId="0" id="53" nodeType="afterEffect" presetClass="entr" presetID="22" presetSubtype="1">
                                  <p:stCondLst>
                                    <p:cond delay="0"/>
                                  </p:stCondLst>
                                  <p:childTnLst>
                                    <p:set>
                                      <p:cBhvr>
                                        <p:cTn dur="1" fill="hold" id="54">
                                          <p:stCondLst>
                                            <p:cond delay="0"/>
                                          </p:stCondLst>
                                        </p:cTn>
                                        <p:tgtEl>
                                          <p:spTgt spid="114"/>
                                        </p:tgtEl>
                                        <p:attrNameLst>
                                          <p:attrName>style.visibility</p:attrName>
                                        </p:attrNameLst>
                                      </p:cBhvr>
                                      <p:to>
                                        <p:strVal val="visible"/>
                                      </p:to>
                                    </p:set>
                                    <p:animEffect filter="wipe(up)" transition="in">
                                      <p:cBhvr>
                                        <p:cTn dur="500" id="55"/>
                                        <p:tgtEl>
                                          <p:spTgt spid="114"/>
                                        </p:tgtEl>
                                      </p:cBhvr>
                                    </p:animEffect>
                                  </p:childTnLst>
                                </p:cTn>
                              </p:par>
                            </p:childTnLst>
                          </p:cTn>
                        </p:par>
                        <p:par>
                          <p:cTn fill="hold" id="56" nodeType="afterGroup">
                            <p:stCondLst>
                              <p:cond delay="4300"/>
                            </p:stCondLst>
                            <p:childTnLst>
                              <p:par>
                                <p:cTn fill="hold" grpId="0" id="57" nodeType="afterEffect" presetClass="entr" presetID="22" presetSubtype="1">
                                  <p:stCondLst>
                                    <p:cond delay="0"/>
                                  </p:stCondLst>
                                  <p:childTnLst>
                                    <p:set>
                                      <p:cBhvr>
                                        <p:cTn dur="1" fill="hold" id="58">
                                          <p:stCondLst>
                                            <p:cond delay="0"/>
                                          </p:stCondLst>
                                        </p:cTn>
                                        <p:tgtEl>
                                          <p:spTgt spid="111"/>
                                        </p:tgtEl>
                                        <p:attrNameLst>
                                          <p:attrName>style.visibility</p:attrName>
                                        </p:attrNameLst>
                                      </p:cBhvr>
                                      <p:to>
                                        <p:strVal val="visible"/>
                                      </p:to>
                                    </p:set>
                                    <p:animEffect filter="wipe(up)" transition="in">
                                      <p:cBhvr>
                                        <p:cTn dur="500" id="59"/>
                                        <p:tgtEl>
                                          <p:spTgt spid="111"/>
                                        </p:tgtEl>
                                      </p:cBhvr>
                                    </p:animEffect>
                                  </p:childTnLst>
                                </p:cTn>
                              </p:par>
                            </p:childTnLst>
                          </p:cTn>
                        </p:par>
                        <p:par>
                          <p:cTn fill="hold" id="60" nodeType="afterGroup">
                            <p:stCondLst>
                              <p:cond delay="4800"/>
                            </p:stCondLst>
                            <p:childTnLst>
                              <p:par>
                                <p:cTn fill="hold" grpId="0" id="61" nodeType="afterEffect" presetClass="entr" presetID="22" presetSubtype="1">
                                  <p:stCondLst>
                                    <p:cond delay="0"/>
                                  </p:stCondLst>
                                  <p:childTnLst>
                                    <p:set>
                                      <p:cBhvr>
                                        <p:cTn dur="1" fill="hold" id="62">
                                          <p:stCondLst>
                                            <p:cond delay="0"/>
                                          </p:stCondLst>
                                        </p:cTn>
                                        <p:tgtEl>
                                          <p:spTgt spid="96"/>
                                        </p:tgtEl>
                                        <p:attrNameLst>
                                          <p:attrName>style.visibility</p:attrName>
                                        </p:attrNameLst>
                                      </p:cBhvr>
                                      <p:to>
                                        <p:strVal val="visible"/>
                                      </p:to>
                                    </p:set>
                                    <p:animEffect filter="wipe(up)" transition="in">
                                      <p:cBhvr>
                                        <p:cTn dur="500" id="63"/>
                                        <p:tgtEl>
                                          <p:spTgt spid="96"/>
                                        </p:tgtEl>
                                      </p:cBhvr>
                                    </p:animEffect>
                                  </p:childTnLst>
                                </p:cTn>
                              </p:par>
                            </p:childTnLst>
                          </p:cTn>
                        </p:par>
                        <p:par>
                          <p:cTn fill="hold" id="64" nodeType="afterGroup">
                            <p:stCondLst>
                              <p:cond delay="5300"/>
                            </p:stCondLst>
                            <p:childTnLst>
                              <p:par>
                                <p:cTn fill="hold" id="65" nodeType="afterEffect" presetClass="entr" presetID="22" presetSubtype="8">
                                  <p:stCondLst>
                                    <p:cond delay="0"/>
                                  </p:stCondLst>
                                  <p:childTnLst>
                                    <p:set>
                                      <p:cBhvr>
                                        <p:cTn dur="1" fill="hold" id="66">
                                          <p:stCondLst>
                                            <p:cond delay="0"/>
                                          </p:stCondLst>
                                        </p:cTn>
                                        <p:tgtEl>
                                          <p:spTgt spid="120">
                                            <p:txEl>
                                              <p:pRg end="0" st="0"/>
                                            </p:txEl>
                                          </p:spTgt>
                                        </p:tgtEl>
                                        <p:attrNameLst>
                                          <p:attrName>style.visibility</p:attrName>
                                        </p:attrNameLst>
                                      </p:cBhvr>
                                      <p:to>
                                        <p:strVal val="visible"/>
                                      </p:to>
                                    </p:set>
                                    <p:animEffect filter="wipe(left)" transition="in">
                                      <p:cBhvr>
                                        <p:cTn dur="500" id="67"/>
                                        <p:tgtEl>
                                          <p:spTgt spid="120">
                                            <p:txEl>
                                              <p:pRg end="0" st="0"/>
                                            </p:txEl>
                                          </p:spTgt>
                                        </p:tgtEl>
                                      </p:cBhvr>
                                    </p:animEffect>
                                  </p:childTnLst>
                                </p:cTn>
                              </p:par>
                            </p:childTnLst>
                          </p:cTn>
                        </p:par>
                        <p:par>
                          <p:cTn fill="hold" id="68" nodeType="afterGroup">
                            <p:stCondLst>
                              <p:cond delay="5800"/>
                            </p:stCondLst>
                            <p:childTnLst>
                              <p:par>
                                <p:cTn fill="hold" grpId="0" id="69" nodeType="afterEffect" presetClass="entr" presetID="22" presetSubtype="8">
                                  <p:stCondLst>
                                    <p:cond delay="0"/>
                                  </p:stCondLst>
                                  <p:childTnLst>
                                    <p:set>
                                      <p:cBhvr>
                                        <p:cTn dur="1" fill="hold" id="70">
                                          <p:stCondLst>
                                            <p:cond delay="0"/>
                                          </p:stCondLst>
                                        </p:cTn>
                                        <p:tgtEl>
                                          <p:spTgt spid="115"/>
                                        </p:tgtEl>
                                        <p:attrNameLst>
                                          <p:attrName>style.visibility</p:attrName>
                                        </p:attrNameLst>
                                      </p:cBhvr>
                                      <p:to>
                                        <p:strVal val="visible"/>
                                      </p:to>
                                    </p:set>
                                    <p:animEffect filter="wipe(left)" transition="in">
                                      <p:cBhvr>
                                        <p:cTn dur="500" id="71"/>
                                        <p:tgtEl>
                                          <p:spTgt spid="115"/>
                                        </p:tgtEl>
                                      </p:cBhvr>
                                    </p:animEffect>
                                  </p:childTnLst>
                                </p:cTn>
                              </p:par>
                            </p:childTnLst>
                          </p:cTn>
                        </p:par>
                        <p:par>
                          <p:cTn fill="hold" id="72" nodeType="afterGroup">
                            <p:stCondLst>
                              <p:cond delay="6300"/>
                            </p:stCondLst>
                            <p:childTnLst>
                              <p:par>
                                <p:cTn fill="hold" grpId="0" id="73" nodeType="afterEffect" presetClass="entr" presetID="22" presetSubtype="4">
                                  <p:stCondLst>
                                    <p:cond delay="0"/>
                                  </p:stCondLst>
                                  <p:childTnLst>
                                    <p:set>
                                      <p:cBhvr>
                                        <p:cTn dur="1" fill="hold" id="74">
                                          <p:stCondLst>
                                            <p:cond delay="0"/>
                                          </p:stCondLst>
                                        </p:cTn>
                                        <p:tgtEl>
                                          <p:spTgt spid="91"/>
                                        </p:tgtEl>
                                        <p:attrNameLst>
                                          <p:attrName>style.visibility</p:attrName>
                                        </p:attrNameLst>
                                      </p:cBhvr>
                                      <p:to>
                                        <p:strVal val="visible"/>
                                      </p:to>
                                    </p:set>
                                    <p:animEffect filter="wipe(down)" transition="in">
                                      <p:cBhvr>
                                        <p:cTn dur="500" id="75"/>
                                        <p:tgtEl>
                                          <p:spTgt spid="91"/>
                                        </p:tgtEl>
                                      </p:cBhvr>
                                    </p:animEffect>
                                  </p:childTnLst>
                                </p:cTn>
                              </p:par>
                            </p:childTnLst>
                          </p:cTn>
                        </p:par>
                        <p:par>
                          <p:cTn fill="hold" id="76" nodeType="afterGroup">
                            <p:stCondLst>
                              <p:cond delay="6800"/>
                            </p:stCondLst>
                            <p:childTnLst>
                              <p:par>
                                <p:cTn fill="hold" grpId="0" id="77" nodeType="afterEffect" presetClass="entr" presetID="17" presetSubtype="10">
                                  <p:stCondLst>
                                    <p:cond delay="0"/>
                                  </p:stCondLst>
                                  <p:childTnLst>
                                    <p:set>
                                      <p:cBhvr>
                                        <p:cTn dur="1" fill="hold" id="78">
                                          <p:stCondLst>
                                            <p:cond delay="0"/>
                                          </p:stCondLst>
                                        </p:cTn>
                                        <p:tgtEl>
                                          <p:spTgt spid="97"/>
                                        </p:tgtEl>
                                        <p:attrNameLst>
                                          <p:attrName>style.visibility</p:attrName>
                                        </p:attrNameLst>
                                      </p:cBhvr>
                                      <p:to>
                                        <p:strVal val="visible"/>
                                      </p:to>
                                    </p:set>
                                    <p:anim calcmode="lin" valueType="num">
                                      <p:cBhvr>
                                        <p:cTn dur="500" fill="hold" id="79"/>
                                        <p:tgtEl>
                                          <p:spTgt spid="97"/>
                                        </p:tgtEl>
                                        <p:attrNameLst>
                                          <p:attrName>ppt_w</p:attrName>
                                        </p:attrNameLst>
                                      </p:cBhvr>
                                      <p:tavLst>
                                        <p:tav tm="0">
                                          <p:val>
                                            <p:fltVal val="0"/>
                                          </p:val>
                                        </p:tav>
                                        <p:tav tm="100000">
                                          <p:val>
                                            <p:strVal val="#ppt_w"/>
                                          </p:val>
                                        </p:tav>
                                      </p:tavLst>
                                    </p:anim>
                                    <p:anim calcmode="lin" valueType="num">
                                      <p:cBhvr>
                                        <p:cTn dur="500" fill="hold" id="80"/>
                                        <p:tgtEl>
                                          <p:spTgt spid="97"/>
                                        </p:tgtEl>
                                        <p:attrNameLst>
                                          <p:attrName>ppt_h</p:attrName>
                                        </p:attrNameLst>
                                      </p:cBhvr>
                                      <p:tavLst>
                                        <p:tav tm="0">
                                          <p:val>
                                            <p:strVal val="#ppt_h"/>
                                          </p:val>
                                        </p:tav>
                                        <p:tav tm="100000">
                                          <p:val>
                                            <p:strVal val="#ppt_h"/>
                                          </p:val>
                                        </p:tav>
                                      </p:tavLst>
                                    </p:anim>
                                  </p:childTnLst>
                                </p:cTn>
                              </p:par>
                              <p:par>
                                <p:cTn fill="hold" id="81" nodeType="withEffect" presetClass="entr" presetID="17" presetSubtype="10">
                                  <p:stCondLst>
                                    <p:cond delay="0"/>
                                  </p:stCondLst>
                                  <p:childTnLst>
                                    <p:set>
                                      <p:cBhvr>
                                        <p:cTn dur="1" fill="hold" id="82">
                                          <p:stCondLst>
                                            <p:cond delay="0"/>
                                          </p:stCondLst>
                                        </p:cTn>
                                        <p:tgtEl>
                                          <p:spTgt spid="124"/>
                                        </p:tgtEl>
                                        <p:attrNameLst>
                                          <p:attrName>style.visibility</p:attrName>
                                        </p:attrNameLst>
                                      </p:cBhvr>
                                      <p:to>
                                        <p:strVal val="visible"/>
                                      </p:to>
                                    </p:set>
                                    <p:anim calcmode="lin" valueType="num">
                                      <p:cBhvr>
                                        <p:cTn dur="500" fill="hold" id="83"/>
                                        <p:tgtEl>
                                          <p:spTgt spid="124"/>
                                        </p:tgtEl>
                                        <p:attrNameLst>
                                          <p:attrName>ppt_w</p:attrName>
                                        </p:attrNameLst>
                                      </p:cBhvr>
                                      <p:tavLst>
                                        <p:tav tm="0">
                                          <p:val>
                                            <p:fltVal val="0"/>
                                          </p:val>
                                        </p:tav>
                                        <p:tav tm="100000">
                                          <p:val>
                                            <p:strVal val="#ppt_w"/>
                                          </p:val>
                                        </p:tav>
                                      </p:tavLst>
                                    </p:anim>
                                    <p:anim calcmode="lin" valueType="num">
                                      <p:cBhvr>
                                        <p:cTn dur="500" fill="hold" id="84"/>
                                        <p:tgtEl>
                                          <p:spTgt spid="124"/>
                                        </p:tgtEl>
                                        <p:attrNameLst>
                                          <p:attrName>ppt_h</p:attrName>
                                        </p:attrNameLst>
                                      </p:cBhvr>
                                      <p:tavLst>
                                        <p:tav tm="0">
                                          <p:val>
                                            <p:strVal val="#ppt_h"/>
                                          </p:val>
                                        </p:tav>
                                        <p:tav tm="100000">
                                          <p:val>
                                            <p:strVal val="#ppt_h"/>
                                          </p:val>
                                        </p:tav>
                                      </p:tavLst>
                                    </p:anim>
                                  </p:childTnLst>
                                </p:cTn>
                              </p:par>
                            </p:childTnLst>
                          </p:cTn>
                        </p:par>
                        <p:par>
                          <p:cTn fill="hold" id="85" nodeType="afterGroup">
                            <p:stCondLst>
                              <p:cond delay="7300"/>
                            </p:stCondLst>
                            <p:childTnLst>
                              <p:par>
                                <p:cTn fill="hold" grpId="0" id="86" nodeType="afterEffect" presetClass="entr" presetID="22" presetSubtype="8">
                                  <p:stCondLst>
                                    <p:cond delay="0"/>
                                  </p:stCondLst>
                                  <p:childTnLst>
                                    <p:set>
                                      <p:cBhvr>
                                        <p:cTn dur="1" fill="hold" id="87">
                                          <p:stCondLst>
                                            <p:cond delay="0"/>
                                          </p:stCondLst>
                                        </p:cTn>
                                        <p:tgtEl>
                                          <p:spTgt spid="119"/>
                                        </p:tgtEl>
                                        <p:attrNameLst>
                                          <p:attrName>style.visibility</p:attrName>
                                        </p:attrNameLst>
                                      </p:cBhvr>
                                      <p:to>
                                        <p:strVal val="visible"/>
                                      </p:to>
                                    </p:set>
                                    <p:animEffect filter="wipe(left)" transition="in">
                                      <p:cBhvr>
                                        <p:cTn dur="500" id="88"/>
                                        <p:tgtEl>
                                          <p:spTgt spid="119"/>
                                        </p:tgtEl>
                                      </p:cBhvr>
                                    </p:animEffect>
                                  </p:childTnLst>
                                </p:cTn>
                              </p:par>
                              <p:par>
                                <p:cTn fill="hold" id="89" nodeType="withEffect" presetClass="entr" presetID="17" presetSubtype="10">
                                  <p:stCondLst>
                                    <p:cond delay="0"/>
                                  </p:stCondLst>
                                  <p:childTnLst>
                                    <p:set>
                                      <p:cBhvr>
                                        <p:cTn dur="1" fill="hold" id="90">
                                          <p:stCondLst>
                                            <p:cond delay="0"/>
                                          </p:stCondLst>
                                        </p:cTn>
                                        <p:tgtEl>
                                          <p:spTgt spid="1028"/>
                                        </p:tgtEl>
                                        <p:attrNameLst>
                                          <p:attrName>style.visibility</p:attrName>
                                        </p:attrNameLst>
                                      </p:cBhvr>
                                      <p:to>
                                        <p:strVal val="visible"/>
                                      </p:to>
                                    </p:set>
                                    <p:anim calcmode="lin" valueType="num">
                                      <p:cBhvr>
                                        <p:cTn dur="500" fill="hold" id="91"/>
                                        <p:tgtEl>
                                          <p:spTgt spid="1028"/>
                                        </p:tgtEl>
                                        <p:attrNameLst>
                                          <p:attrName>ppt_w</p:attrName>
                                        </p:attrNameLst>
                                      </p:cBhvr>
                                      <p:tavLst>
                                        <p:tav tm="0">
                                          <p:val>
                                            <p:fltVal val="0"/>
                                          </p:val>
                                        </p:tav>
                                        <p:tav tm="100000">
                                          <p:val>
                                            <p:strVal val="#ppt_w"/>
                                          </p:val>
                                        </p:tav>
                                      </p:tavLst>
                                    </p:anim>
                                    <p:anim calcmode="lin" valueType="num">
                                      <p:cBhvr>
                                        <p:cTn dur="500" fill="hold" id="92"/>
                                        <p:tgtEl>
                                          <p:spTgt spid="1028"/>
                                        </p:tgtEl>
                                        <p:attrNameLst>
                                          <p:attrName>ppt_h</p:attrName>
                                        </p:attrNameLst>
                                      </p:cBhvr>
                                      <p:tavLst>
                                        <p:tav tm="0">
                                          <p:val>
                                            <p:strVal val="#ppt_h"/>
                                          </p:val>
                                        </p:tav>
                                        <p:tav tm="100000">
                                          <p:val>
                                            <p:strVal val="#ppt_h"/>
                                          </p:val>
                                        </p:tav>
                                      </p:tavLst>
                                    </p:anim>
                                  </p:childTnLst>
                                </p:cTn>
                              </p:par>
                              <p:par>
                                <p:cTn fill="hold" grpId="0" id="93" nodeType="withEffect" presetClass="entr" presetID="17" presetSubtype="10">
                                  <p:stCondLst>
                                    <p:cond delay="0"/>
                                  </p:stCondLst>
                                  <p:childTnLst>
                                    <p:set>
                                      <p:cBhvr>
                                        <p:cTn dur="1" fill="hold" id="94">
                                          <p:stCondLst>
                                            <p:cond delay="0"/>
                                          </p:stCondLst>
                                        </p:cTn>
                                        <p:tgtEl>
                                          <p:spTgt spid="99"/>
                                        </p:tgtEl>
                                        <p:attrNameLst>
                                          <p:attrName>style.visibility</p:attrName>
                                        </p:attrNameLst>
                                      </p:cBhvr>
                                      <p:to>
                                        <p:strVal val="visible"/>
                                      </p:to>
                                    </p:set>
                                    <p:anim calcmode="lin" valueType="num">
                                      <p:cBhvr>
                                        <p:cTn dur="500" fill="hold" id="95"/>
                                        <p:tgtEl>
                                          <p:spTgt spid="99"/>
                                        </p:tgtEl>
                                        <p:attrNameLst>
                                          <p:attrName>ppt_w</p:attrName>
                                        </p:attrNameLst>
                                      </p:cBhvr>
                                      <p:tavLst>
                                        <p:tav tm="0">
                                          <p:val>
                                            <p:fltVal val="0"/>
                                          </p:val>
                                        </p:tav>
                                        <p:tav tm="100000">
                                          <p:val>
                                            <p:strVal val="#ppt_w"/>
                                          </p:val>
                                        </p:tav>
                                      </p:tavLst>
                                    </p:anim>
                                    <p:anim calcmode="lin" valueType="num">
                                      <p:cBhvr>
                                        <p:cTn dur="500" fill="hold" id="96"/>
                                        <p:tgtEl>
                                          <p:spTgt spid="99"/>
                                        </p:tgtEl>
                                        <p:attrNameLst>
                                          <p:attrName>ppt_h</p:attrName>
                                        </p:attrNameLst>
                                      </p:cBhvr>
                                      <p:tavLst>
                                        <p:tav tm="0">
                                          <p:val>
                                            <p:strVal val="#ppt_h"/>
                                          </p:val>
                                        </p:tav>
                                        <p:tav tm="100000">
                                          <p:val>
                                            <p:strVal val="#ppt_h"/>
                                          </p:val>
                                        </p:tav>
                                      </p:tavLst>
                                    </p:anim>
                                  </p:childTnLst>
                                </p:cTn>
                              </p:par>
                            </p:childTnLst>
                          </p:cTn>
                        </p:par>
                        <p:par>
                          <p:cTn fill="hold" id="97" nodeType="afterGroup">
                            <p:stCondLst>
                              <p:cond delay="7800"/>
                            </p:stCondLst>
                            <p:childTnLst>
                              <p:par>
                                <p:cTn fill="hold" grpId="0" id="98" nodeType="afterEffect" presetClass="entr" presetID="22" presetSubtype="8">
                                  <p:stCondLst>
                                    <p:cond delay="0"/>
                                  </p:stCondLst>
                                  <p:childTnLst>
                                    <p:set>
                                      <p:cBhvr>
                                        <p:cTn dur="1" fill="hold" id="99">
                                          <p:stCondLst>
                                            <p:cond delay="0"/>
                                          </p:stCondLst>
                                        </p:cTn>
                                        <p:tgtEl>
                                          <p:spTgt spid="116"/>
                                        </p:tgtEl>
                                        <p:attrNameLst>
                                          <p:attrName>style.visibility</p:attrName>
                                        </p:attrNameLst>
                                      </p:cBhvr>
                                      <p:to>
                                        <p:strVal val="visible"/>
                                      </p:to>
                                    </p:set>
                                    <p:animEffect filter="wipe(left)" transition="in">
                                      <p:cBhvr>
                                        <p:cTn dur="500" id="100"/>
                                        <p:tgtEl>
                                          <p:spTgt spid="116"/>
                                        </p:tgtEl>
                                      </p:cBhvr>
                                    </p:animEffect>
                                  </p:childTnLst>
                                </p:cTn>
                              </p:par>
                            </p:childTnLst>
                          </p:cTn>
                        </p:par>
                        <p:par>
                          <p:cTn fill="hold" id="101" nodeType="afterGroup">
                            <p:stCondLst>
                              <p:cond delay="8300"/>
                            </p:stCondLst>
                            <p:childTnLst>
                              <p:par>
                                <p:cTn fill="hold" id="102" nodeType="afterEffect" presetClass="entr" presetID="17" presetSubtype="10">
                                  <p:stCondLst>
                                    <p:cond delay="0"/>
                                  </p:stCondLst>
                                  <p:childTnLst>
                                    <p:set>
                                      <p:cBhvr>
                                        <p:cTn dur="1" fill="hold" id="103">
                                          <p:stCondLst>
                                            <p:cond delay="0"/>
                                          </p:stCondLst>
                                        </p:cTn>
                                        <p:tgtEl>
                                          <p:spTgt spid="101"/>
                                        </p:tgtEl>
                                        <p:attrNameLst>
                                          <p:attrName>style.visibility</p:attrName>
                                        </p:attrNameLst>
                                      </p:cBhvr>
                                      <p:to>
                                        <p:strVal val="visible"/>
                                      </p:to>
                                    </p:set>
                                    <p:anim calcmode="lin" valueType="num">
                                      <p:cBhvr>
                                        <p:cTn dur="500" fill="hold" id="104"/>
                                        <p:tgtEl>
                                          <p:spTgt spid="101"/>
                                        </p:tgtEl>
                                        <p:attrNameLst>
                                          <p:attrName>ppt_w</p:attrName>
                                        </p:attrNameLst>
                                      </p:cBhvr>
                                      <p:tavLst>
                                        <p:tav tm="0">
                                          <p:val>
                                            <p:fltVal val="0"/>
                                          </p:val>
                                        </p:tav>
                                        <p:tav tm="100000">
                                          <p:val>
                                            <p:strVal val="#ppt_w"/>
                                          </p:val>
                                        </p:tav>
                                      </p:tavLst>
                                    </p:anim>
                                    <p:anim calcmode="lin" valueType="num">
                                      <p:cBhvr>
                                        <p:cTn dur="500" fill="hold" id="105"/>
                                        <p:tgtEl>
                                          <p:spTgt spid="101"/>
                                        </p:tgtEl>
                                        <p:attrNameLst>
                                          <p:attrName>ppt_h</p:attrName>
                                        </p:attrNameLst>
                                      </p:cBhvr>
                                      <p:tavLst>
                                        <p:tav tm="0">
                                          <p:val>
                                            <p:strVal val="#ppt_h"/>
                                          </p:val>
                                        </p:tav>
                                        <p:tav tm="100000">
                                          <p:val>
                                            <p:strVal val="#ppt_h"/>
                                          </p:val>
                                        </p:tav>
                                      </p:tavLst>
                                    </p:anim>
                                  </p:childTnLst>
                                </p:cTn>
                              </p:par>
                              <p:par>
                                <p:cTn fill="hold" id="106" nodeType="withEffect" presetClass="entr" presetID="17" presetSubtype="10">
                                  <p:stCondLst>
                                    <p:cond delay="0"/>
                                  </p:stCondLst>
                                  <p:childTnLst>
                                    <p:set>
                                      <p:cBhvr>
                                        <p:cTn dur="1" fill="hold" id="107">
                                          <p:stCondLst>
                                            <p:cond delay="0"/>
                                          </p:stCondLst>
                                        </p:cTn>
                                        <p:tgtEl>
                                          <p:spTgt spid="1027"/>
                                        </p:tgtEl>
                                        <p:attrNameLst>
                                          <p:attrName>style.visibility</p:attrName>
                                        </p:attrNameLst>
                                      </p:cBhvr>
                                      <p:to>
                                        <p:strVal val="visible"/>
                                      </p:to>
                                    </p:set>
                                    <p:anim calcmode="lin" valueType="num">
                                      <p:cBhvr>
                                        <p:cTn dur="500" fill="hold" id="108"/>
                                        <p:tgtEl>
                                          <p:spTgt spid="1027"/>
                                        </p:tgtEl>
                                        <p:attrNameLst>
                                          <p:attrName>ppt_w</p:attrName>
                                        </p:attrNameLst>
                                      </p:cBhvr>
                                      <p:tavLst>
                                        <p:tav tm="0">
                                          <p:val>
                                            <p:fltVal val="0"/>
                                          </p:val>
                                        </p:tav>
                                        <p:tav tm="100000">
                                          <p:val>
                                            <p:strVal val="#ppt_w"/>
                                          </p:val>
                                        </p:tav>
                                      </p:tavLst>
                                    </p:anim>
                                    <p:anim calcmode="lin" valueType="num">
                                      <p:cBhvr>
                                        <p:cTn dur="500" fill="hold" id="109"/>
                                        <p:tgtEl>
                                          <p:spTgt spid="1027"/>
                                        </p:tgtEl>
                                        <p:attrNameLst>
                                          <p:attrName>ppt_h</p:attrName>
                                        </p:attrNameLst>
                                      </p:cBhvr>
                                      <p:tavLst>
                                        <p:tav tm="0">
                                          <p:val>
                                            <p:strVal val="#ppt_h"/>
                                          </p:val>
                                        </p:tav>
                                        <p:tav tm="100000">
                                          <p:val>
                                            <p:strVal val="#ppt_h"/>
                                          </p:val>
                                        </p:tav>
                                      </p:tavLst>
                                    </p:anim>
                                  </p:childTnLst>
                                </p:cTn>
                              </p:par>
                            </p:childTnLst>
                          </p:cTn>
                        </p:par>
                        <p:par>
                          <p:cTn fill="hold" id="110" nodeType="afterGroup">
                            <p:stCondLst>
                              <p:cond delay="8800"/>
                            </p:stCondLst>
                            <p:childTnLst>
                              <p:par>
                                <p:cTn fill="hold" grpId="0" id="111" nodeType="afterEffect" presetClass="entr" presetID="22" presetSubtype="8">
                                  <p:stCondLst>
                                    <p:cond delay="0"/>
                                  </p:stCondLst>
                                  <p:childTnLst>
                                    <p:set>
                                      <p:cBhvr>
                                        <p:cTn dur="1" fill="hold" id="112">
                                          <p:stCondLst>
                                            <p:cond delay="0"/>
                                          </p:stCondLst>
                                        </p:cTn>
                                        <p:tgtEl>
                                          <p:spTgt spid="117"/>
                                        </p:tgtEl>
                                        <p:attrNameLst>
                                          <p:attrName>style.visibility</p:attrName>
                                        </p:attrNameLst>
                                      </p:cBhvr>
                                      <p:to>
                                        <p:strVal val="visible"/>
                                      </p:to>
                                    </p:set>
                                    <p:animEffect filter="wipe(left)" transition="in">
                                      <p:cBhvr>
                                        <p:cTn dur="500" id="113"/>
                                        <p:tgtEl>
                                          <p:spTgt spid="117"/>
                                        </p:tgtEl>
                                      </p:cBhvr>
                                    </p:animEffect>
                                  </p:childTnLst>
                                </p:cTn>
                              </p:par>
                              <p:par>
                                <p:cTn fill="hold" id="114" nodeType="withEffect" presetClass="entr" presetID="17" presetSubtype="10">
                                  <p:stCondLst>
                                    <p:cond delay="0"/>
                                  </p:stCondLst>
                                  <p:childTnLst>
                                    <p:set>
                                      <p:cBhvr>
                                        <p:cTn dur="1" fill="hold" id="115">
                                          <p:stCondLst>
                                            <p:cond delay="0"/>
                                          </p:stCondLst>
                                        </p:cTn>
                                        <p:tgtEl>
                                          <p:spTgt spid="105"/>
                                        </p:tgtEl>
                                        <p:attrNameLst>
                                          <p:attrName>style.visibility</p:attrName>
                                        </p:attrNameLst>
                                      </p:cBhvr>
                                      <p:to>
                                        <p:strVal val="visible"/>
                                      </p:to>
                                    </p:set>
                                    <p:anim calcmode="lin" valueType="num">
                                      <p:cBhvr>
                                        <p:cTn dur="500" fill="hold" id="116"/>
                                        <p:tgtEl>
                                          <p:spTgt spid="105"/>
                                        </p:tgtEl>
                                        <p:attrNameLst>
                                          <p:attrName>ppt_w</p:attrName>
                                        </p:attrNameLst>
                                      </p:cBhvr>
                                      <p:tavLst>
                                        <p:tav tm="0">
                                          <p:val>
                                            <p:fltVal val="0"/>
                                          </p:val>
                                        </p:tav>
                                        <p:tav tm="100000">
                                          <p:val>
                                            <p:strVal val="#ppt_w"/>
                                          </p:val>
                                        </p:tav>
                                      </p:tavLst>
                                    </p:anim>
                                    <p:anim calcmode="lin" valueType="num">
                                      <p:cBhvr>
                                        <p:cTn dur="500" fill="hold" id="117"/>
                                        <p:tgtEl>
                                          <p:spTgt spid="105"/>
                                        </p:tgtEl>
                                        <p:attrNameLst>
                                          <p:attrName>ppt_h</p:attrName>
                                        </p:attrNameLst>
                                      </p:cBhvr>
                                      <p:tavLst>
                                        <p:tav tm="0">
                                          <p:val>
                                            <p:strVal val="#ppt_h"/>
                                          </p:val>
                                        </p:tav>
                                        <p:tav tm="100000">
                                          <p:val>
                                            <p:strVal val="#ppt_h"/>
                                          </p:val>
                                        </p:tav>
                                      </p:tavLst>
                                    </p:anim>
                                  </p:childTnLst>
                                </p:cTn>
                              </p:par>
                              <p:par>
                                <p:cTn fill="hold" id="118" nodeType="withEffect" presetClass="entr" presetID="17" presetSubtype="10">
                                  <p:stCondLst>
                                    <p:cond delay="0"/>
                                  </p:stCondLst>
                                  <p:childTnLst>
                                    <p:set>
                                      <p:cBhvr>
                                        <p:cTn dur="1" fill="hold" id="119">
                                          <p:stCondLst>
                                            <p:cond delay="0"/>
                                          </p:stCondLst>
                                        </p:cTn>
                                        <p:tgtEl>
                                          <p:spTgt spid="122"/>
                                        </p:tgtEl>
                                        <p:attrNameLst>
                                          <p:attrName>style.visibility</p:attrName>
                                        </p:attrNameLst>
                                      </p:cBhvr>
                                      <p:to>
                                        <p:strVal val="visible"/>
                                      </p:to>
                                    </p:set>
                                    <p:anim calcmode="lin" valueType="num">
                                      <p:cBhvr>
                                        <p:cTn dur="500" fill="hold" id="120"/>
                                        <p:tgtEl>
                                          <p:spTgt spid="122"/>
                                        </p:tgtEl>
                                        <p:attrNameLst>
                                          <p:attrName>ppt_w</p:attrName>
                                        </p:attrNameLst>
                                      </p:cBhvr>
                                      <p:tavLst>
                                        <p:tav tm="0">
                                          <p:val>
                                            <p:fltVal val="0"/>
                                          </p:val>
                                        </p:tav>
                                        <p:tav tm="100000">
                                          <p:val>
                                            <p:strVal val="#ppt_w"/>
                                          </p:val>
                                        </p:tav>
                                      </p:tavLst>
                                    </p:anim>
                                    <p:anim calcmode="lin" valueType="num">
                                      <p:cBhvr>
                                        <p:cTn dur="500" fill="hold" id="121"/>
                                        <p:tgtEl>
                                          <p:spTgt spid="122"/>
                                        </p:tgtEl>
                                        <p:attrNameLst>
                                          <p:attrName>ppt_h</p:attrName>
                                        </p:attrNameLst>
                                      </p:cBhvr>
                                      <p:tavLst>
                                        <p:tav tm="0">
                                          <p:val>
                                            <p:strVal val="#ppt_h"/>
                                          </p:val>
                                        </p:tav>
                                        <p:tav tm="100000">
                                          <p:val>
                                            <p:strVal val="#ppt_h"/>
                                          </p:val>
                                        </p:tav>
                                      </p:tavLst>
                                    </p:anim>
                                  </p:childTnLst>
                                </p:cTn>
                              </p:par>
                            </p:childTnLst>
                          </p:cTn>
                        </p:par>
                        <p:par>
                          <p:cTn fill="hold" id="122" nodeType="afterGroup">
                            <p:stCondLst>
                              <p:cond delay="9300"/>
                            </p:stCondLst>
                            <p:childTnLst>
                              <p:par>
                                <p:cTn fill="hold" grpId="0" id="123" nodeType="afterEffect" presetClass="entr" presetID="22" presetSubtype="8">
                                  <p:stCondLst>
                                    <p:cond delay="0"/>
                                  </p:stCondLst>
                                  <p:childTnLst>
                                    <p:set>
                                      <p:cBhvr>
                                        <p:cTn dur="1" fill="hold" id="124">
                                          <p:stCondLst>
                                            <p:cond delay="0"/>
                                          </p:stCondLst>
                                        </p:cTn>
                                        <p:tgtEl>
                                          <p:spTgt spid="118"/>
                                        </p:tgtEl>
                                        <p:attrNameLst>
                                          <p:attrName>style.visibility</p:attrName>
                                        </p:attrNameLst>
                                      </p:cBhvr>
                                      <p:to>
                                        <p:strVal val="visible"/>
                                      </p:to>
                                    </p:set>
                                    <p:animEffect filter="wipe(left)" transition="in">
                                      <p:cBhvr>
                                        <p:cTn dur="500" id="125"/>
                                        <p:tgtEl>
                                          <p:spTgt spid="1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92"/>
      <p:bldP grpId="0" spid="94"/>
      <p:bldP grpId="0" spid="96"/>
      <p:bldP grpId="0" spid="97"/>
      <p:bldP grpId="0" spid="99"/>
      <p:bldP grpId="0" spid="110"/>
      <p:bldP grpId="0" spid="111"/>
      <p:bldP grpId="0" spid="112"/>
      <p:bldP grpId="0" spid="113"/>
      <p:bldP grpId="0" spid="114"/>
      <p:bldP grpId="0" spid="115"/>
      <p:bldP grpId="0" spid="116"/>
      <p:bldP grpId="0" spid="117"/>
      <p:bldP grpId="0" spid="118"/>
      <p:bldP grpId="0" spid="119"/>
    </p:bldLst>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user\Desktop\xpic3894.jpg" id="11" name="Picture 2"/>
          <p:cNvPicPr>
            <a:picLocks noChangeArrowheads="1" noChangeAspect="1"/>
          </p:cNvPicPr>
          <p:nvPr/>
        </p:nvPicPr>
        <p:blipFill>
          <a:blip r:embed="rId2">
            <a:extLst>
              <a:ext uri="{28A0092B-C50C-407E-A947-70E740481C1C}">
                <a14:useLocalDpi/>
              </a:ext>
            </a:extLst>
          </a:blip>
          <a:stretch>
            <a:fillRect/>
          </a:stretch>
        </p:blipFill>
        <p:spPr bwMode="auto">
          <a:xfrm>
            <a:off x="0" y="0"/>
            <a:ext cx="5221835" cy="6858000"/>
          </a:xfrm>
          <a:prstGeom prst="rect">
            <a:avLst/>
          </a:prstGeom>
          <a:noFill/>
          <a:extLst>
            <a:ext uri="{909E8E84-426E-40DD-AFC4-6F175D3DCCD1}">
              <a14:hiddenFill>
                <a:solidFill>
                  <a:srgbClr val="FFFFFF"/>
                </a:solidFill>
              </a14:hiddenFill>
            </a:ext>
          </a:extLst>
        </p:spPr>
      </p:pic>
      <p:sp>
        <p:nvSpPr>
          <p:cNvPr id="12" name="矩形 11"/>
          <p:cNvSpPr/>
          <p:nvPr/>
        </p:nvSpPr>
        <p:spPr>
          <a:xfrm>
            <a:off x="4788024" y="1771524"/>
            <a:ext cx="4164598" cy="426720"/>
          </a:xfrm>
          <a:prstGeom prst="rect">
            <a:avLst/>
          </a:prstGeom>
          <a:noFill/>
        </p:spPr>
        <p:txBody>
          <a:bodyPr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200" u="none">
                <a:ln>
                  <a:noFill/>
                </a:ln>
                <a:solidFill>
                  <a:srgbClr val="00B0F0"/>
                </a:solidFill>
                <a:effectLst/>
                <a:uLnTx/>
                <a:uFillTx/>
                <a:latin charset="-122" pitchFamily="34" typeface="微软雅黑"/>
                <a:ea charset="-122" pitchFamily="34" typeface="微软雅黑"/>
              </a:rPr>
              <a:t>一位平凡80后的职场与情感历程</a:t>
            </a:r>
          </a:p>
        </p:txBody>
      </p:sp>
      <p:sp>
        <p:nvSpPr>
          <p:cNvPr id="13" name="TextBox 12"/>
          <p:cNvSpPr txBox="1"/>
          <p:nvPr/>
        </p:nvSpPr>
        <p:spPr>
          <a:xfrm>
            <a:off x="4788025" y="2492896"/>
            <a:ext cx="4032448" cy="2164080"/>
          </a:xfrm>
          <a:prstGeom prst="rect">
            <a:avLst/>
          </a:prstGeom>
          <a:noFill/>
        </p:spPr>
        <p:txBody>
          <a:bodyPr rtlCol="0" wrap="square">
            <a:spAutoFit/>
          </a:bodyPr>
          <a:lstStyle/>
          <a:p>
            <a:pPr defTabSz="914400" eaLnBrk="1" fontAlgn="auto" hangingPunct="1" indent="457200" latinLnBrk="0" lvl="0" marL="0" marR="0">
              <a:lnSpc>
                <a:spcPct val="150000"/>
              </a:lnSpc>
              <a:spcBef>
                <a:spcPts val="600"/>
              </a:spcBef>
              <a:spcAft>
                <a:spcPts val="600"/>
              </a:spcAft>
              <a:buClrTx/>
              <a:buSzTx/>
              <a:buFontTx/>
              <a:buNone/>
              <a:defRPr/>
            </a:pPr>
            <a:r>
              <a:rPr altLang="en-US" b="0" baseline="0" cap="none" i="0" kern="0" kumimoji="0" lang="zh-CN" noProof="0" normalizeH="0" spc="0" strike="noStrike" sz="1400" u="none">
                <a:ln>
                  <a:noFill/>
                </a:ln>
                <a:solidFill>
                  <a:schemeClr val="bg1">
                    <a:lumMod val="50000"/>
                  </a:schemeClr>
                </a:solidFill>
                <a:effectLst/>
                <a:uLnTx/>
                <a:uFillTx/>
                <a:latin charset="-122" pitchFamily="34" typeface="微软雅黑"/>
                <a:ea charset="-122" pitchFamily="34" typeface="微软雅黑"/>
              </a:rPr>
              <a:t>我将毕业后的第一个十年称之为“黄金十年”，第二个十年称之为“白金十年”，第三个十年称之为“钻石十年”，以此来形容人生当中最青春蓬勃、年富力强和激情满怀的宝贵三十年。</a:t>
            </a:r>
          </a:p>
          <a:p>
            <a:pPr defTabSz="914400" eaLnBrk="1" fontAlgn="auto" hangingPunct="1" indent="457200" latinLnBrk="0" lvl="0" marL="0" marR="0">
              <a:lnSpc>
                <a:spcPct val="150000"/>
              </a:lnSpc>
              <a:spcBef>
                <a:spcPts val="600"/>
              </a:spcBef>
              <a:spcAft>
                <a:spcPts val="600"/>
              </a:spcAft>
              <a:buClrTx/>
              <a:buSzTx/>
              <a:buFontTx/>
              <a:buNone/>
              <a:defRPr/>
            </a:pPr>
            <a:r>
              <a:rPr altLang="en-US" b="0" baseline="0" cap="none" i="0" kern="0" kumimoji="0" lang="zh-CN" noProof="0" normalizeH="0" spc="0" strike="noStrike" sz="1400" u="none">
                <a:ln>
                  <a:noFill/>
                </a:ln>
                <a:solidFill>
                  <a:schemeClr val="bg1">
                    <a:lumMod val="50000"/>
                  </a:schemeClr>
                </a:solidFill>
                <a:effectLst/>
                <a:uLnTx/>
                <a:uFillTx/>
                <a:latin charset="-122" pitchFamily="34" typeface="微软雅黑"/>
                <a:ea charset="-122" pitchFamily="34" typeface="微软雅黑"/>
              </a:rPr>
              <a:t>“我的黄金十年”写的就是毕业后，第一个十年所发生的职场与情感的那些事儿……</a:t>
            </a:r>
          </a:p>
        </p:txBody>
      </p:sp>
      <p:pic>
        <p:nvPicPr>
          <p:cNvPr descr="D:\Teliss_Tong\Copy\定期备份\工作备份\！PPT图片及版面资源\06-PPT精选插图\04-图标\54D742BB28AE93477AE1424E5D991B5D.png" id="14" name="Picture 2"/>
          <p:cNvPicPr>
            <a:picLocks noChangeArrowheads="1" noChangeAspect="1"/>
          </p:cNvPicPr>
          <p:nvPr/>
        </p:nvPicPr>
        <p:blipFill>
          <a:blip r:embed="rId3">
            <a:extLst>
              <a:ext uri="{28A0092B-C50C-407E-A947-70E740481C1C}">
                <a14:useLocalDpi/>
              </a:ext>
            </a:extLst>
          </a:blip>
          <a:stretch>
            <a:fillRect/>
          </a:stretch>
        </p:blipFill>
        <p:spPr bwMode="auto">
          <a:xfrm>
            <a:off x="5256075" y="5445224"/>
            <a:ext cx="396045" cy="396045"/>
          </a:xfrm>
          <a:prstGeom prst="rect">
            <a:avLst/>
          </a:prstGeom>
          <a:noFill/>
          <a:extLst>
            <a:ext uri="{909E8E84-426E-40DD-AFC4-6F175D3DCCD1}">
              <a14:hiddenFill>
                <a:solidFill>
                  <a:srgbClr val="FFFFFF"/>
                </a:solidFill>
              </a14:hiddenFill>
            </a:ext>
          </a:extLst>
        </p:spPr>
      </p:pic>
      <p:pic>
        <p:nvPicPr>
          <p:cNvPr descr="D:\Teliss_Tong\Copy\定期备份\工作备份\！PPT图片及版面资源\06-PPT精选插图\05-头像\1000mb.ru (42).png" id="15" name="Picture 3"/>
          <p:cNvPicPr>
            <a:picLocks noChangeArrowheads="1" noChangeAspect="1"/>
          </p:cNvPicPr>
          <p:nvPr/>
        </p:nvPicPr>
        <p:blipFill>
          <a:blip r:embed="rId4">
            <a:extLst>
              <a:ext uri="{28A0092B-C50C-407E-A947-70E740481C1C}">
                <a14:useLocalDpi/>
              </a:ext>
            </a:extLst>
          </a:blip>
          <a:stretch>
            <a:fillRect/>
          </a:stretch>
        </p:blipFill>
        <p:spPr bwMode="auto">
          <a:xfrm>
            <a:off x="7257709" y="6203776"/>
            <a:ext cx="609600" cy="609600"/>
          </a:xfrm>
          <a:prstGeom prst="rect">
            <a:avLst/>
          </a:prstGeom>
          <a:noFill/>
          <a:extLst>
            <a:ext uri="{909E8E84-426E-40DD-AFC4-6F175D3DCCD1}">
              <a14:hiddenFill>
                <a:solidFill>
                  <a:srgbClr val="FFFFFF"/>
                </a:solidFill>
              </a14:hiddenFill>
            </a:ext>
          </a:extLst>
        </p:spPr>
      </p:pic>
      <p:sp>
        <p:nvSpPr>
          <p:cNvPr id="16" name="Text Box 62"/>
          <p:cNvSpPr txBox="1">
            <a:spLocks noChangeArrowheads="1"/>
          </p:cNvSpPr>
          <p:nvPr/>
        </p:nvSpPr>
        <p:spPr bwMode="auto">
          <a:xfrm>
            <a:off x="7899075" y="6339299"/>
            <a:ext cx="1137420" cy="335280"/>
          </a:xfrm>
          <a:prstGeom prst="rect">
            <a:avLst/>
          </a:prstGeom>
          <a:noFill/>
          <a:effectLst>
            <a:reflection algn="bl" blurRad="6350" dir="5400000" dist="50800" endA="300" endPos="38500" rotWithShape="0" stA="50000" sy="-100000"/>
          </a:effectLst>
        </p:spPr>
        <p:txBody>
          <a:bodyPr rtlCol="0" wrap="square">
            <a:spAutoFit/>
          </a:bodyPr>
          <a:lstStyle>
            <a:defPPr>
              <a:defRPr lang="zh-CN"/>
            </a:defPPr>
            <a:lvl1pPr defTabSz="914400" eaLnBrk="1" hangingPunct="1" latinLnBrk="0" marL="0">
              <a:defRPr sz="18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defRPr>
            </a:lvl1pPr>
            <a:lvl2pPr defTabSz="914400" eaLnBrk="1" hangingPunct="1" latinLnBrk="0">
              <a:defRPr sz="1800">
                <a:latin typeface="+mn-lt"/>
                <a:ea typeface="+mn-ea"/>
              </a:defRPr>
            </a:lvl2pPr>
            <a:lvl3pPr defTabSz="914400" eaLnBrk="1" hangingPunct="1" latinLnBrk="0">
              <a:defRPr sz="1800">
                <a:latin typeface="+mn-lt"/>
                <a:ea typeface="+mn-ea"/>
              </a:defRPr>
            </a:lvl3pPr>
            <a:lvl4pPr defTabSz="914400" eaLnBrk="1" hangingPunct="1" latinLnBrk="0">
              <a:defRPr sz="1800">
                <a:latin typeface="+mn-lt"/>
                <a:ea typeface="+mn-ea"/>
              </a:defRPr>
            </a:lvl4pPr>
            <a:lvl5pPr defTabSz="914400" eaLnBrk="1" hangingPunct="1" latinLnBrk="0">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altLang="en-US" lang="zh-CN" smtClean="0" sz="1600">
                <a:solidFill>
                  <a:srgbClr val="00B0F0"/>
                </a:solidFill>
                <a:latin charset="-122" pitchFamily="34" typeface="微软雅黑"/>
                <a:ea charset="-122" pitchFamily="34" typeface="微软雅黑"/>
              </a:rPr>
              <a:t>片尾广告</a:t>
            </a:r>
          </a:p>
        </p:txBody>
      </p:sp>
      <p:sp>
        <p:nvSpPr>
          <p:cNvPr id="17" name="TextBox 16"/>
          <p:cNvSpPr txBox="1"/>
          <p:nvPr/>
        </p:nvSpPr>
        <p:spPr>
          <a:xfrm>
            <a:off x="4696846" y="628837"/>
            <a:ext cx="4297680" cy="914400"/>
          </a:xfrm>
          <a:prstGeom prst="rect">
            <a:avLst/>
          </a:prstGeom>
          <a:noFill/>
        </p:spPr>
        <p:txBody>
          <a:bodyPr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5400" u="none">
                <a:ln>
                  <a:noFill/>
                </a:ln>
                <a:solidFill>
                  <a:srgbClr val="FC6204"/>
                </a:solidFill>
                <a:effectLst>
                  <a:reflection algn="bl" blurRad="25400" dir="5400000" dist="50800" endPos="30000" rotWithShape="0" stA="30000" sy="-100000"/>
                </a:effectLst>
                <a:uLnTx/>
                <a:uFillTx/>
                <a:latin charset="-122" pitchFamily="34" typeface="微软雅黑"/>
                <a:ea charset="-122" pitchFamily="34" typeface="微软雅黑"/>
              </a:rPr>
              <a:t>我的黄金十年</a:t>
            </a:r>
          </a:p>
        </p:txBody>
      </p:sp>
      <p:sp>
        <p:nvSpPr>
          <p:cNvPr id="18" name="矩形 17"/>
          <p:cNvSpPr/>
          <p:nvPr/>
        </p:nvSpPr>
        <p:spPr>
          <a:xfrm>
            <a:off x="4499992" y="5085183"/>
            <a:ext cx="4369405" cy="640080"/>
          </a:xfrm>
          <a:prstGeom prst="rect">
            <a:avLst/>
          </a:prstGeom>
        </p:spPr>
        <p:txBody>
          <a:bodyPr wrap="square">
            <a:spAutoFit/>
          </a:bodyPr>
          <a:lstStyle/>
          <a:p>
            <a:pPr>
              <a:lnSpc>
                <a:spcPct val="150000"/>
              </a:lnSpc>
            </a:pPr>
            <a:r>
              <a:rPr altLang="zh-CN" lang="en-US" sz="1200">
                <a:solidFill>
                  <a:srgbClr val="1094EE"/>
                </a:solidFill>
                <a:latin typeface="Arial"/>
                <a:cs typeface="Arial"/>
                <a:hlinkClick r:id="rId5"/>
              </a:rPr>
              <a:t>http://www.tianya.cn/publicforum/content/no20/1/317960.shtml</a:t>
            </a:r>
          </a:p>
        </p:txBody>
      </p:sp>
      <p:sp>
        <p:nvSpPr>
          <p:cNvPr id="19" name="矩形 18"/>
          <p:cNvSpPr/>
          <p:nvPr/>
        </p:nvSpPr>
        <p:spPr>
          <a:xfrm>
            <a:off x="5744700" y="5465214"/>
            <a:ext cx="3124698" cy="459871"/>
          </a:xfrm>
          <a:prstGeom prst="rect">
            <a:avLst/>
          </a:prstGeom>
          <a:noFill/>
          <a:ln algn="ctr" cap="flat" cmpd="sng" w="25400">
            <a:noFill/>
            <a:prstDash val="soli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glow rad="228600">
                    <a:srgbClr val="4F81BD">
                      <a:satMod val="175000"/>
                      <a:alpha val="40000"/>
                    </a:srgbClr>
                  </a:glow>
                </a:effectLst>
                <a:uLnTx/>
                <a:uFillTx/>
                <a:latin typeface="微软雅黑"/>
                <a:ea typeface="微软雅黑"/>
                <a:cs typeface="+mn-cs"/>
              </a:rPr>
              <a:t>自传体小说，请您多多捧场：）</a:t>
            </a:r>
          </a:p>
        </p:txBody>
      </p:sp>
    </p:spTree>
    <p:extLst>
      <p:ext uri="{BB962C8B-B14F-4D97-AF65-F5344CB8AC3E}">
        <p14:creationId val="150277010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2000" id="7"/>
                                        <p:tgtEl>
                                          <p:spTgt spid="11"/>
                                        </p:tgtEl>
                                      </p:cBhvr>
                                    </p:animEffect>
                                  </p:childTnLst>
                                </p:cTn>
                              </p:par>
                              <p:par>
                                <p:cTn fill="hold" grpId="0" id="8" nodeType="withEffect" presetClass="entr" presetID="23" presetSubtype="36">
                                  <p:stCondLst>
                                    <p:cond delay="0"/>
                                  </p:stCondLst>
                                  <p:childTnLst>
                                    <p:set>
                                      <p:cBhvr>
                                        <p:cTn dur="1" fill="hold" id="9">
                                          <p:stCondLst>
                                            <p:cond delay="0"/>
                                          </p:stCondLst>
                                        </p:cTn>
                                        <p:tgtEl>
                                          <p:spTgt spid="17"/>
                                        </p:tgtEl>
                                        <p:attrNameLst>
                                          <p:attrName>style.visibility</p:attrName>
                                        </p:attrNameLst>
                                      </p:cBhvr>
                                      <p:to>
                                        <p:strVal val="visible"/>
                                      </p:to>
                                    </p:set>
                                    <p:anim calcmode="lin" valueType="num">
                                      <p:cBhvr>
                                        <p:cTn dur="1000" fill="hold" id="10"/>
                                        <p:tgtEl>
                                          <p:spTgt spid="17"/>
                                        </p:tgtEl>
                                        <p:attrNameLst>
                                          <p:attrName>ppt_w</p:attrName>
                                        </p:attrNameLst>
                                      </p:cBhvr>
                                      <p:tavLst>
                                        <p:tav tm="0">
                                          <p:val>
                                            <p:strVal val="(6*min(max(#ppt_w*#ppt_h,.3),1)-7.4)/-.7*#ppt_w"/>
                                          </p:val>
                                        </p:tav>
                                        <p:tav tm="100000">
                                          <p:val>
                                            <p:strVal val="#ppt_w"/>
                                          </p:val>
                                        </p:tav>
                                      </p:tavLst>
                                    </p:anim>
                                    <p:anim calcmode="lin" valueType="num">
                                      <p:cBhvr>
                                        <p:cTn dur="1000" fill="hold" id="11"/>
                                        <p:tgtEl>
                                          <p:spTgt spid="17"/>
                                        </p:tgtEl>
                                        <p:attrNameLst>
                                          <p:attrName>ppt_h</p:attrName>
                                        </p:attrNameLst>
                                      </p:cBhvr>
                                      <p:tavLst>
                                        <p:tav tm="0">
                                          <p:val>
                                            <p:strVal val="(6*min(max(#ppt_w*#ppt_h,.3),1)-7.4)/-.7*#ppt_h"/>
                                          </p:val>
                                        </p:tav>
                                        <p:tav tm="100000">
                                          <p:val>
                                            <p:strVal val="#ppt_h"/>
                                          </p:val>
                                        </p:tav>
                                      </p:tavLst>
                                    </p:anim>
                                    <p:anim calcmode="lin" valueType="num">
                                      <p:cBhvr>
                                        <p:cTn dur="1000" fill="hold" id="12"/>
                                        <p:tgtEl>
                                          <p:spTgt spid="17"/>
                                        </p:tgtEl>
                                        <p:attrNameLst>
                                          <p:attrName>ppt_x</p:attrName>
                                        </p:attrNameLst>
                                      </p:cBhvr>
                                      <p:tavLst>
                                        <p:tav tm="0">
                                          <p:val>
                                            <p:fltVal val="0.5"/>
                                          </p:val>
                                        </p:tav>
                                        <p:tav tm="100000">
                                          <p:val>
                                            <p:strVal val="#ppt_x"/>
                                          </p:val>
                                        </p:tav>
                                      </p:tavLst>
                                    </p:anim>
                                    <p:anim calcmode="lin" valueType="num">
                                      <p:cBhvr>
                                        <p:cTn dur="1000" fill="hold" id="13"/>
                                        <p:tgtEl>
                                          <p:spTgt spid="17"/>
                                        </p:tgtEl>
                                        <p:attrNameLst>
                                          <p:attrName>ppt_y</p:attrName>
                                        </p:attrNameLst>
                                      </p:cBhvr>
                                      <p:tavLst>
                                        <p:tav tm="0">
                                          <p:val>
                                            <p:strVal val="1+(6*min(max(#ppt_w*#ppt_h,.3),1)-7.4)/-.7*#ppt_h/2"/>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12"/>
                                        </p:tgtEl>
                                        <p:attrNameLst>
                                          <p:attrName>ppt_y</p:attrName>
                                        </p:attrNameLst>
                                      </p:cBhvr>
                                      <p:tavLst>
                                        <p:tav tm="0">
                                          <p:val>
                                            <p:strVal val="#ppt_y"/>
                                          </p:val>
                                        </p:tav>
                                        <p:tav tm="100000">
                                          <p:val>
                                            <p:strVal val="#ppt_y"/>
                                          </p:val>
                                        </p:tav>
                                      </p:tavLst>
                                    </p:anim>
                                    <p:anim calcmode="lin" valueType="num">
                                      <p:cBhvr>
                                        <p:cTn dur="500" fill="hold" id="19"/>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12"/>
                                        </p:tgtEl>
                                      </p:cBhvr>
                                    </p:animEffect>
                                  </p:childTnLst>
                                </p:cTn>
                              </p:par>
                            </p:childTnLst>
                          </p:cTn>
                        </p:par>
                        <p:par>
                          <p:cTn fill="hold" id="22" nodeType="afterGroup">
                            <p:stCondLst>
                              <p:cond delay="2500"/>
                            </p:stCondLst>
                            <p:childTnLst>
                              <p:par>
                                <p:cTn fill="hold" grpId="0" id="23" nodeType="afterEffect" presetClass="entr" presetID="27" presetSubtype="0">
                                  <p:stCondLst>
                                    <p:cond delay="0"/>
                                  </p:stCondLst>
                                  <p:iterate type="lt">
                                    <p:tmPct val="50000"/>
                                  </p:iterate>
                                  <p:childTnLst>
                                    <p:set>
                                      <p:cBhvr>
                                        <p:cTn dur="1" fill="hold" id="24">
                                          <p:stCondLst>
                                            <p:cond delay="0"/>
                                          </p:stCondLst>
                                        </p:cTn>
                                        <p:tgtEl>
                                          <p:spTgt spid="13"/>
                                        </p:tgtEl>
                                        <p:attrNameLst>
                                          <p:attrName>style.visibility</p:attrName>
                                        </p:attrNameLst>
                                      </p:cBhvr>
                                      <p:to>
                                        <p:strVal val="visible"/>
                                      </p:to>
                                    </p:set>
                                    <p:anim calcmode="discrete" valueType="clr">
                                      <p:cBhvr override="childStyle">
                                        <p:cTn dur="170" id="25"/>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dur="170" id="26"/>
                                        <p:tgtEl>
                                          <p:spTgt spid="13"/>
                                        </p:tgtEl>
                                        <p:attrNameLst>
                                          <p:attrName>fillcolor</p:attrName>
                                        </p:attrNameLst>
                                      </p:cBhvr>
                                      <p:tavLst>
                                        <p:tav tm="0">
                                          <p:val>
                                            <p:clrVal>
                                              <a:schemeClr val="accent2"/>
                                            </p:clrVal>
                                          </p:val>
                                        </p:tav>
                                        <p:tav tm="50000">
                                          <p:val>
                                            <p:clrVal>
                                              <a:schemeClr val="hlink"/>
                                            </p:clrVal>
                                          </p:val>
                                        </p:tav>
                                      </p:tavLst>
                                    </p:anim>
                                    <p:set>
                                      <p:cBhvr>
                                        <p:cTn dur="170" id="27"/>
                                        <p:tgtEl>
                                          <p:spTgt spid="13"/>
                                        </p:tgtEl>
                                        <p:attrNameLst>
                                          <p:attrName>fill.type</p:attrName>
                                        </p:attrNameLst>
                                      </p:cBhvr>
                                      <p:to>
                                        <p:strVal val="solid"/>
                                      </p:to>
                                    </p:set>
                                  </p:childTnLst>
                                </p:cTn>
                              </p:par>
                            </p:childTnLst>
                          </p:cTn>
                        </p:par>
                        <p:par>
                          <p:cTn fill="hold" id="28" nodeType="afterGroup">
                            <p:stCondLst>
                              <p:cond delay="2670"/>
                            </p:stCondLst>
                            <p:childTnLst>
                              <p:par>
                                <p:cTn fill="hold" id="29" nodeType="afterEffect" presetClass="entr" presetID="10"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2000" id="31"/>
                                        <p:tgtEl>
                                          <p:spTgt spid="14"/>
                                        </p:tgtEl>
                                      </p:cBhvr>
                                    </p:animEffect>
                                  </p:childTnLst>
                                </p:cTn>
                              </p:par>
                              <p:par>
                                <p:cTn fill="hold" id="32" nodeType="withEffect" presetClass="emph" presetID="26" presetSubtype="0" repeatCount="indefinite">
                                  <p:stCondLst>
                                    <p:cond delay="0"/>
                                  </p:stCondLst>
                                  <p:childTnLst>
                                    <p:animEffect filter="fade" transition="out">
                                      <p:cBhvr>
                                        <p:cTn dur="1000" id="33" tmFilter="0, 0; .2, .5; .8, .5; 1, 0"/>
                                        <p:tgtEl>
                                          <p:spTgt spid="14"/>
                                        </p:tgtEl>
                                      </p:cBhvr>
                                    </p:animEffect>
                                    <p:animScale>
                                      <p:cBhvr>
                                        <p:cTn autoRev="1" dur="500" fill="hold" id="34"/>
                                        <p:tgtEl>
                                          <p:spTgt spid="14"/>
                                        </p:tgtEl>
                                      </p:cBhvr>
                                      <p:by x="105000" y="105000"/>
                                    </p:animScale>
                                  </p:childTnLst>
                                </p:cTn>
                              </p:par>
                              <p:par>
                                <p:cTn fill="hold" id="35" nodeType="withEffect" presetClass="entr" presetID="42" presetSubtype="0">
                                  <p:stCondLst>
                                    <p:cond delay="0"/>
                                  </p:stCondLst>
                                  <p:childTnLst>
                                    <p:set>
                                      <p:cBhvr>
                                        <p:cTn dur="1" fill="hold" id="36">
                                          <p:stCondLst>
                                            <p:cond delay="0"/>
                                          </p:stCondLst>
                                        </p:cTn>
                                        <p:tgtEl>
                                          <p:spTgt spid="19"/>
                                        </p:tgtEl>
                                        <p:attrNameLst>
                                          <p:attrName>style.visibility</p:attrName>
                                        </p:attrNameLst>
                                      </p:cBhvr>
                                      <p:to>
                                        <p:strVal val="visible"/>
                                      </p:to>
                                    </p:set>
                                    <p:animEffect filter="fade" transition="in">
                                      <p:cBhvr>
                                        <p:cTn dur="1000" id="37"/>
                                        <p:tgtEl>
                                          <p:spTgt spid="19"/>
                                        </p:tgtEl>
                                      </p:cBhvr>
                                    </p:animEffect>
                                    <p:anim calcmode="lin" valueType="num">
                                      <p:cBhvr>
                                        <p:cTn dur="1000" fill="hold" id="38"/>
                                        <p:tgtEl>
                                          <p:spTgt spid="19"/>
                                        </p:tgtEl>
                                        <p:attrNameLst>
                                          <p:attrName>ppt_x</p:attrName>
                                        </p:attrNameLst>
                                      </p:cBhvr>
                                      <p:tavLst>
                                        <p:tav tm="0">
                                          <p:val>
                                            <p:strVal val="#ppt_x"/>
                                          </p:val>
                                        </p:tav>
                                        <p:tav tm="100000">
                                          <p:val>
                                            <p:strVal val="#ppt_x"/>
                                          </p:val>
                                        </p:tav>
                                      </p:tavLst>
                                    </p:anim>
                                    <p:anim calcmode="lin" valueType="num">
                                      <p:cBhvr>
                                        <p:cTn dur="1000" fill="hold" id="39"/>
                                        <p:tgtEl>
                                          <p:spTgt spid="19"/>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670"/>
                            </p:stCondLst>
                            <p:childTnLst>
                              <p:par>
                                <p:cTn fill="hold" grpId="0" id="41" nodeType="afterEffect" presetClass="entr" presetID="42" presetSubtype="0">
                                  <p:stCondLst>
                                    <p:cond delay="0"/>
                                  </p:stCondLst>
                                  <p:childTnLst>
                                    <p:set>
                                      <p:cBhvr>
                                        <p:cTn dur="1" fill="hold" id="42">
                                          <p:stCondLst>
                                            <p:cond delay="0"/>
                                          </p:stCondLst>
                                        </p:cTn>
                                        <p:tgtEl>
                                          <p:spTgt spid="18"/>
                                        </p:tgtEl>
                                        <p:attrNameLst>
                                          <p:attrName>style.visibility</p:attrName>
                                        </p:attrNameLst>
                                      </p:cBhvr>
                                      <p:to>
                                        <p:strVal val="visible"/>
                                      </p:to>
                                    </p:set>
                                    <p:animEffect filter="fade" transition="in">
                                      <p:cBhvr>
                                        <p:cTn dur="1000" id="43"/>
                                        <p:tgtEl>
                                          <p:spTgt spid="18"/>
                                        </p:tgtEl>
                                      </p:cBhvr>
                                    </p:animEffect>
                                    <p:anim calcmode="lin" valueType="num">
                                      <p:cBhvr>
                                        <p:cTn dur="1000" fill="hold" id="44"/>
                                        <p:tgtEl>
                                          <p:spTgt spid="18"/>
                                        </p:tgtEl>
                                        <p:attrNameLst>
                                          <p:attrName>ppt_x</p:attrName>
                                        </p:attrNameLst>
                                      </p:cBhvr>
                                      <p:tavLst>
                                        <p:tav tm="0">
                                          <p:val>
                                            <p:strVal val="#ppt_x"/>
                                          </p:val>
                                        </p:tav>
                                        <p:tav tm="100000">
                                          <p:val>
                                            <p:strVal val="#ppt_x"/>
                                          </p:val>
                                        </p:tav>
                                      </p:tavLst>
                                    </p:anim>
                                    <p:anim calcmode="lin" valueType="num">
                                      <p:cBhvr>
                                        <p:cTn dur="1000" fill="hold" id="45"/>
                                        <p:tgtEl>
                                          <p:spTgt spid="18"/>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5670"/>
                            </p:stCondLst>
                            <p:childTnLst>
                              <p:par>
                                <p:cTn fill="hold" id="47" nodeType="afterEffect" presetClass="entr" presetID="22" presetSubtype="8">
                                  <p:stCondLst>
                                    <p:cond delay="0"/>
                                  </p:stCondLst>
                                  <p:childTnLst>
                                    <p:set>
                                      <p:cBhvr>
                                        <p:cTn dur="1" fill="hold" id="48">
                                          <p:stCondLst>
                                            <p:cond delay="0"/>
                                          </p:stCondLst>
                                        </p:cTn>
                                        <p:tgtEl>
                                          <p:spTgt spid="15"/>
                                        </p:tgtEl>
                                        <p:attrNameLst>
                                          <p:attrName>style.visibility</p:attrName>
                                        </p:attrNameLst>
                                      </p:cBhvr>
                                      <p:to>
                                        <p:strVal val="visible"/>
                                      </p:to>
                                    </p:set>
                                    <p:animEffect filter="wipe(left)" transition="in">
                                      <p:cBhvr>
                                        <p:cTn dur="500" id="49"/>
                                        <p:tgtEl>
                                          <p:spTgt spid="15"/>
                                        </p:tgtEl>
                                      </p:cBhvr>
                                    </p:animEffect>
                                  </p:childTnLst>
                                </p:cTn>
                              </p:par>
                            </p:childTnLst>
                          </p:cTn>
                        </p:par>
                        <p:par>
                          <p:cTn fill="hold" id="50" nodeType="afterGroup">
                            <p:stCondLst>
                              <p:cond delay="6170"/>
                            </p:stCondLst>
                            <p:childTnLst>
                              <p:par>
                                <p:cTn fill="hold" grpId="0" id="51" nodeType="afterEffect" presetClass="entr" presetID="22" presetSubtype="8">
                                  <p:stCondLst>
                                    <p:cond delay="0"/>
                                  </p:stCondLst>
                                  <p:childTnLst>
                                    <p:set>
                                      <p:cBhvr>
                                        <p:cTn dur="1" fill="hold" id="52">
                                          <p:stCondLst>
                                            <p:cond delay="0"/>
                                          </p:stCondLst>
                                        </p:cTn>
                                        <p:tgtEl>
                                          <p:spTgt spid="16"/>
                                        </p:tgtEl>
                                        <p:attrNameLst>
                                          <p:attrName>style.visibility</p:attrName>
                                        </p:attrNameLst>
                                      </p:cBhvr>
                                      <p:to>
                                        <p:strVal val="visible"/>
                                      </p:to>
                                    </p:set>
                                    <p:animEffect filter="wipe(left)" transition="in">
                                      <p:cBhvr>
                                        <p:cTn dur="500" id="5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6"/>
      <p:bldP grpId="0" spid="17"/>
      <p:bldP grpId="0" spid="18"/>
    </p:bldLst>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0081214223931116" id="13" name="Picture 29"/>
          <p:cNvPicPr>
            <a:picLocks noChangeArrowheads="1" noChangeAspect="1"/>
          </p:cNvPicPr>
          <p:nvPr/>
        </p:nvPicPr>
        <p:blipFill>
          <a:blip r:embed="rId2">
            <a:extLst>
              <a:ext uri="{28A0092B-C50C-407E-A947-70E740481C1C}">
                <a14:useLocalDpi/>
              </a:ext>
            </a:extLst>
          </a:blip>
          <a:stretch>
            <a:fillRect/>
          </a:stretch>
        </p:blipFill>
        <p:spPr bwMode="auto">
          <a:xfrm>
            <a:off x="584994" y="4437112"/>
            <a:ext cx="1682750" cy="1377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14" name="Rectangle 17"/>
          <p:cNvSpPr>
            <a:spLocks noChangeArrowheads="1"/>
          </p:cNvSpPr>
          <p:nvPr/>
        </p:nvSpPr>
        <p:spPr bwMode="gray">
          <a:xfrm>
            <a:off x="0" y="2215542"/>
            <a:ext cx="9144000" cy="2222508"/>
          </a:xfrm>
          <a:prstGeom prst="rect">
            <a:avLst/>
          </a:prstGeom>
          <a:solidFill>
            <a:srgbClr val="00B0F0"/>
          </a:solidFill>
          <a:ln w="9525">
            <a:noFill/>
            <a:miter lim="800000"/>
          </a:ln>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Arial"/>
              <a:ea typeface="微软雅黑"/>
            </a:endParaRPr>
          </a:p>
        </p:txBody>
      </p:sp>
      <p:sp>
        <p:nvSpPr>
          <p:cNvPr id="15" name="矩形 14"/>
          <p:cNvSpPr/>
          <p:nvPr/>
        </p:nvSpPr>
        <p:spPr>
          <a:xfrm>
            <a:off x="2228226" y="4830251"/>
            <a:ext cx="6376222" cy="1051560"/>
          </a:xfrm>
          <a:prstGeom prst="rect">
            <a:avLst/>
          </a:prstGeom>
        </p:spPr>
        <p:txBody>
          <a:bodyPr wrap="square">
            <a:spAutoFit/>
          </a:bodyPr>
          <a:lstStyle/>
          <a:p>
            <a:pPr>
              <a:lnSpc>
                <a:spcPct val="150000"/>
              </a:lnSpc>
            </a:pPr>
            <a:r>
              <a:rPr altLang="en-US" lang="zh-CN" sz="1400">
                <a:solidFill>
                  <a:srgbClr val="5F5F5F"/>
                </a:solidFill>
                <a:ea charset="-122" pitchFamily="34" typeface="微软雅黑"/>
              </a:rPr>
              <a:t>随时欢迎您访问 @Teliss 的博客：http://teliss.blog.163.com </a:t>
            </a:r>
          </a:p>
          <a:p>
            <a:pPr>
              <a:lnSpc>
                <a:spcPct val="150000"/>
              </a:lnSpc>
            </a:pPr>
            <a:r>
              <a:rPr altLang="en-US" lang="zh-CN" sz="1400">
                <a:solidFill>
                  <a:srgbClr val="5F5F5F"/>
                </a:solidFill>
                <a:ea charset="-122" pitchFamily="34" typeface="微软雅黑"/>
              </a:rPr>
              <a:t>更多下载，请访问偶的新浪资料：http://iask.sina.com.cn/u/1093804793/ish</a:t>
            </a:r>
          </a:p>
        </p:txBody>
      </p:sp>
      <p:pic>
        <p:nvPicPr>
          <p:cNvPr descr="D:\hd-white-132\handdrawn-white131.png" id="16" name="Picture 8"/>
          <p:cNvPicPr>
            <a:picLocks noChangeArrowheads="1" noChangeAspect="1"/>
          </p:cNvPicPr>
          <p:nvPr/>
        </p:nvPicPr>
        <p:blipFill>
          <a:blip r:embed="rId3">
            <a:extLst>
              <a:ext uri="{28A0092B-C50C-407E-A947-70E740481C1C}">
                <a14:useLocalDpi/>
              </a:ext>
            </a:extLst>
          </a:blip>
          <a:stretch>
            <a:fillRect/>
          </a:stretch>
        </p:blipFill>
        <p:spPr bwMode="auto">
          <a:xfrm>
            <a:off x="4750946" y="2786058"/>
            <a:ext cx="892624" cy="1143008"/>
          </a:xfrm>
          <a:prstGeom prst="rect">
            <a:avLst/>
          </a:prstGeom>
          <a:noFill/>
        </p:spPr>
      </p:pic>
      <p:pic>
        <p:nvPicPr>
          <p:cNvPr descr="D:\hd-white-132\handdrawn-white71.png" id="17" name="Picture 113"/>
          <p:cNvPicPr>
            <a:picLocks noChangeArrowheads="1" noChangeAspect="1"/>
          </p:cNvPicPr>
          <p:nvPr/>
        </p:nvPicPr>
        <p:blipFill>
          <a:blip r:embed="rId4">
            <a:extLst>
              <a:ext uri="{28A0092B-C50C-407E-A947-70E740481C1C}">
                <a14:useLocalDpi/>
              </a:ext>
            </a:extLst>
          </a:blip>
          <a:stretch>
            <a:fillRect/>
          </a:stretch>
        </p:blipFill>
        <p:spPr bwMode="auto">
          <a:xfrm>
            <a:off x="3214678" y="2787046"/>
            <a:ext cx="857256" cy="1109938"/>
          </a:xfrm>
          <a:prstGeom prst="rect">
            <a:avLst/>
          </a:prstGeom>
          <a:noFill/>
        </p:spPr>
      </p:pic>
      <p:sp>
        <p:nvSpPr>
          <p:cNvPr id="18" name="矩形 17"/>
          <p:cNvSpPr/>
          <p:nvPr/>
        </p:nvSpPr>
        <p:spPr>
          <a:xfrm>
            <a:off x="428596" y="2501294"/>
            <a:ext cx="2714644" cy="2011680"/>
          </a:xfrm>
          <a:prstGeom prst="rect">
            <a:avLst/>
          </a:prstGeom>
        </p:spPr>
        <p:txBody>
          <a:bodyPr wrap="square">
            <a:spAutoFit/>
          </a:bodyPr>
          <a:lstStyle/>
          <a:p>
            <a:pPr algn="r" defTabSz="914400" eaLnBrk="1" fontAlgn="ctr" hangingPunct="1" indent="0" latinLnBrk="0" lvl="0" marL="0" marR="0">
              <a:lnSpc>
                <a:spcPct val="150000"/>
              </a:lnSpc>
              <a:spcBef>
                <a:spcPct val="0"/>
              </a:spcBef>
              <a:spcAft>
                <a:spcPct val="0"/>
              </a:spcAft>
              <a:buClr>
                <a:srgbClr val="E20000"/>
              </a:buClr>
              <a:buSzPct val="60000"/>
              <a:buFontTx/>
              <a:buNone/>
              <a:defRPr/>
            </a:pPr>
            <a:r>
              <a:rPr altLang="en-US" b="1" baseline="0" cap="none" i="0" kern="0" kumimoji="0" lang="zh-CN" noProof="0" normalizeH="0" smtClean="0" spc="0" strike="noStrike" sz="1400" u="none">
                <a:ln>
                  <a:noFill/>
                </a:ln>
                <a:solidFill>
                  <a:srgbClr val="FFFFFF"/>
                </a:solidFill>
                <a:effectLst/>
                <a:uLnTx/>
                <a:uFillTx/>
                <a:ea charset="-122" pitchFamily="34" typeface="微软雅黑"/>
                <a:cs typeface="宋体"/>
              </a:rPr>
              <a:t>可以在下列情况使用</a:t>
            </a:r>
          </a:p>
          <a:p>
            <a:pPr algn="r" defTabSz="914400" eaLnBrk="1" fontAlgn="ctr" hangingPunct="1" indent="0" latinLnBrk="0" lvl="0" marL="0" marR="0">
              <a:lnSpc>
                <a:spcPct val="150000"/>
              </a:lnSpc>
              <a:spcBef>
                <a:spcPct val="0"/>
              </a:spcBef>
              <a:spcAft>
                <a:spcPct val="0"/>
              </a:spcAft>
              <a:buClr>
                <a:srgbClr val="E20000"/>
              </a:buClr>
              <a:buSzPct val="60000"/>
              <a:buFontTx/>
              <a:buNone/>
              <a:defRPr/>
            </a:pPr>
            <a:endParaRPr altLang="en-US" b="1" baseline="0" cap="none" i="0" kern="0" kumimoji="0" lang="zh-CN" noProof="0" normalizeH="0" smtClean="0" spc="0" strike="noStrike" sz="1400" u="none">
              <a:ln>
                <a:noFill/>
              </a:ln>
              <a:solidFill>
                <a:srgbClr val="FFFFFF"/>
              </a:solidFill>
              <a:effectLst/>
              <a:uLnTx/>
              <a:uFillTx/>
              <a:ea charset="-122" pitchFamily="34" typeface="微软雅黑"/>
              <a:cs typeface="宋体"/>
            </a:endParaRPr>
          </a:p>
          <a:p>
            <a:pPr algn="r" defTabSz="914400" eaLnBrk="1" fontAlgn="ctr" hangingPunct="1" indent="0" latinLnBrk="0" lvl="0" marL="0" marR="0">
              <a:lnSpc>
                <a:spcPct val="150000"/>
              </a:lnSpc>
              <a:spcBef>
                <a:spcPct val="0"/>
              </a:spcBef>
              <a:spcAft>
                <a:spcPct val="0"/>
              </a:spcAft>
              <a:buClr>
                <a:srgbClr val="E20000"/>
              </a:buClr>
              <a:buSzPct val="60000"/>
              <a:buFontTx/>
              <a:buNone/>
              <a:defRPr/>
            </a:pPr>
            <a:r>
              <a:rPr altLang="en-US" b="1" baseline="0" cap="none" i="0" kern="0" kumimoji="0" lang="zh-CN" noProof="0" normalizeH="0" smtClean="0" spc="0" strike="noStrike" sz="1400" u="none">
                <a:ln>
                  <a:noFill/>
                </a:ln>
                <a:solidFill>
                  <a:srgbClr val="FFFFFF"/>
                </a:solidFill>
                <a:effectLst/>
                <a:uLnTx/>
                <a:uFillTx/>
                <a:ea charset="-122" pitchFamily="34" typeface="微软雅黑"/>
                <a:cs typeface="宋体"/>
              </a:rPr>
              <a:t>不限次数的用于个人/公司、企业</a:t>
            </a:r>
          </a:p>
          <a:p>
            <a:pPr algn="r" defTabSz="914400" eaLnBrk="1" fontAlgn="ctr" hangingPunct="1" indent="0" latinLnBrk="0" lvl="0" marL="0" marR="0">
              <a:lnSpc>
                <a:spcPct val="150000"/>
              </a:lnSpc>
              <a:spcBef>
                <a:spcPct val="0"/>
              </a:spcBef>
              <a:spcAft>
                <a:spcPct val="0"/>
              </a:spcAft>
              <a:buClr>
                <a:srgbClr val="E20000"/>
              </a:buClr>
              <a:buSzPct val="60000"/>
              <a:buFontTx/>
              <a:buNone/>
              <a:defRPr/>
            </a:pPr>
            <a:r>
              <a:rPr altLang="en-US" b="1" baseline="0" cap="none" i="0" kern="0" kumimoji="0" lang="zh-CN" noProof="0" normalizeH="0" smtClean="0" spc="0" strike="noStrike" sz="1400" u="none">
                <a:ln>
                  <a:noFill/>
                </a:ln>
                <a:solidFill>
                  <a:srgbClr val="FFFFFF"/>
                </a:solidFill>
                <a:effectLst/>
                <a:uLnTx/>
                <a:uFillTx/>
                <a:ea charset="-122" pitchFamily="34" typeface="微软雅黑"/>
                <a:cs typeface="宋体"/>
              </a:rPr>
              <a:t>修改并编辑其中素材内容</a:t>
            </a:r>
          </a:p>
          <a:p>
            <a:pPr algn="r" defTabSz="914400" eaLnBrk="1" fontAlgn="ctr" hangingPunct="1" indent="0" latinLnBrk="0" lvl="0" marL="0" marR="0">
              <a:lnSpc>
                <a:spcPct val="150000"/>
              </a:lnSpc>
              <a:spcBef>
                <a:spcPct val="0"/>
              </a:spcBef>
              <a:spcAft>
                <a:spcPct val="0"/>
              </a:spcAft>
              <a:buClr>
                <a:srgbClr val="E20000"/>
              </a:buClr>
              <a:buSzPct val="60000"/>
              <a:buFontTx/>
              <a:buNone/>
              <a:defRPr/>
            </a:pPr>
            <a:r>
              <a:rPr altLang="en-US" b="1" baseline="0" cap="none" i="0" kern="0" kumimoji="0" lang="zh-CN" noProof="0" normalizeH="0" smtClean="0" spc="0" strike="noStrike" sz="1400" u="none">
                <a:ln>
                  <a:noFill/>
                </a:ln>
                <a:solidFill>
                  <a:srgbClr val="FFFFFF"/>
                </a:solidFill>
                <a:effectLst/>
                <a:uLnTx/>
                <a:uFillTx/>
                <a:ea charset="-122" pitchFamily="34" typeface="微软雅黑"/>
                <a:cs typeface="宋体"/>
              </a:rPr>
              <a:t>拷贝并使用其中内容</a:t>
            </a:r>
          </a:p>
        </p:txBody>
      </p:sp>
      <p:sp>
        <p:nvSpPr>
          <p:cNvPr id="19" name="矩形 18"/>
          <p:cNvSpPr/>
          <p:nvPr/>
        </p:nvSpPr>
        <p:spPr>
          <a:xfrm>
            <a:off x="5715009" y="2501294"/>
            <a:ext cx="2928958" cy="2011680"/>
          </a:xfrm>
          <a:prstGeom prst="rect">
            <a:avLst/>
          </a:prstGeom>
        </p:spPr>
        <p:txBody>
          <a:bodyPr wrap="square">
            <a:spAutoFit/>
          </a:bodyPr>
          <a:lstStyle/>
          <a:p>
            <a:pPr defTabSz="914400" eaLnBrk="1" fontAlgn="ctr" hangingPunct="1" indent="0" latinLnBrk="0" lvl="0" marL="0" marR="0">
              <a:lnSpc>
                <a:spcPct val="150000"/>
              </a:lnSpc>
              <a:spcBef>
                <a:spcPct val="0"/>
              </a:spcBef>
              <a:spcAft>
                <a:spcPct val="0"/>
              </a:spcAft>
              <a:buClr>
                <a:srgbClr val="E20000"/>
              </a:buClr>
              <a:buSzPct val="60000"/>
              <a:buFontTx/>
              <a:buNone/>
              <a:defRPr/>
            </a:pPr>
            <a:r>
              <a:rPr altLang="en-US" b="1" baseline="0" cap="none" i="0" kern="0" kumimoji="0" lang="zh-CN" noProof="0" normalizeH="0" smtClean="0" spc="0" strike="noStrike" sz="1400" u="none">
                <a:ln>
                  <a:noFill/>
                </a:ln>
                <a:solidFill>
                  <a:srgbClr val="FFFFFF"/>
                </a:solidFill>
                <a:effectLst/>
                <a:uLnTx/>
                <a:uFillTx/>
                <a:ea charset="-122" pitchFamily="34" typeface="微软雅黑"/>
                <a:cs typeface="宋体"/>
              </a:rPr>
              <a:t>不可以在以下情况使用</a:t>
            </a:r>
          </a:p>
          <a:p>
            <a:pPr defTabSz="914400" eaLnBrk="1" fontAlgn="ctr" hangingPunct="1" indent="0" latinLnBrk="0" lvl="0" marL="0" marR="0">
              <a:lnSpc>
                <a:spcPct val="150000"/>
              </a:lnSpc>
              <a:spcBef>
                <a:spcPct val="0"/>
              </a:spcBef>
              <a:spcAft>
                <a:spcPct val="0"/>
              </a:spcAft>
              <a:buClr>
                <a:srgbClr val="E20000"/>
              </a:buClr>
              <a:buSzPct val="60000"/>
              <a:buFontTx/>
              <a:buNone/>
              <a:defRPr/>
            </a:pPr>
            <a:endParaRPr altLang="en-US" b="1" baseline="0" cap="none" i="0" kern="0" kumimoji="0" lang="zh-CN" noProof="0" normalizeH="0" smtClean="0" spc="0" strike="noStrike" sz="1400" u="none">
              <a:ln>
                <a:noFill/>
              </a:ln>
              <a:solidFill>
                <a:srgbClr val="FFFFFF"/>
              </a:solidFill>
              <a:effectLst/>
              <a:uLnTx/>
              <a:uFillTx/>
              <a:ea charset="-122" pitchFamily="34" typeface="微软雅黑"/>
              <a:cs typeface="宋体"/>
            </a:endParaRPr>
          </a:p>
          <a:p>
            <a:pPr defTabSz="914400" eaLnBrk="1" fontAlgn="ctr" hangingPunct="1" indent="0" latinLnBrk="0" lvl="0" marL="0" marR="0">
              <a:lnSpc>
                <a:spcPct val="150000"/>
              </a:lnSpc>
              <a:spcBef>
                <a:spcPct val="0"/>
              </a:spcBef>
              <a:spcAft>
                <a:spcPct val="0"/>
              </a:spcAft>
              <a:buClr>
                <a:srgbClr val="E20000"/>
              </a:buClr>
              <a:buSzPct val="60000"/>
              <a:buFontTx/>
              <a:buNone/>
              <a:defRPr/>
            </a:pPr>
            <a:r>
              <a:rPr altLang="en-US" b="1" baseline="0" cap="none" i="0" kern="0" kumimoji="0" lang="zh-CN" noProof="0" normalizeH="0" smtClean="0" spc="0" strike="noStrike" sz="1400" u="none">
                <a:ln>
                  <a:noFill/>
                </a:ln>
                <a:solidFill>
                  <a:srgbClr val="FFFFFF"/>
                </a:solidFill>
                <a:effectLst/>
                <a:uLnTx/>
                <a:uFillTx/>
                <a:ea charset="-122" pitchFamily="34" typeface="微软雅黑"/>
                <a:cs typeface="宋体"/>
              </a:rPr>
              <a:t>用于任何形式的在线付费下载</a:t>
            </a:r>
          </a:p>
          <a:p>
            <a:pPr defTabSz="914400" eaLnBrk="1" fontAlgn="ctr" hangingPunct="1" indent="0" latinLnBrk="0" lvl="0" marL="0" marR="0">
              <a:lnSpc>
                <a:spcPct val="150000"/>
              </a:lnSpc>
              <a:spcBef>
                <a:spcPct val="0"/>
              </a:spcBef>
              <a:spcAft>
                <a:spcPct val="0"/>
              </a:spcAft>
              <a:buClr>
                <a:srgbClr val="E20000"/>
              </a:buClr>
              <a:buSzPct val="60000"/>
              <a:buFontTx/>
              <a:buNone/>
              <a:defRPr/>
            </a:pPr>
            <a:r>
              <a:rPr altLang="en-US" b="1" baseline="0" cap="none" i="0" kern="0" kumimoji="0" lang="zh-CN" noProof="0" normalizeH="0" smtClean="0" spc="0" strike="noStrike" sz="1400" u="none">
                <a:ln>
                  <a:noFill/>
                </a:ln>
                <a:solidFill>
                  <a:srgbClr val="FFFFFF"/>
                </a:solidFill>
                <a:effectLst/>
                <a:uLnTx/>
                <a:uFillTx/>
                <a:ea charset="-122" pitchFamily="34" typeface="微软雅黑"/>
                <a:cs typeface="宋体"/>
              </a:rPr>
              <a:t>收集整理我们免费资源后，刻录光碟销售</a:t>
            </a:r>
          </a:p>
          <a:p>
            <a:pPr defTabSz="914400" eaLnBrk="1" fontAlgn="ctr" hangingPunct="1" indent="0" latinLnBrk="0" lvl="0" marL="0" marR="0">
              <a:lnSpc>
                <a:spcPct val="150000"/>
              </a:lnSpc>
              <a:spcBef>
                <a:spcPct val="0"/>
              </a:spcBef>
              <a:spcAft>
                <a:spcPct val="0"/>
              </a:spcAft>
              <a:buClr>
                <a:srgbClr val="E20000"/>
              </a:buClr>
              <a:buSzPct val="60000"/>
              <a:buFontTx/>
              <a:buNone/>
              <a:defRPr/>
            </a:pPr>
            <a:r>
              <a:rPr altLang="en-US" b="1" baseline="0" cap="none" i="0" kern="0" kumimoji="0" lang="zh-CN" noProof="0" normalizeH="0" smtClean="0" spc="0" strike="noStrike" sz="1400" u="none">
                <a:ln>
                  <a:noFill/>
                </a:ln>
                <a:solidFill>
                  <a:srgbClr val="FFFFFF"/>
                </a:solidFill>
                <a:effectLst/>
                <a:uLnTx/>
                <a:uFillTx/>
                <a:ea charset="-122" pitchFamily="34" typeface="微软雅黑"/>
                <a:cs typeface="宋体"/>
              </a:rPr>
              <a:t>把我们的创作做为您个人作品</a:t>
            </a:r>
          </a:p>
        </p:txBody>
      </p:sp>
      <p:cxnSp>
        <p:nvCxnSpPr>
          <p:cNvPr id="20" name="直接连接符 19"/>
          <p:cNvCxnSpPr/>
          <p:nvPr/>
        </p:nvCxnSpPr>
        <p:spPr bwMode="auto">
          <a:xfrm rot="5400000">
            <a:off x="3642512" y="3358550"/>
            <a:ext cx="1571636" cy="1588"/>
          </a:xfrm>
          <a:prstGeom prst="line">
            <a:avLst/>
          </a:prstGeom>
          <a:solidFill>
            <a:srgbClr val="E20000"/>
          </a:solidFill>
          <a:ln algn="ctr" cap="flat" cmpd="sng" w="3175">
            <a:solidFill>
              <a:srgbClr val="FFFFFF"/>
            </a:solidFill>
            <a:prstDash val="sysDot"/>
            <a:round/>
            <a:headEnd len="med" type="none" w="med"/>
            <a:tailEnd len="med" type="none" w="med"/>
          </a:ln>
          <a:effectLst/>
        </p:spPr>
      </p:cxnSp>
      <p:grpSp>
        <p:nvGrpSpPr>
          <p:cNvPr id="21" name="组合 20"/>
          <p:cNvGrpSpPr/>
          <p:nvPr/>
        </p:nvGrpSpPr>
        <p:grpSpPr>
          <a:xfrm>
            <a:off x="3435701" y="1430583"/>
            <a:ext cx="1983669" cy="630265"/>
            <a:chOff x="1712218" y="595554"/>
            <a:chExt cx="1907518" cy="632241"/>
          </a:xfrm>
          <a:solidFill>
            <a:srgbClr val="00B0F0"/>
          </a:solidFill>
        </p:grpSpPr>
        <p:sp>
          <p:nvSpPr>
            <p:cNvPr id="22" name="前凸带形 21"/>
            <p:cNvSpPr/>
            <p:nvPr/>
          </p:nvSpPr>
          <p:spPr>
            <a:xfrm>
              <a:off x="1712218" y="595554"/>
              <a:ext cx="1907518" cy="632241"/>
            </a:xfrm>
            <a:prstGeom prst="ribbon">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typeface="宋体"/>
                <a:cs typeface="+mn-cs"/>
              </a:endParaRPr>
            </a:p>
          </p:txBody>
        </p:sp>
        <p:sp>
          <p:nvSpPr>
            <p:cNvPr id="23" name="TextBox 22"/>
            <p:cNvSpPr txBox="1"/>
            <p:nvPr/>
          </p:nvSpPr>
          <p:spPr>
            <a:xfrm>
              <a:off x="2195394" y="784065"/>
              <a:ext cx="903073" cy="336331"/>
            </a:xfrm>
            <a:prstGeom prst="rect">
              <a:avLst/>
            </a:prstGeom>
            <a:grp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kern="0" lang="zh-CN" noProof="0" smtClean="0" sz="1600">
                  <a:solidFill>
                    <a:prstClr val="white"/>
                  </a:solidFill>
                  <a:latin charset="-122" pitchFamily="34" typeface="微软雅黑"/>
                  <a:ea charset="-122" pitchFamily="34" typeface="微软雅黑"/>
                </a:rPr>
                <a:t>声明</a:t>
              </a:r>
            </a:p>
          </p:txBody>
        </p:sp>
      </p:grpSp>
    </p:spTree>
    <p:extLst>
      <p:ext uri="{BB962C8B-B14F-4D97-AF65-F5344CB8AC3E}">
        <p14:creationId val="1602809103"/>
      </p:ext>
    </p:extLst>
  </p:cSld>
  <p:clrMapOvr>
    <a:masterClrMapping/>
  </p:clrMapOvr>
  <p:transition/>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nvSpPr>
        <p:spPr>
          <a:xfrm>
            <a:off x="1681888" y="3066944"/>
            <a:ext cx="447675" cy="492593"/>
          </a:xfrm>
          <a:custGeom>
            <a:gdLst>
              <a:gd fmla="*/ 0 w 576448" name="connsiteX0"/>
              <a:gd fmla="*/ 0 h 576263" name="connsiteY0"/>
              <a:gd fmla="*/ 575933 w 576448" name="connsiteX1"/>
              <a:gd fmla="*/ 576263 h 576263" name="connsiteY1"/>
              <a:gd fmla="*/ 576263 w 576448" name="connsiteX2"/>
              <a:gd fmla="*/ 0 h 576263" name="connsiteY2"/>
              <a:gd fmla="*/ 0 w 576448" name="connsiteX3"/>
              <a:gd fmla="*/ 0 h 576263" name="connsiteY3"/>
            </a:gdLst>
            <a:cxnLst>
              <a:cxn ang="0">
                <a:pos x="connsiteX0" y="connsiteY0"/>
              </a:cxn>
              <a:cxn ang="0">
                <a:pos x="connsiteX1" y="connsiteY1"/>
              </a:cxn>
              <a:cxn ang="0">
                <a:pos x="connsiteX2" y="connsiteY2"/>
              </a:cxn>
              <a:cxn ang="0">
                <a:pos x="connsiteX3" y="connsiteY3"/>
              </a:cxn>
            </a:cxnLst>
            <a:rect b="b" l="l" r="r" t="t"/>
            <a:pathLst>
              <a:path h="576263" w="576448">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prstClr val="white"/>
              </a:solidFill>
            </a:endParaRPr>
          </a:p>
        </p:txBody>
      </p:sp>
      <p:sp>
        <p:nvSpPr>
          <p:cNvPr id="4" name="矩形 3"/>
          <p:cNvSpPr/>
          <p:nvPr/>
        </p:nvSpPr>
        <p:spPr>
          <a:xfrm>
            <a:off x="2124075" y="3069649"/>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135000" rIns="135000" tIns="0"/>
          <a:lstStyle/>
          <a:p>
            <a:pPr algn="ctr">
              <a:defRPr/>
            </a:pPr>
            <a:r>
              <a:rPr altLang="zh-CN" lang="en-US" sz="2100">
                <a:solidFill>
                  <a:prstClr val="white"/>
                </a:solidFill>
                <a:effectLst>
                  <a:outerShdw algn="tl" blurRad="38100" dir="2700000" dist="38100">
                    <a:srgbClr val="000000">
                      <a:alpha val="43137"/>
                    </a:srgbClr>
                  </a:outerShdw>
                </a:effectLst>
                <a:latin charset="-122" pitchFamily="34" typeface="微软雅黑"/>
                <a:ea charset="-122" pitchFamily="34" typeface="微软雅黑"/>
                <a:cs charset="-128" panose="020b0604030504040204" pitchFamily="34" typeface="Meiryo"/>
              </a:rPr>
              <a:t>www.youyedoc.com      </a:t>
            </a:r>
          </a:p>
        </p:txBody>
      </p:sp>
      <p:sp>
        <p:nvSpPr>
          <p:cNvPr id="7" name="矩形 6"/>
          <p:cNvSpPr/>
          <p:nvPr/>
        </p:nvSpPr>
        <p:spPr>
          <a:xfrm>
            <a:off x="1" y="249381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lang="zh-CN" spc="150" sz="2400">
                <a:solidFill>
                  <a:srgbClr val="FFFFFF"/>
                </a:solidFill>
                <a:effectLst>
                  <a:outerShdw algn="l" blurRad="50800" dist="38100" rotWithShape="0">
                    <a:prstClr val="black">
                      <a:alpha val="40000"/>
                    </a:prstClr>
                  </a:outerShdw>
                </a:effectLst>
                <a:latin charset="-122" pitchFamily="34" typeface="微软雅黑"/>
                <a:ea charset="-122" pitchFamily="34" typeface="微软雅黑"/>
              </a:rPr>
              <a:t>                   更多精品PPT资源尽在—优页PPT！</a:t>
            </a:r>
          </a:p>
        </p:txBody>
      </p:sp>
      <p:sp>
        <p:nvSpPr>
          <p:cNvPr id="6" name="直角三角形 5"/>
          <p:cNvSpPr/>
          <p:nvPr/>
        </p:nvSpPr>
        <p:spPr>
          <a:xfrm>
            <a:off x="6984207" y="249078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prstClr val="white"/>
              </a:solidFill>
            </a:endParaRPr>
          </a:p>
        </p:txBody>
      </p:sp>
      <p:sp>
        <p:nvSpPr>
          <p:cNvPr id="12" name="矩形 11"/>
          <p:cNvSpPr/>
          <p:nvPr/>
        </p:nvSpPr>
        <p:spPr>
          <a:xfrm>
            <a:off x="1619673" y="3798017"/>
            <a:ext cx="6120679" cy="1269578"/>
          </a:xfrm>
          <a:prstGeom prst="rect">
            <a:avLst/>
          </a:prstGeom>
          <a:noFill/>
          <a:ln algn="ctr" cap="flat" cmpd="sng" w="25400">
            <a:noFill/>
            <a:prstDash val="solid"/>
          </a:ln>
          <a:effectLst/>
        </p:spPr>
        <p:txBody>
          <a:bodyPr anchor="ctr" rtlCol="0"/>
          <a:lstStyle/>
          <a:p>
            <a:pPr>
              <a:lnSpc>
                <a:spcPts val="1800"/>
              </a:lnSpc>
            </a:pPr>
            <a:r>
              <a:rPr altLang="zh-CN" kern="0" lang="en-US" sz="1100">
                <a:solidFill>
                  <a:srgbClr val="EEECE1">
                    <a:lumMod val="25000"/>
                  </a:srgbClr>
                </a:solidFill>
                <a:latin charset="-122" pitchFamily="34" typeface="微软雅黑"/>
                <a:ea charset="-122" pitchFamily="34" typeface="微软雅黑"/>
              </a:rPr>
              <a:t>PPT模板下载：www.youyedoc.com/moban/         节日PPT模板：www.youyedoc.com/jieri/</a:t>
            </a:r>
          </a:p>
          <a:p>
            <a:pPr>
              <a:lnSpc>
                <a:spcPts val="1800"/>
              </a:lnSpc>
            </a:pPr>
            <a:r>
              <a:rPr altLang="zh-CN" kern="0" lang="en-US" sz="1100">
                <a:solidFill>
                  <a:srgbClr val="EEECE1">
                    <a:lumMod val="25000"/>
                  </a:srgbClr>
                </a:solidFill>
                <a:latin charset="-122" pitchFamily="34" typeface="微软雅黑"/>
                <a:ea charset="-122" pitchFamily="34" typeface="微软雅黑"/>
              </a:rPr>
              <a:t>PPT背景图片：www.youyedoc.com/beijing/          PPT图表下载：www.youyedoc.com/tubiao/</a:t>
            </a:r>
          </a:p>
          <a:p>
            <a:pPr>
              <a:lnSpc>
                <a:spcPts val="1800"/>
              </a:lnSpc>
            </a:pPr>
            <a:r>
              <a:rPr altLang="zh-CN" kern="0" lang="en-US" sz="1100">
                <a:solidFill>
                  <a:srgbClr val="EEECE1">
                    <a:lumMod val="25000"/>
                  </a:srgbClr>
                </a:solidFill>
                <a:latin charset="-122" pitchFamily="34" typeface="微软雅黑"/>
                <a:ea charset="-122" pitchFamily="34" typeface="微软雅黑"/>
              </a:rPr>
              <a:t>PPT素材下载： www.youyedoc.com/sucai/            PPT教程下载：www.youyedoc.com/jiaocheng/      </a:t>
            </a:r>
          </a:p>
        </p:txBody>
      </p:sp>
    </p:spTree>
    <p:extLst>
      <p:ext uri="{BB962C8B-B14F-4D97-AF65-F5344CB8AC3E}">
        <p14:creationId val="1485414047"/>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为什么需要学习</a:t>
            </a:r>
          </a:p>
        </p:txBody>
      </p:sp>
      <p:grpSp>
        <p:nvGrpSpPr>
          <p:cNvPr id="5130" name="组合 5129"/>
          <p:cNvGrpSpPr/>
          <p:nvPr/>
        </p:nvGrpSpPr>
        <p:grpSpPr>
          <a:xfrm>
            <a:off x="1737160" y="4149232"/>
            <a:ext cx="2830884" cy="1368000"/>
            <a:chOff x="1737160" y="4149232"/>
            <a:chExt cx="2830884" cy="1368000"/>
          </a:xfrm>
        </p:grpSpPr>
        <p:cxnSp>
          <p:nvCxnSpPr>
            <p:cNvPr id="32" name="直接连接符 31"/>
            <p:cNvCxnSpPr/>
            <p:nvPr/>
          </p:nvCxnSpPr>
          <p:spPr>
            <a:xfrm>
              <a:off x="1737160" y="4365180"/>
              <a:ext cx="1765672" cy="359964"/>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descr="C:\Users\user\Desktop\未标题-3 拷贝.png" id="5124" name="Picture 4"/>
            <p:cNvPicPr>
              <a:picLocks noChangeArrowheads="1" noChangeAspect="1"/>
            </p:cNvPicPr>
            <p:nvPr/>
          </p:nvPicPr>
          <p:blipFill>
            <a:blip r:embed="rId2">
              <a:extLst>
                <a:ext uri="{28A0092B-C50C-407E-A947-70E740481C1C}">
                  <a14:useLocalDpi/>
                </a:ext>
              </a:extLst>
            </a:blip>
            <a:stretch>
              <a:fillRect/>
            </a:stretch>
          </p:blipFill>
          <p:spPr bwMode="auto">
            <a:xfrm>
              <a:off x="3200044" y="4149232"/>
              <a:ext cx="1368000" cy="1368000"/>
            </a:xfrm>
            <a:prstGeom prst="rect">
              <a:avLst/>
            </a:prstGeom>
            <a:noFill/>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grpSp>
      <p:grpSp>
        <p:nvGrpSpPr>
          <p:cNvPr id="5131" name="组合 5130"/>
          <p:cNvGrpSpPr/>
          <p:nvPr/>
        </p:nvGrpSpPr>
        <p:grpSpPr>
          <a:xfrm>
            <a:off x="1593160" y="4581128"/>
            <a:ext cx="1950518" cy="2113922"/>
            <a:chOff x="1593160" y="4581128"/>
            <a:chExt cx="1950518" cy="2113922"/>
          </a:xfrm>
        </p:grpSpPr>
        <p:cxnSp>
          <p:nvCxnSpPr>
            <p:cNvPr id="34" name="直接连接符 33"/>
            <p:cNvCxnSpPr/>
            <p:nvPr/>
          </p:nvCxnSpPr>
          <p:spPr>
            <a:xfrm>
              <a:off x="1593160" y="4581128"/>
              <a:ext cx="991216" cy="108012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descr="C:\Users\user\Desktop\未标题-2 拷贝.png" id="5127" name="Picture 7"/>
            <p:cNvPicPr>
              <a:picLocks noChangeArrowheads="1" noChangeAspect="1"/>
            </p:cNvPicPr>
            <p:nvPr/>
          </p:nvPicPr>
          <p:blipFill>
            <a:blip r:embed="rId3">
              <a:extLst>
                <a:ext uri="{28A0092B-C50C-407E-A947-70E740481C1C}">
                  <a14:useLocalDpi/>
                </a:ext>
              </a:extLst>
            </a:blip>
            <a:stretch>
              <a:fillRect/>
            </a:stretch>
          </p:blipFill>
          <p:spPr bwMode="auto">
            <a:xfrm>
              <a:off x="2175678" y="5327050"/>
              <a:ext cx="1368000" cy="1368000"/>
            </a:xfrm>
            <a:prstGeom prst="rect">
              <a:avLst/>
            </a:prstGeom>
            <a:noFill/>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grpSp>
      <p:grpSp>
        <p:nvGrpSpPr>
          <p:cNvPr id="5128" name="组合 5127"/>
          <p:cNvGrpSpPr/>
          <p:nvPr/>
        </p:nvGrpSpPr>
        <p:grpSpPr>
          <a:xfrm>
            <a:off x="1593160" y="1340768"/>
            <a:ext cx="1950518" cy="2226281"/>
            <a:chOff x="1593160" y="1340768"/>
            <a:chExt cx="1950518" cy="2226281"/>
          </a:xfrm>
        </p:grpSpPr>
        <p:cxnSp>
          <p:nvCxnSpPr>
            <p:cNvPr id="28" name="直接连接符 27"/>
            <p:cNvCxnSpPr/>
            <p:nvPr/>
          </p:nvCxnSpPr>
          <p:spPr>
            <a:xfrm flipV="1">
              <a:off x="1593160" y="2420888"/>
              <a:ext cx="991216" cy="1146161"/>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descr="C:\Users\user\Desktop\未标题-2 拷贝.png" id="5122" name="Picture 2"/>
            <p:cNvPicPr>
              <a:picLocks noChangeArrowheads="1" noChangeAspect="1"/>
            </p:cNvPicPr>
            <p:nvPr/>
          </p:nvPicPr>
          <p:blipFill>
            <a:blip r:embed="rId4">
              <a:extLst>
                <a:ext uri="{28A0092B-C50C-407E-A947-70E740481C1C}">
                  <a14:useLocalDpi/>
                </a:ext>
              </a:extLst>
            </a:blip>
            <a:stretch>
              <a:fillRect/>
            </a:stretch>
          </p:blipFill>
          <p:spPr bwMode="auto">
            <a:xfrm>
              <a:off x="2175678" y="1340768"/>
              <a:ext cx="1368000" cy="1368000"/>
            </a:xfrm>
            <a:prstGeom prst="rect">
              <a:avLst/>
            </a:prstGeom>
            <a:noFill/>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grpSp>
      <p:grpSp>
        <p:nvGrpSpPr>
          <p:cNvPr id="5129" name="组合 5128"/>
          <p:cNvGrpSpPr/>
          <p:nvPr/>
        </p:nvGrpSpPr>
        <p:grpSpPr>
          <a:xfrm>
            <a:off x="1881160" y="2541047"/>
            <a:ext cx="2686884" cy="1368000"/>
            <a:chOff x="1881160" y="2541047"/>
            <a:chExt cx="2686884" cy="1368000"/>
          </a:xfrm>
        </p:grpSpPr>
        <p:cxnSp>
          <p:nvCxnSpPr>
            <p:cNvPr id="30" name="直接连接符 29"/>
            <p:cNvCxnSpPr/>
            <p:nvPr/>
          </p:nvCxnSpPr>
          <p:spPr>
            <a:xfrm flipV="1">
              <a:off x="1881160" y="3429000"/>
              <a:ext cx="1621672" cy="480047"/>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descr="C:\Users\user\Desktop\未标题-1 拷贝.png" id="5123" name="Picture 3"/>
            <p:cNvPicPr>
              <a:picLocks noChangeArrowheads="1" noChangeAspect="1"/>
            </p:cNvPicPr>
            <p:nvPr/>
          </p:nvPicPr>
          <p:blipFill>
            <a:blip r:embed="rId5">
              <a:extLst>
                <a:ext uri="{28A0092B-C50C-407E-A947-70E740481C1C}">
                  <a14:useLocalDpi/>
                </a:ext>
              </a:extLst>
            </a:blip>
            <a:stretch>
              <a:fillRect/>
            </a:stretch>
          </p:blipFill>
          <p:spPr bwMode="auto">
            <a:xfrm>
              <a:off x="3200044" y="2541047"/>
              <a:ext cx="1368000" cy="1368000"/>
            </a:xfrm>
            <a:prstGeom prst="rect">
              <a:avLst/>
            </a:prstGeom>
            <a:noFill/>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grpSp>
      <p:sp>
        <p:nvSpPr>
          <p:cNvPr id="15" name="椭圆 14"/>
          <p:cNvSpPr/>
          <p:nvPr/>
        </p:nvSpPr>
        <p:spPr>
          <a:xfrm>
            <a:off x="698088" y="3429000"/>
            <a:ext cx="1296144" cy="1296144"/>
          </a:xfrm>
          <a:prstGeom prst="ellipse">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r>
              <a:rPr altLang="en-US" kern="0" lang="zh-CN" smtClean="0">
                <a:solidFill>
                  <a:sysClr lastClr="FFFFFF" val="window"/>
                </a:solidFill>
                <a:latin charset="0" pitchFamily="34" typeface="Impact"/>
                <a:ea charset="-122" pitchFamily="34" typeface="微软雅黑"/>
              </a:rPr>
              <a:t>为什么需要学习</a:t>
            </a:r>
          </a:p>
        </p:txBody>
      </p:sp>
      <p:grpSp>
        <p:nvGrpSpPr>
          <p:cNvPr id="20" name="组合 19"/>
          <p:cNvGrpSpPr/>
          <p:nvPr/>
        </p:nvGrpSpPr>
        <p:grpSpPr>
          <a:xfrm>
            <a:off x="4050305" y="1578278"/>
            <a:ext cx="3779696" cy="842610"/>
            <a:chOff x="4020697" y="1578278"/>
            <a:chExt cx="3215600" cy="842610"/>
          </a:xfrm>
        </p:grpSpPr>
        <p:sp>
          <p:nvSpPr>
            <p:cNvPr id="99" name="TextBox 98"/>
            <p:cNvSpPr txBox="1">
              <a:spLocks noChangeArrowheads="1"/>
            </p:cNvSpPr>
            <p:nvPr/>
          </p:nvSpPr>
          <p:spPr bwMode="auto">
            <a:xfrm flipH="1">
              <a:off x="4020697" y="1897668"/>
              <a:ext cx="3215600" cy="51816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400">
                  <a:solidFill>
                    <a:schemeClr val="bg1">
                      <a:lumMod val="50000"/>
                    </a:schemeClr>
                  </a:solidFill>
                  <a:latin charset="-122" pitchFamily="34" typeface="微软雅黑"/>
                  <a:ea charset="-122" pitchFamily="34" typeface="微软雅黑"/>
                </a:rPr>
                <a:t>你唯一持久的竞争优势，就是具备比你的竞争对手学习得更快的能力！</a:t>
              </a:r>
            </a:p>
          </p:txBody>
        </p:sp>
        <p:sp>
          <p:nvSpPr>
            <p:cNvPr id="110" name="TextBox 11"/>
            <p:cNvSpPr txBox="1">
              <a:spLocks noChangeArrowheads="1"/>
            </p:cNvSpPr>
            <p:nvPr/>
          </p:nvSpPr>
          <p:spPr bwMode="auto">
            <a:xfrm flipH="1">
              <a:off x="4023804" y="1578278"/>
              <a:ext cx="2033522"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1600">
                  <a:solidFill>
                    <a:srgbClr val="00B0F0"/>
                  </a:solidFill>
                  <a:latin charset="-122" pitchFamily="34" typeface="微软雅黑"/>
                  <a:ea charset="-122" pitchFamily="34" typeface="微软雅黑"/>
                </a:rPr>
                <a:t>彼得•圣吉</a:t>
              </a:r>
            </a:p>
          </p:txBody>
        </p:sp>
      </p:grpSp>
      <p:cxnSp>
        <p:nvCxnSpPr>
          <p:cNvPr id="116" name="直接连接符 115"/>
          <p:cNvCxnSpPr/>
          <p:nvPr/>
        </p:nvCxnSpPr>
        <p:spPr>
          <a:xfrm flipH="1">
            <a:off x="3263462" y="2473732"/>
            <a:ext cx="4523942"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4968768" y="3090446"/>
            <a:ext cx="3779696" cy="626586"/>
            <a:chOff x="4020697" y="1671772"/>
            <a:chExt cx="3215600" cy="626586"/>
          </a:xfrm>
        </p:grpSpPr>
        <p:sp>
          <p:nvSpPr>
            <p:cNvPr id="141" name="TextBox 140"/>
            <p:cNvSpPr txBox="1">
              <a:spLocks noChangeArrowheads="1"/>
            </p:cNvSpPr>
            <p:nvPr/>
          </p:nvSpPr>
          <p:spPr bwMode="auto">
            <a:xfrm flipH="1">
              <a:off x="4020698" y="1990580"/>
              <a:ext cx="3215600" cy="30480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400">
                  <a:solidFill>
                    <a:schemeClr val="bg1">
                      <a:lumMod val="50000"/>
                    </a:schemeClr>
                  </a:solidFill>
                  <a:latin charset="-122" pitchFamily="34" typeface="微软雅黑"/>
                  <a:ea charset="-122" pitchFamily="34" typeface="微软雅黑"/>
                </a:rPr>
                <a:t>你可以拒绝学习，但你的竞争对手不会！ </a:t>
              </a:r>
            </a:p>
          </p:txBody>
        </p:sp>
        <p:sp>
          <p:nvSpPr>
            <p:cNvPr id="142" name="TextBox 11"/>
            <p:cNvSpPr txBox="1">
              <a:spLocks noChangeArrowheads="1"/>
            </p:cNvSpPr>
            <p:nvPr/>
          </p:nvSpPr>
          <p:spPr bwMode="auto">
            <a:xfrm flipH="1">
              <a:off x="4023803" y="1671772"/>
              <a:ext cx="2033522"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mtClean="0" sz="1600">
                  <a:solidFill>
                    <a:srgbClr val="00B0F0"/>
                  </a:solidFill>
                  <a:latin charset="-122" pitchFamily="34" typeface="微软雅黑"/>
                  <a:ea charset="-122" pitchFamily="34" typeface="微软雅黑"/>
                </a:rPr>
                <a:t>韦尔奇</a:t>
              </a:r>
            </a:p>
          </p:txBody>
        </p:sp>
      </p:grpSp>
      <p:cxnSp>
        <p:nvCxnSpPr>
          <p:cNvPr id="143" name="直接连接符 142"/>
          <p:cNvCxnSpPr/>
          <p:nvPr/>
        </p:nvCxnSpPr>
        <p:spPr>
          <a:xfrm flipH="1">
            <a:off x="4118507" y="3748390"/>
            <a:ext cx="458736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45" name="组合 144"/>
          <p:cNvGrpSpPr/>
          <p:nvPr/>
        </p:nvGrpSpPr>
        <p:grpSpPr>
          <a:xfrm>
            <a:off x="4968768" y="4437112"/>
            <a:ext cx="3779696" cy="842610"/>
            <a:chOff x="4020697" y="1578278"/>
            <a:chExt cx="3215600" cy="842610"/>
          </a:xfrm>
        </p:grpSpPr>
        <p:sp>
          <p:nvSpPr>
            <p:cNvPr id="146" name="TextBox 145"/>
            <p:cNvSpPr txBox="1">
              <a:spLocks noChangeArrowheads="1"/>
            </p:cNvSpPr>
            <p:nvPr/>
          </p:nvSpPr>
          <p:spPr bwMode="auto">
            <a:xfrm flipH="1">
              <a:off x="4020698" y="1897668"/>
              <a:ext cx="3215600" cy="51816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400">
                  <a:solidFill>
                    <a:schemeClr val="bg1">
                      <a:lumMod val="50000"/>
                    </a:schemeClr>
                  </a:solidFill>
                  <a:latin charset="-122" pitchFamily="34" typeface="微软雅黑"/>
                  <a:ea charset="-122" pitchFamily="34" typeface="微软雅黑"/>
                </a:rPr>
                <a:t>任何停止学习的人都已经进入老年，无论在20岁还是80岁；坚持学习则永葆青春。</a:t>
              </a:r>
            </a:p>
          </p:txBody>
        </p:sp>
        <p:sp>
          <p:nvSpPr>
            <p:cNvPr id="147" name="TextBox 11"/>
            <p:cNvSpPr txBox="1">
              <a:spLocks noChangeArrowheads="1"/>
            </p:cNvSpPr>
            <p:nvPr/>
          </p:nvSpPr>
          <p:spPr bwMode="auto">
            <a:xfrm flipH="1">
              <a:off x="4023803" y="1578278"/>
              <a:ext cx="2033522"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1600">
                  <a:solidFill>
                    <a:srgbClr val="00B0F0"/>
                  </a:solidFill>
                  <a:latin charset="-122" pitchFamily="34" typeface="微软雅黑"/>
                  <a:ea charset="-122" pitchFamily="34" typeface="微软雅黑"/>
                </a:rPr>
                <a:t>福特</a:t>
              </a:r>
            </a:p>
          </p:txBody>
        </p:sp>
      </p:grpSp>
      <p:cxnSp>
        <p:nvCxnSpPr>
          <p:cNvPr id="148" name="直接连接符 147"/>
          <p:cNvCxnSpPr/>
          <p:nvPr/>
        </p:nvCxnSpPr>
        <p:spPr>
          <a:xfrm flipH="1">
            <a:off x="4118507" y="5332566"/>
            <a:ext cx="458736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50" name="组合 149"/>
          <p:cNvGrpSpPr/>
          <p:nvPr/>
        </p:nvGrpSpPr>
        <p:grpSpPr>
          <a:xfrm>
            <a:off x="4054109" y="5589240"/>
            <a:ext cx="3779696" cy="842610"/>
            <a:chOff x="4020697" y="1578278"/>
            <a:chExt cx="3215600" cy="842610"/>
          </a:xfrm>
        </p:grpSpPr>
        <p:sp>
          <p:nvSpPr>
            <p:cNvPr id="151" name="TextBox 150"/>
            <p:cNvSpPr txBox="1">
              <a:spLocks noChangeArrowheads="1"/>
            </p:cNvSpPr>
            <p:nvPr/>
          </p:nvSpPr>
          <p:spPr bwMode="auto">
            <a:xfrm flipH="1">
              <a:off x="4020698" y="1897668"/>
              <a:ext cx="3215600" cy="51816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400">
                  <a:solidFill>
                    <a:schemeClr val="bg1">
                      <a:lumMod val="50000"/>
                    </a:schemeClr>
                  </a:solidFill>
                  <a:latin charset="-122" pitchFamily="34" typeface="微软雅黑"/>
                  <a:ea charset="-122" pitchFamily="34" typeface="微软雅黑"/>
                </a:rPr>
                <a:t>这个世界上最恐怖的事，就是比我们聪明的人在比我们更努力地学习！</a:t>
              </a:r>
            </a:p>
          </p:txBody>
        </p:sp>
        <p:sp>
          <p:nvSpPr>
            <p:cNvPr id="152" name="TextBox 11"/>
            <p:cNvSpPr txBox="1">
              <a:spLocks noChangeArrowheads="1"/>
            </p:cNvSpPr>
            <p:nvPr/>
          </p:nvSpPr>
          <p:spPr bwMode="auto">
            <a:xfrm flipH="1">
              <a:off x="4023802" y="1578278"/>
              <a:ext cx="2033522"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1600">
                  <a:solidFill>
                    <a:srgbClr val="00B0F0"/>
                  </a:solidFill>
                  <a:latin charset="-122" pitchFamily="34" typeface="微软雅黑"/>
                  <a:ea charset="-122" pitchFamily="34" typeface="微软雅黑"/>
                </a:rPr>
                <a:t>学者 邱建卫</a:t>
              </a:r>
            </a:p>
          </p:txBody>
        </p:sp>
      </p:grpSp>
      <p:cxnSp>
        <p:nvCxnSpPr>
          <p:cNvPr id="153" name="直接连接符 152"/>
          <p:cNvCxnSpPr/>
          <p:nvPr/>
        </p:nvCxnSpPr>
        <p:spPr>
          <a:xfrm flipH="1">
            <a:off x="3203848" y="6484694"/>
            <a:ext cx="458736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1577973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200" id="7"/>
                                        <p:tgtEl>
                                          <p:spTgt spid="11"/>
                                        </p:tgtEl>
                                      </p:cBhvr>
                                    </p:animEffect>
                                  </p:childTnLst>
                                </p:cTn>
                              </p:par>
                              <p:par>
                                <p:cTn fill="hold" grpId="0" id="8" nodeType="withEffect" presetClass="entr" presetID="2" presetSubtype="8">
                                  <p:stCondLst>
                                    <p:cond delay="10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200" fill="hold" id="10"/>
                                        <p:tgtEl>
                                          <p:spTgt spid="14"/>
                                        </p:tgtEl>
                                        <p:attrNameLst>
                                          <p:attrName>ppt_x</p:attrName>
                                        </p:attrNameLst>
                                      </p:cBhvr>
                                      <p:tavLst>
                                        <p:tav tm="0">
                                          <p:val>
                                            <p:strVal val="0-#ppt_w/2"/>
                                          </p:val>
                                        </p:tav>
                                        <p:tav tm="100000">
                                          <p:val>
                                            <p:strVal val="#ppt_x"/>
                                          </p:val>
                                        </p:tav>
                                      </p:tavLst>
                                    </p:anim>
                                    <p:anim calcmode="lin" valueType="num">
                                      <p:cBhvr additive="base">
                                        <p:cTn dur="200" fill="hold" id="11"/>
                                        <p:tgtEl>
                                          <p:spTgt spid="14"/>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300"/>
                            </p:stCondLst>
                            <p:childTnLst>
                              <p:par>
                                <p:cTn fill="hold" grpId="0" id="13" nodeType="afterEffect" presetClass="entr" presetID="42"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anim calcmode="lin" valueType="num">
                                      <p:cBhvr>
                                        <p:cTn dur="1000" fill="hold" id="16"/>
                                        <p:tgtEl>
                                          <p:spTgt spid="19"/>
                                        </p:tgtEl>
                                        <p:attrNameLst>
                                          <p:attrName>ppt_x</p:attrName>
                                        </p:attrNameLst>
                                      </p:cBhvr>
                                      <p:tavLst>
                                        <p:tav tm="0">
                                          <p:val>
                                            <p:strVal val="#ppt_x"/>
                                          </p:val>
                                        </p:tav>
                                        <p:tav tm="100000">
                                          <p:val>
                                            <p:strVal val="#ppt_x"/>
                                          </p:val>
                                        </p:tav>
                                      </p:tavLst>
                                    </p:anim>
                                    <p:anim calcmode="lin" valueType="num">
                                      <p:cBhvr>
                                        <p:cTn dur="1000" fill="hold" id="17"/>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500" id="22"/>
                                        <p:tgtEl>
                                          <p:spTgt spid="15"/>
                                        </p:tgtEl>
                                      </p:cBhvr>
                                    </p:animEffect>
                                  </p:childTnLst>
                                </p:cTn>
                              </p:par>
                              <p:par>
                                <p:cTn fill="hold" grpId="1" id="23" nodeType="withEffect" presetClass="entr" presetID="23" presetSubtype="16">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p:cTn dur="500" fill="hold" id="25"/>
                                        <p:tgtEl>
                                          <p:spTgt spid="15"/>
                                        </p:tgtEl>
                                        <p:attrNameLst>
                                          <p:attrName>ppt_w</p:attrName>
                                        </p:attrNameLst>
                                      </p:cBhvr>
                                      <p:tavLst>
                                        <p:tav tm="0">
                                          <p:val>
                                            <p:fltVal val="0"/>
                                          </p:val>
                                        </p:tav>
                                        <p:tav tm="100000">
                                          <p:val>
                                            <p:strVal val="#ppt_w"/>
                                          </p:val>
                                        </p:tav>
                                      </p:tavLst>
                                    </p:anim>
                                    <p:anim calcmode="lin" valueType="num">
                                      <p:cBhvr>
                                        <p:cTn dur="500" fill="hold" id="26"/>
                                        <p:tgtEl>
                                          <p:spTgt spid="15"/>
                                        </p:tgtEl>
                                        <p:attrNameLst>
                                          <p:attrName>ppt_h</p:attrName>
                                        </p:attrNameLst>
                                      </p:cBhvr>
                                      <p:tavLst>
                                        <p:tav tm="0">
                                          <p:val>
                                            <p:fltVal val="0"/>
                                          </p:val>
                                        </p:tav>
                                        <p:tav tm="100000">
                                          <p:val>
                                            <p:strVal val="#ppt_h"/>
                                          </p:val>
                                        </p:tav>
                                      </p:tavLst>
                                    </p:anim>
                                  </p:childTnLst>
                                </p:cTn>
                              </p:par>
                            </p:childTnLst>
                          </p:cTn>
                        </p:par>
                        <p:par>
                          <p:cTn fill="hold" id="27" nodeType="afterGroup">
                            <p:stCondLst>
                              <p:cond delay="500"/>
                            </p:stCondLst>
                            <p:childTnLst>
                              <p:par>
                                <p:cTn fill="hold" id="28" nodeType="afterEffect" presetClass="entr" presetID="10" presetSubtype="0">
                                  <p:stCondLst>
                                    <p:cond delay="0"/>
                                  </p:stCondLst>
                                  <p:childTnLst>
                                    <p:set>
                                      <p:cBhvr>
                                        <p:cTn dur="1" fill="hold" id="29">
                                          <p:stCondLst>
                                            <p:cond delay="0"/>
                                          </p:stCondLst>
                                        </p:cTn>
                                        <p:tgtEl>
                                          <p:spTgt spid="5128"/>
                                        </p:tgtEl>
                                        <p:attrNameLst>
                                          <p:attrName>style.visibility</p:attrName>
                                        </p:attrNameLst>
                                      </p:cBhvr>
                                      <p:to>
                                        <p:strVal val="visible"/>
                                      </p:to>
                                    </p:set>
                                    <p:animEffect filter="fade" transition="in">
                                      <p:cBhvr>
                                        <p:cTn dur="500" id="30"/>
                                        <p:tgtEl>
                                          <p:spTgt spid="5128"/>
                                        </p:tgtEl>
                                      </p:cBhvr>
                                    </p:animEffect>
                                  </p:childTnLst>
                                </p:cTn>
                              </p:par>
                            </p:childTnLst>
                          </p:cTn>
                        </p:par>
                        <p:par>
                          <p:cTn fill="hold" id="31" nodeType="afterGroup">
                            <p:stCondLst>
                              <p:cond delay="1000"/>
                            </p:stCondLst>
                            <p:childTnLst>
                              <p:par>
                                <p:cTn fill="hold" id="32" nodeType="afterEffect" presetClass="entr" presetID="22" presetSubtype="8">
                                  <p:stCondLst>
                                    <p:cond delay="0"/>
                                  </p:stCondLst>
                                  <p:childTnLst>
                                    <p:set>
                                      <p:cBhvr>
                                        <p:cTn dur="1" fill="hold" id="33">
                                          <p:stCondLst>
                                            <p:cond delay="0"/>
                                          </p:stCondLst>
                                        </p:cTn>
                                        <p:tgtEl>
                                          <p:spTgt spid="116"/>
                                        </p:tgtEl>
                                        <p:attrNameLst>
                                          <p:attrName>style.visibility</p:attrName>
                                        </p:attrNameLst>
                                      </p:cBhvr>
                                      <p:to>
                                        <p:strVal val="visible"/>
                                      </p:to>
                                    </p:set>
                                    <p:animEffect filter="wipe(left)" transition="in">
                                      <p:cBhvr>
                                        <p:cTn dur="500" id="34"/>
                                        <p:tgtEl>
                                          <p:spTgt spid="116"/>
                                        </p:tgtEl>
                                      </p:cBhvr>
                                    </p:animEffect>
                                  </p:childTnLst>
                                </p:cTn>
                              </p:par>
                            </p:childTnLst>
                          </p:cTn>
                        </p:par>
                        <p:par>
                          <p:cTn fill="hold" id="35" nodeType="afterGroup">
                            <p:stCondLst>
                              <p:cond delay="1500"/>
                            </p:stCondLst>
                            <p:childTnLst>
                              <p:par>
                                <p:cTn fill="hold" id="36" nodeType="afterEffect" presetClass="entr" presetID="14" presetSubtype="10">
                                  <p:stCondLst>
                                    <p:cond delay="0"/>
                                  </p:stCondLst>
                                  <p:childTnLst>
                                    <p:set>
                                      <p:cBhvr>
                                        <p:cTn dur="1" fill="hold" id="37">
                                          <p:stCondLst>
                                            <p:cond delay="0"/>
                                          </p:stCondLst>
                                        </p:cTn>
                                        <p:tgtEl>
                                          <p:spTgt spid="20"/>
                                        </p:tgtEl>
                                        <p:attrNameLst>
                                          <p:attrName>style.visibility</p:attrName>
                                        </p:attrNameLst>
                                      </p:cBhvr>
                                      <p:to>
                                        <p:strVal val="visible"/>
                                      </p:to>
                                    </p:set>
                                    <p:animEffect filter="randombar(horizontal)" transition="in">
                                      <p:cBhvr>
                                        <p:cTn dur="500" id="38"/>
                                        <p:tgtEl>
                                          <p:spTgt spid="20"/>
                                        </p:tgtEl>
                                      </p:cBhvr>
                                    </p:animEffect>
                                  </p:childTnLst>
                                </p:cTn>
                              </p:par>
                            </p:childTnLst>
                          </p:cTn>
                        </p:par>
                        <p:par>
                          <p:cTn fill="hold" id="39" nodeType="afterGroup">
                            <p:stCondLst>
                              <p:cond delay="2000"/>
                            </p:stCondLst>
                            <p:childTnLst>
                              <p:par>
                                <p:cTn fill="hold" id="40" nodeType="afterEffect" presetClass="entr" presetID="10" presetSubtype="0">
                                  <p:stCondLst>
                                    <p:cond delay="0"/>
                                  </p:stCondLst>
                                  <p:childTnLst>
                                    <p:set>
                                      <p:cBhvr>
                                        <p:cTn dur="1" fill="hold" id="41">
                                          <p:stCondLst>
                                            <p:cond delay="0"/>
                                          </p:stCondLst>
                                        </p:cTn>
                                        <p:tgtEl>
                                          <p:spTgt spid="5129"/>
                                        </p:tgtEl>
                                        <p:attrNameLst>
                                          <p:attrName>style.visibility</p:attrName>
                                        </p:attrNameLst>
                                      </p:cBhvr>
                                      <p:to>
                                        <p:strVal val="visible"/>
                                      </p:to>
                                    </p:set>
                                    <p:animEffect filter="fade" transition="in">
                                      <p:cBhvr>
                                        <p:cTn dur="500" id="42"/>
                                        <p:tgtEl>
                                          <p:spTgt spid="5129"/>
                                        </p:tgtEl>
                                      </p:cBhvr>
                                    </p:animEffect>
                                  </p:childTnLst>
                                </p:cTn>
                              </p:par>
                            </p:childTnLst>
                          </p:cTn>
                        </p:par>
                        <p:par>
                          <p:cTn fill="hold" id="43" nodeType="afterGroup">
                            <p:stCondLst>
                              <p:cond delay="2500"/>
                            </p:stCondLst>
                            <p:childTnLst>
                              <p:par>
                                <p:cTn fill="hold" id="44" nodeType="afterEffect" presetClass="entr" presetID="22" presetSubtype="8">
                                  <p:stCondLst>
                                    <p:cond delay="0"/>
                                  </p:stCondLst>
                                  <p:childTnLst>
                                    <p:set>
                                      <p:cBhvr>
                                        <p:cTn dur="1" fill="hold" id="45">
                                          <p:stCondLst>
                                            <p:cond delay="0"/>
                                          </p:stCondLst>
                                        </p:cTn>
                                        <p:tgtEl>
                                          <p:spTgt spid="143"/>
                                        </p:tgtEl>
                                        <p:attrNameLst>
                                          <p:attrName>style.visibility</p:attrName>
                                        </p:attrNameLst>
                                      </p:cBhvr>
                                      <p:to>
                                        <p:strVal val="visible"/>
                                      </p:to>
                                    </p:set>
                                    <p:animEffect filter="wipe(left)" transition="in">
                                      <p:cBhvr>
                                        <p:cTn dur="500" id="46"/>
                                        <p:tgtEl>
                                          <p:spTgt spid="143"/>
                                        </p:tgtEl>
                                      </p:cBhvr>
                                    </p:animEffect>
                                  </p:childTnLst>
                                </p:cTn>
                              </p:par>
                            </p:childTnLst>
                          </p:cTn>
                        </p:par>
                        <p:par>
                          <p:cTn fill="hold" id="47" nodeType="afterGroup">
                            <p:stCondLst>
                              <p:cond delay="3000"/>
                            </p:stCondLst>
                            <p:childTnLst>
                              <p:par>
                                <p:cTn fill="hold" id="48" nodeType="afterEffect" presetClass="entr" presetID="14" presetSubtype="10">
                                  <p:stCondLst>
                                    <p:cond delay="0"/>
                                  </p:stCondLst>
                                  <p:childTnLst>
                                    <p:set>
                                      <p:cBhvr>
                                        <p:cTn dur="1" fill="hold" id="49">
                                          <p:stCondLst>
                                            <p:cond delay="0"/>
                                          </p:stCondLst>
                                        </p:cTn>
                                        <p:tgtEl>
                                          <p:spTgt spid="140"/>
                                        </p:tgtEl>
                                        <p:attrNameLst>
                                          <p:attrName>style.visibility</p:attrName>
                                        </p:attrNameLst>
                                      </p:cBhvr>
                                      <p:to>
                                        <p:strVal val="visible"/>
                                      </p:to>
                                    </p:set>
                                    <p:animEffect filter="randombar(horizontal)" transition="in">
                                      <p:cBhvr>
                                        <p:cTn dur="500" id="50"/>
                                        <p:tgtEl>
                                          <p:spTgt spid="140"/>
                                        </p:tgtEl>
                                      </p:cBhvr>
                                    </p:animEffect>
                                  </p:childTnLst>
                                </p:cTn>
                              </p:par>
                            </p:childTnLst>
                          </p:cTn>
                        </p:par>
                        <p:par>
                          <p:cTn fill="hold" id="51" nodeType="afterGroup">
                            <p:stCondLst>
                              <p:cond delay="3500"/>
                            </p:stCondLst>
                            <p:childTnLst>
                              <p:par>
                                <p:cTn fill="hold" id="52" nodeType="afterEffect" presetClass="entr" presetID="10" presetSubtype="0">
                                  <p:stCondLst>
                                    <p:cond delay="0"/>
                                  </p:stCondLst>
                                  <p:childTnLst>
                                    <p:set>
                                      <p:cBhvr>
                                        <p:cTn dur="1" fill="hold" id="53">
                                          <p:stCondLst>
                                            <p:cond delay="0"/>
                                          </p:stCondLst>
                                        </p:cTn>
                                        <p:tgtEl>
                                          <p:spTgt spid="5130"/>
                                        </p:tgtEl>
                                        <p:attrNameLst>
                                          <p:attrName>style.visibility</p:attrName>
                                        </p:attrNameLst>
                                      </p:cBhvr>
                                      <p:to>
                                        <p:strVal val="visible"/>
                                      </p:to>
                                    </p:set>
                                    <p:animEffect filter="fade" transition="in">
                                      <p:cBhvr>
                                        <p:cTn dur="500" id="54"/>
                                        <p:tgtEl>
                                          <p:spTgt spid="5130"/>
                                        </p:tgtEl>
                                      </p:cBhvr>
                                    </p:animEffect>
                                  </p:childTnLst>
                                </p:cTn>
                              </p:par>
                            </p:childTnLst>
                          </p:cTn>
                        </p:par>
                        <p:par>
                          <p:cTn fill="hold" id="55" nodeType="afterGroup">
                            <p:stCondLst>
                              <p:cond delay="4000"/>
                            </p:stCondLst>
                            <p:childTnLst>
                              <p:par>
                                <p:cTn fill="hold" id="56" nodeType="afterEffect" presetClass="entr" presetID="22" presetSubtype="8">
                                  <p:stCondLst>
                                    <p:cond delay="0"/>
                                  </p:stCondLst>
                                  <p:childTnLst>
                                    <p:set>
                                      <p:cBhvr>
                                        <p:cTn dur="1" fill="hold" id="57">
                                          <p:stCondLst>
                                            <p:cond delay="0"/>
                                          </p:stCondLst>
                                        </p:cTn>
                                        <p:tgtEl>
                                          <p:spTgt spid="148"/>
                                        </p:tgtEl>
                                        <p:attrNameLst>
                                          <p:attrName>style.visibility</p:attrName>
                                        </p:attrNameLst>
                                      </p:cBhvr>
                                      <p:to>
                                        <p:strVal val="visible"/>
                                      </p:to>
                                    </p:set>
                                    <p:animEffect filter="wipe(left)" transition="in">
                                      <p:cBhvr>
                                        <p:cTn dur="500" id="58"/>
                                        <p:tgtEl>
                                          <p:spTgt spid="148"/>
                                        </p:tgtEl>
                                      </p:cBhvr>
                                    </p:animEffect>
                                  </p:childTnLst>
                                </p:cTn>
                              </p:par>
                            </p:childTnLst>
                          </p:cTn>
                        </p:par>
                        <p:par>
                          <p:cTn fill="hold" id="59" nodeType="afterGroup">
                            <p:stCondLst>
                              <p:cond delay="4500"/>
                            </p:stCondLst>
                            <p:childTnLst>
                              <p:par>
                                <p:cTn fill="hold" id="60" nodeType="afterEffect" presetClass="entr" presetID="14" presetSubtype="10">
                                  <p:stCondLst>
                                    <p:cond delay="0"/>
                                  </p:stCondLst>
                                  <p:childTnLst>
                                    <p:set>
                                      <p:cBhvr>
                                        <p:cTn dur="1" fill="hold" id="61">
                                          <p:stCondLst>
                                            <p:cond delay="0"/>
                                          </p:stCondLst>
                                        </p:cTn>
                                        <p:tgtEl>
                                          <p:spTgt spid="145"/>
                                        </p:tgtEl>
                                        <p:attrNameLst>
                                          <p:attrName>style.visibility</p:attrName>
                                        </p:attrNameLst>
                                      </p:cBhvr>
                                      <p:to>
                                        <p:strVal val="visible"/>
                                      </p:to>
                                    </p:set>
                                    <p:animEffect filter="randombar(horizontal)" transition="in">
                                      <p:cBhvr>
                                        <p:cTn dur="500" id="62"/>
                                        <p:tgtEl>
                                          <p:spTgt spid="145"/>
                                        </p:tgtEl>
                                      </p:cBhvr>
                                    </p:animEffect>
                                  </p:childTnLst>
                                </p:cTn>
                              </p:par>
                            </p:childTnLst>
                          </p:cTn>
                        </p:par>
                        <p:par>
                          <p:cTn fill="hold" id="63" nodeType="afterGroup">
                            <p:stCondLst>
                              <p:cond delay="5000"/>
                            </p:stCondLst>
                            <p:childTnLst>
                              <p:par>
                                <p:cTn fill="hold" id="64" nodeType="afterEffect" presetClass="entr" presetID="10" presetSubtype="0">
                                  <p:stCondLst>
                                    <p:cond delay="0"/>
                                  </p:stCondLst>
                                  <p:childTnLst>
                                    <p:set>
                                      <p:cBhvr>
                                        <p:cTn dur="1" fill="hold" id="65">
                                          <p:stCondLst>
                                            <p:cond delay="0"/>
                                          </p:stCondLst>
                                        </p:cTn>
                                        <p:tgtEl>
                                          <p:spTgt spid="5131"/>
                                        </p:tgtEl>
                                        <p:attrNameLst>
                                          <p:attrName>style.visibility</p:attrName>
                                        </p:attrNameLst>
                                      </p:cBhvr>
                                      <p:to>
                                        <p:strVal val="visible"/>
                                      </p:to>
                                    </p:set>
                                    <p:animEffect filter="fade" transition="in">
                                      <p:cBhvr>
                                        <p:cTn dur="500" id="66"/>
                                        <p:tgtEl>
                                          <p:spTgt spid="5131"/>
                                        </p:tgtEl>
                                      </p:cBhvr>
                                    </p:animEffect>
                                  </p:childTnLst>
                                </p:cTn>
                              </p:par>
                            </p:childTnLst>
                          </p:cTn>
                        </p:par>
                        <p:par>
                          <p:cTn fill="hold" id="67" nodeType="afterGroup">
                            <p:stCondLst>
                              <p:cond delay="5500"/>
                            </p:stCondLst>
                            <p:childTnLst>
                              <p:par>
                                <p:cTn fill="hold" id="68" nodeType="afterEffect" presetClass="entr" presetID="22" presetSubtype="8">
                                  <p:stCondLst>
                                    <p:cond delay="0"/>
                                  </p:stCondLst>
                                  <p:childTnLst>
                                    <p:set>
                                      <p:cBhvr>
                                        <p:cTn dur="1" fill="hold" id="69">
                                          <p:stCondLst>
                                            <p:cond delay="0"/>
                                          </p:stCondLst>
                                        </p:cTn>
                                        <p:tgtEl>
                                          <p:spTgt spid="153"/>
                                        </p:tgtEl>
                                        <p:attrNameLst>
                                          <p:attrName>style.visibility</p:attrName>
                                        </p:attrNameLst>
                                      </p:cBhvr>
                                      <p:to>
                                        <p:strVal val="visible"/>
                                      </p:to>
                                    </p:set>
                                    <p:animEffect filter="wipe(left)" transition="in">
                                      <p:cBhvr>
                                        <p:cTn dur="500" id="70"/>
                                        <p:tgtEl>
                                          <p:spTgt spid="153"/>
                                        </p:tgtEl>
                                      </p:cBhvr>
                                    </p:animEffect>
                                  </p:childTnLst>
                                </p:cTn>
                              </p:par>
                            </p:childTnLst>
                          </p:cTn>
                        </p:par>
                        <p:par>
                          <p:cTn fill="hold" id="71" nodeType="afterGroup">
                            <p:stCondLst>
                              <p:cond delay="6000"/>
                            </p:stCondLst>
                            <p:childTnLst>
                              <p:par>
                                <p:cTn fill="hold" id="72" nodeType="afterEffect" presetClass="entr" presetID="14" presetSubtype="10">
                                  <p:stCondLst>
                                    <p:cond delay="0"/>
                                  </p:stCondLst>
                                  <p:childTnLst>
                                    <p:set>
                                      <p:cBhvr>
                                        <p:cTn dur="1" fill="hold" id="73">
                                          <p:stCondLst>
                                            <p:cond delay="0"/>
                                          </p:stCondLst>
                                        </p:cTn>
                                        <p:tgtEl>
                                          <p:spTgt spid="150"/>
                                        </p:tgtEl>
                                        <p:attrNameLst>
                                          <p:attrName>style.visibility</p:attrName>
                                        </p:attrNameLst>
                                      </p:cBhvr>
                                      <p:to>
                                        <p:strVal val="visible"/>
                                      </p:to>
                                    </p:set>
                                    <p:animEffect filter="randombar(horizontal)" transition="in">
                                      <p:cBhvr>
                                        <p:cTn dur="500" id="74"/>
                                        <p:tgtEl>
                                          <p:spTgt spid="1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9"/>
      <p:bldP grpId="0" spid="15"/>
      <p:bldP grpId="1" spid="1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为什么需要学习</a:t>
            </a:r>
          </a:p>
        </p:txBody>
      </p:sp>
      <p:grpSp>
        <p:nvGrpSpPr>
          <p:cNvPr id="47" name="组合 46"/>
          <p:cNvGrpSpPr/>
          <p:nvPr/>
        </p:nvGrpSpPr>
        <p:grpSpPr>
          <a:xfrm>
            <a:off x="59734" y="5277458"/>
            <a:ext cx="4800298" cy="1569660"/>
            <a:chOff x="8628686" y="5243102"/>
            <a:chExt cx="4800298" cy="1569660"/>
          </a:xfrm>
        </p:grpSpPr>
        <p:sp>
          <p:nvSpPr>
            <p:cNvPr id="50" name="TextBox 49"/>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1</a:t>
              </a:r>
            </a:p>
          </p:txBody>
        </p:sp>
        <p:grpSp>
          <p:nvGrpSpPr>
            <p:cNvPr id="48" name="组合 47"/>
            <p:cNvGrpSpPr/>
            <p:nvPr/>
          </p:nvGrpSpPr>
          <p:grpSpPr>
            <a:xfrm>
              <a:off x="8748464" y="5629533"/>
              <a:ext cx="3168352" cy="1080120"/>
              <a:chOff x="8748464" y="5629533"/>
              <a:chExt cx="3168352" cy="1080120"/>
            </a:xfrm>
          </p:grpSpPr>
          <p:cxnSp>
            <p:nvCxnSpPr>
              <p:cNvPr id="51" name="直接连接符 50"/>
              <p:cNvCxnSpPr/>
              <p:nvPr/>
            </p:nvCxnSpPr>
            <p:spPr>
              <a:xfrm>
                <a:off x="8748464" y="6525344"/>
                <a:ext cx="316835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52" name="直接连接符 51"/>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grpSp>
        <p:sp>
          <p:nvSpPr>
            <p:cNvPr id="49" name="矩形 48"/>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00B0F0"/>
                  </a:solidFill>
                  <a:latin charset="-122" pitchFamily="34" typeface="微软雅黑"/>
                  <a:ea charset="-122" pitchFamily="34" typeface="微软雅黑"/>
                </a:rPr>
                <a:t>学习是为了追逐梦想</a:t>
              </a:r>
            </a:p>
          </p:txBody>
        </p:sp>
      </p:grpSp>
      <p:pic>
        <p:nvPicPr>
          <p:cNvPr descr="C:\Users\user\Desktop\未标题-1 拷贝.png" id="6150" name="Picture 6"/>
          <p:cNvPicPr>
            <a:picLocks noChangeArrowheads="1" noChangeAspect="1"/>
          </p:cNvPicPr>
          <p:nvPr/>
        </p:nvPicPr>
        <p:blipFill>
          <a:blip r:embed="rId2">
            <a:extLst>
              <a:ext uri="{28A0092B-C50C-407E-A947-70E740481C1C}">
                <a14:useLocalDpi/>
              </a:ext>
            </a:extLst>
          </a:blip>
          <a:stretch>
            <a:fillRect/>
          </a:stretch>
        </p:blipFill>
        <p:spPr bwMode="auto">
          <a:xfrm>
            <a:off x="3502833" y="1960346"/>
            <a:ext cx="5654938" cy="4897654"/>
          </a:xfrm>
          <a:prstGeom prst="rect">
            <a:avLst/>
          </a:prstGeom>
          <a:noFill/>
          <a:extLst>
            <a:ext uri="{909E8E84-426E-40DD-AFC4-6F175D3DCCD1}">
              <a14:hiddenFill>
                <a:solidFill>
                  <a:srgbClr val="FFFFFF"/>
                </a:solidFill>
              </a14:hiddenFill>
            </a:ext>
          </a:extLst>
        </p:spPr>
      </p:pic>
      <p:sp>
        <p:nvSpPr>
          <p:cNvPr id="57" name="Text Box 44"/>
          <p:cNvSpPr txBox="1">
            <a:spLocks noChangeArrowheads="1"/>
          </p:cNvSpPr>
          <p:nvPr/>
        </p:nvSpPr>
        <p:spPr bwMode="auto">
          <a:xfrm>
            <a:off x="369009" y="1556792"/>
            <a:ext cx="4491023"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defTabSz="720725" eaLnBrk="0" hangingPunct="0">
              <a:defRPr sz="1600">
                <a:solidFill>
                  <a:schemeClr val="tx1"/>
                </a:solidFill>
                <a:latin charset="0" pitchFamily="34" typeface="Arial"/>
                <a:ea charset="-122" pitchFamily="2" typeface="宋体"/>
              </a:defRPr>
            </a:lvl1pPr>
            <a:lvl2pPr defTabSz="720725" eaLnBrk="0" hangingPunct="0">
              <a:defRPr sz="1600">
                <a:solidFill>
                  <a:schemeClr val="tx1"/>
                </a:solidFill>
                <a:latin charset="0" pitchFamily="34" typeface="Arial"/>
                <a:ea charset="-122" pitchFamily="2" typeface="宋体"/>
              </a:defRPr>
            </a:lvl2pPr>
            <a:lvl3pPr defTabSz="720725" eaLnBrk="0" hangingPunct="0">
              <a:defRPr sz="1600">
                <a:solidFill>
                  <a:schemeClr val="tx1"/>
                </a:solidFill>
                <a:latin charset="0" pitchFamily="34" typeface="Arial"/>
                <a:ea charset="-122" pitchFamily="2" typeface="宋体"/>
              </a:defRPr>
            </a:lvl3pPr>
            <a:lvl4pPr defTabSz="720725" eaLnBrk="0" hangingPunct="0">
              <a:defRPr sz="1600">
                <a:solidFill>
                  <a:schemeClr val="tx1"/>
                </a:solidFill>
                <a:latin charset="0" pitchFamily="34" typeface="Arial"/>
                <a:ea charset="-122" pitchFamily="2" typeface="宋体"/>
              </a:defRPr>
            </a:lvl4pPr>
            <a:lvl5pPr defTabSz="720725" eaLnBrk="0" hangingPunct="0">
              <a:defRPr sz="1600">
                <a:solidFill>
                  <a:schemeClr val="tx1"/>
                </a:solidFill>
                <a:latin charset="0" pitchFamily="34" typeface="Arial"/>
                <a:ea charset="-122" pitchFamily="2" typeface="宋体"/>
              </a:defRPr>
            </a:lvl5pPr>
            <a:lvl6pPr defTabSz="720725" eaLnBrk="0" fontAlgn="base" hangingPunct="0">
              <a:spcBef>
                <a:spcPct val="0"/>
              </a:spcBef>
              <a:spcAft>
                <a:spcPct val="0"/>
              </a:spcAft>
              <a:defRPr sz="1600">
                <a:solidFill>
                  <a:schemeClr val="tx1"/>
                </a:solidFill>
                <a:latin charset="0" pitchFamily="34" typeface="Arial"/>
                <a:ea charset="-122" pitchFamily="2" typeface="宋体"/>
              </a:defRPr>
            </a:lvl6pPr>
            <a:lvl7pPr defTabSz="720725" eaLnBrk="0" fontAlgn="base" hangingPunct="0">
              <a:spcBef>
                <a:spcPct val="0"/>
              </a:spcBef>
              <a:spcAft>
                <a:spcPct val="0"/>
              </a:spcAft>
              <a:defRPr sz="1600">
                <a:solidFill>
                  <a:schemeClr val="tx1"/>
                </a:solidFill>
                <a:latin charset="0" pitchFamily="34" typeface="Arial"/>
                <a:ea charset="-122" pitchFamily="2" typeface="宋体"/>
              </a:defRPr>
            </a:lvl7pPr>
            <a:lvl8pPr defTabSz="720725" eaLnBrk="0" fontAlgn="base" hangingPunct="0">
              <a:spcBef>
                <a:spcPct val="0"/>
              </a:spcBef>
              <a:spcAft>
                <a:spcPct val="0"/>
              </a:spcAft>
              <a:defRPr sz="1600">
                <a:solidFill>
                  <a:schemeClr val="tx1"/>
                </a:solidFill>
                <a:latin charset="0" pitchFamily="34" typeface="Arial"/>
                <a:ea charset="-122" pitchFamily="2" typeface="宋体"/>
              </a:defRPr>
            </a:lvl8pPr>
            <a:lvl9pPr defTabSz="720725" eaLnBrk="0" fontAlgn="base" hangingPunct="0">
              <a:spcBef>
                <a:spcPct val="0"/>
              </a:spcBef>
              <a:spcAft>
                <a:spcPct val="0"/>
              </a:spcAft>
              <a:defRPr sz="1600">
                <a:solidFill>
                  <a:schemeClr val="tx1"/>
                </a:solidFill>
                <a:latin charset="0" pitchFamily="34" typeface="Arial"/>
                <a:ea charset="-122" pitchFamily="2" typeface="宋体"/>
              </a:defRPr>
            </a:lvl9pPr>
          </a:lstStyle>
          <a:p>
            <a:pPr eaLnBrk="1" hangingPunct="1" indent="457200">
              <a:lnSpc>
                <a:spcPct val="135000"/>
              </a:lnSpc>
            </a:pPr>
            <a:r>
              <a:rPr altLang="en-US" lang="zh-CN">
                <a:solidFill>
                  <a:schemeClr val="bg1">
                    <a:lumMod val="50000"/>
                  </a:schemeClr>
                </a:solidFill>
                <a:latin charset="-122" pitchFamily="34" typeface="微软雅黑"/>
                <a:ea charset="-122" pitchFamily="34" typeface="微软雅黑"/>
              </a:rPr>
              <a:t>中国过去有句俗话：“学成文武艺，货与帝王家。”，又说 “千里举官，为了吃穿”。可见，古人认为学习是为了做官，而做官是为了吃饭——千里上任搏取功名只为能养家糊口而已。</a:t>
            </a:r>
          </a:p>
        </p:txBody>
      </p:sp>
      <p:sp>
        <p:nvSpPr>
          <p:cNvPr id="58" name="Text Box 44"/>
          <p:cNvSpPr txBox="1">
            <a:spLocks noChangeArrowheads="1"/>
          </p:cNvSpPr>
          <p:nvPr/>
        </p:nvSpPr>
        <p:spPr bwMode="auto">
          <a:xfrm>
            <a:off x="369008" y="3140968"/>
            <a:ext cx="4491023"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defTabSz="720725" eaLnBrk="0" hangingPunct="0">
              <a:defRPr sz="1600">
                <a:solidFill>
                  <a:schemeClr val="tx1"/>
                </a:solidFill>
                <a:latin charset="0" pitchFamily="34" typeface="Arial"/>
                <a:ea charset="-122" pitchFamily="2" typeface="宋体"/>
              </a:defRPr>
            </a:lvl1pPr>
            <a:lvl2pPr defTabSz="720725" eaLnBrk="0" hangingPunct="0">
              <a:defRPr sz="1600">
                <a:solidFill>
                  <a:schemeClr val="tx1"/>
                </a:solidFill>
                <a:latin charset="0" pitchFamily="34" typeface="Arial"/>
                <a:ea charset="-122" pitchFamily="2" typeface="宋体"/>
              </a:defRPr>
            </a:lvl2pPr>
            <a:lvl3pPr defTabSz="720725" eaLnBrk="0" hangingPunct="0">
              <a:defRPr sz="1600">
                <a:solidFill>
                  <a:schemeClr val="tx1"/>
                </a:solidFill>
                <a:latin charset="0" pitchFamily="34" typeface="Arial"/>
                <a:ea charset="-122" pitchFamily="2" typeface="宋体"/>
              </a:defRPr>
            </a:lvl3pPr>
            <a:lvl4pPr defTabSz="720725" eaLnBrk="0" hangingPunct="0">
              <a:defRPr sz="1600">
                <a:solidFill>
                  <a:schemeClr val="tx1"/>
                </a:solidFill>
                <a:latin charset="0" pitchFamily="34" typeface="Arial"/>
                <a:ea charset="-122" pitchFamily="2" typeface="宋体"/>
              </a:defRPr>
            </a:lvl4pPr>
            <a:lvl5pPr defTabSz="720725" eaLnBrk="0" hangingPunct="0">
              <a:defRPr sz="1600">
                <a:solidFill>
                  <a:schemeClr val="tx1"/>
                </a:solidFill>
                <a:latin charset="0" pitchFamily="34" typeface="Arial"/>
                <a:ea charset="-122" pitchFamily="2" typeface="宋体"/>
              </a:defRPr>
            </a:lvl5pPr>
            <a:lvl6pPr defTabSz="720725" eaLnBrk="0" fontAlgn="base" hangingPunct="0">
              <a:spcBef>
                <a:spcPct val="0"/>
              </a:spcBef>
              <a:spcAft>
                <a:spcPct val="0"/>
              </a:spcAft>
              <a:defRPr sz="1600">
                <a:solidFill>
                  <a:schemeClr val="tx1"/>
                </a:solidFill>
                <a:latin charset="0" pitchFamily="34" typeface="Arial"/>
                <a:ea charset="-122" pitchFamily="2" typeface="宋体"/>
              </a:defRPr>
            </a:lvl6pPr>
            <a:lvl7pPr defTabSz="720725" eaLnBrk="0" fontAlgn="base" hangingPunct="0">
              <a:spcBef>
                <a:spcPct val="0"/>
              </a:spcBef>
              <a:spcAft>
                <a:spcPct val="0"/>
              </a:spcAft>
              <a:defRPr sz="1600">
                <a:solidFill>
                  <a:schemeClr val="tx1"/>
                </a:solidFill>
                <a:latin charset="0" pitchFamily="34" typeface="Arial"/>
                <a:ea charset="-122" pitchFamily="2" typeface="宋体"/>
              </a:defRPr>
            </a:lvl7pPr>
            <a:lvl8pPr defTabSz="720725" eaLnBrk="0" fontAlgn="base" hangingPunct="0">
              <a:spcBef>
                <a:spcPct val="0"/>
              </a:spcBef>
              <a:spcAft>
                <a:spcPct val="0"/>
              </a:spcAft>
              <a:defRPr sz="1600">
                <a:solidFill>
                  <a:schemeClr val="tx1"/>
                </a:solidFill>
                <a:latin charset="0" pitchFamily="34" typeface="Arial"/>
                <a:ea charset="-122" pitchFamily="2" typeface="宋体"/>
              </a:defRPr>
            </a:lvl8pPr>
            <a:lvl9pPr defTabSz="720725" eaLnBrk="0" fontAlgn="base" hangingPunct="0">
              <a:spcBef>
                <a:spcPct val="0"/>
              </a:spcBef>
              <a:spcAft>
                <a:spcPct val="0"/>
              </a:spcAft>
              <a:defRPr sz="1600">
                <a:solidFill>
                  <a:schemeClr val="tx1"/>
                </a:solidFill>
                <a:latin charset="0" pitchFamily="34" typeface="Arial"/>
                <a:ea charset="-122" pitchFamily="2" typeface="宋体"/>
              </a:defRPr>
            </a:lvl9pPr>
          </a:lstStyle>
          <a:p>
            <a:pPr eaLnBrk="1" hangingPunct="1" indent="457200">
              <a:lnSpc>
                <a:spcPct val="135000"/>
              </a:lnSpc>
            </a:pPr>
            <a:r>
              <a:rPr altLang="en-US" lang="zh-CN">
                <a:solidFill>
                  <a:schemeClr val="bg1">
                    <a:lumMod val="50000"/>
                  </a:schemeClr>
                </a:solidFill>
                <a:latin charset="-122" pitchFamily="34" typeface="微软雅黑"/>
                <a:ea charset="-122" pitchFamily="34" typeface="微软雅黑"/>
              </a:rPr>
              <a:t>当然，这只是古人中那部分消极的思想，有抱负的人学习应该是为了实现人生的理想，而绝不是养家糊口那般简单。放到现在，同样如是。只是，现在的社会日新月异，哪怕是为了养家糊口，学习的任务也依然不会轻松。</a:t>
            </a:r>
          </a:p>
        </p:txBody>
      </p:sp>
      <p:sp>
        <p:nvSpPr>
          <p:cNvPr id="59" name="TextBox 58"/>
          <p:cNvSpPr txBox="1">
            <a:spLocks noChangeArrowheads="1"/>
          </p:cNvSpPr>
          <p:nvPr/>
        </p:nvSpPr>
        <p:spPr bwMode="auto">
          <a:xfrm flipH="1">
            <a:off x="5364088" y="2381979"/>
            <a:ext cx="2256376" cy="82296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lnSpc>
                <a:spcPct val="150000"/>
              </a:lnSpc>
              <a:defRPr/>
            </a:pPr>
            <a:r>
              <a:rPr altLang="en-US" b="1" kern="0" lang="zh-CN" smtClean="0" sz="1600">
                <a:solidFill>
                  <a:srgbClr val="00B0F0"/>
                </a:solidFill>
                <a:latin charset="-122" pitchFamily="34" typeface="微软雅黑"/>
                <a:ea charset="-122" pitchFamily="34" typeface="微软雅黑"/>
              </a:rPr>
              <a:t>我的梦想是什么呢？为什么要努力学习？</a:t>
            </a:r>
          </a:p>
        </p:txBody>
      </p:sp>
    </p:spTree>
    <p:extLst>
      <p:ext uri="{BB962C8B-B14F-4D97-AF65-F5344CB8AC3E}">
        <p14:creationId val="168984057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100" fill="hold" id="7"/>
                                        <p:tgtEl>
                                          <p:spTgt spid="47"/>
                                        </p:tgtEl>
                                        <p:attrNameLst>
                                          <p:attrName>ppt_x</p:attrName>
                                        </p:attrNameLst>
                                      </p:cBhvr>
                                      <p:tavLst>
                                        <p:tav tm="0">
                                          <p:val>
                                            <p:strVal val="1+#ppt_w/2"/>
                                          </p:val>
                                        </p:tav>
                                        <p:tav tm="100000">
                                          <p:val>
                                            <p:strVal val="#ppt_x"/>
                                          </p:val>
                                        </p:tav>
                                      </p:tavLst>
                                    </p:anim>
                                    <p:anim calcmode="lin" valueType="num">
                                      <p:cBhvr additive="base">
                                        <p:cTn dur="100" fill="hold" id="8"/>
                                        <p:tgtEl>
                                          <p:spTgt spid="47"/>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23" presetSubtype="528">
                                  <p:stCondLst>
                                    <p:cond delay="0"/>
                                  </p:stCondLst>
                                  <p:childTnLst>
                                    <p:set>
                                      <p:cBhvr>
                                        <p:cTn dur="1" fill="hold" id="12">
                                          <p:stCondLst>
                                            <p:cond delay="0"/>
                                          </p:stCondLst>
                                        </p:cTn>
                                        <p:tgtEl>
                                          <p:spTgt spid="57"/>
                                        </p:tgtEl>
                                        <p:attrNameLst>
                                          <p:attrName>style.visibility</p:attrName>
                                        </p:attrNameLst>
                                      </p:cBhvr>
                                      <p:to>
                                        <p:strVal val="visible"/>
                                      </p:to>
                                    </p:set>
                                    <p:anim calcmode="lin" valueType="num">
                                      <p:cBhvr>
                                        <p:cTn dur="500" fill="hold" id="13"/>
                                        <p:tgtEl>
                                          <p:spTgt spid="57"/>
                                        </p:tgtEl>
                                        <p:attrNameLst>
                                          <p:attrName>ppt_w</p:attrName>
                                        </p:attrNameLst>
                                      </p:cBhvr>
                                      <p:tavLst>
                                        <p:tav tm="0">
                                          <p:val>
                                            <p:fltVal val="0"/>
                                          </p:val>
                                        </p:tav>
                                        <p:tav tm="100000">
                                          <p:val>
                                            <p:strVal val="#ppt_w"/>
                                          </p:val>
                                        </p:tav>
                                      </p:tavLst>
                                    </p:anim>
                                    <p:anim calcmode="lin" valueType="num">
                                      <p:cBhvr>
                                        <p:cTn dur="500" fill="hold" id="14"/>
                                        <p:tgtEl>
                                          <p:spTgt spid="57"/>
                                        </p:tgtEl>
                                        <p:attrNameLst>
                                          <p:attrName>ppt_h</p:attrName>
                                        </p:attrNameLst>
                                      </p:cBhvr>
                                      <p:tavLst>
                                        <p:tav tm="0">
                                          <p:val>
                                            <p:fltVal val="0"/>
                                          </p:val>
                                        </p:tav>
                                        <p:tav tm="100000">
                                          <p:val>
                                            <p:strVal val="#ppt_h"/>
                                          </p:val>
                                        </p:tav>
                                      </p:tavLst>
                                    </p:anim>
                                    <p:anim calcmode="lin" valueType="num">
                                      <p:cBhvr>
                                        <p:cTn dur="500" fill="hold" id="15"/>
                                        <p:tgtEl>
                                          <p:spTgt spid="57"/>
                                        </p:tgtEl>
                                        <p:attrNameLst>
                                          <p:attrName>ppt_x</p:attrName>
                                        </p:attrNameLst>
                                      </p:cBhvr>
                                      <p:tavLst>
                                        <p:tav tm="0">
                                          <p:val>
                                            <p:fltVal val="0.5"/>
                                          </p:val>
                                        </p:tav>
                                        <p:tav tm="100000">
                                          <p:val>
                                            <p:strVal val="#ppt_x"/>
                                          </p:val>
                                        </p:tav>
                                      </p:tavLst>
                                    </p:anim>
                                    <p:anim calcmode="lin" valueType="num">
                                      <p:cBhvr>
                                        <p:cTn dur="500" fill="hold" id="16"/>
                                        <p:tgtEl>
                                          <p:spTgt spid="57"/>
                                        </p:tgtEl>
                                        <p:attrNameLst>
                                          <p:attrName>ppt_y</p:attrName>
                                        </p:attrNameLst>
                                      </p:cBhvr>
                                      <p:tavLst>
                                        <p:tav tm="0">
                                          <p:val>
                                            <p:fltVal val="0.5"/>
                                          </p:val>
                                        </p:tav>
                                        <p:tav tm="100000">
                                          <p:val>
                                            <p:strVal val="#ppt_y"/>
                                          </p:val>
                                        </p:tav>
                                      </p:tavLst>
                                    </p:anim>
                                  </p:childTnLst>
                                </p:cTn>
                              </p:par>
                              <p:par>
                                <p:cTn autoRev="1" fill="hold" grpId="1" id="17" nodeType="withEffect" presetClass="emph" presetID="6" presetSubtype="0">
                                  <p:stCondLst>
                                    <p:cond delay="500"/>
                                  </p:stCondLst>
                                  <p:childTnLst>
                                    <p:animScale>
                                      <p:cBhvr>
                                        <p:cTn dur="150" fill="hold" id="18"/>
                                        <p:tgtEl>
                                          <p:spTgt spid="57"/>
                                        </p:tgtEl>
                                      </p:cBhvr>
                                      <p:by x="108000" y="108000"/>
                                    </p:animScale>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2" id="21" nodeType="clickEffect" presetClass="exit" presetID="9" presetSubtype="0">
                                  <p:stCondLst>
                                    <p:cond delay="0"/>
                                  </p:stCondLst>
                                  <p:childTnLst>
                                    <p:animEffect filter="dissolve" transition="out">
                                      <p:cBhvr>
                                        <p:cTn dur="200" id="22"/>
                                        <p:tgtEl>
                                          <p:spTgt spid="57"/>
                                        </p:tgtEl>
                                      </p:cBhvr>
                                    </p:animEffect>
                                    <p:set>
                                      <p:cBhvr>
                                        <p:cTn dur="1" fill="hold" id="23">
                                          <p:stCondLst>
                                            <p:cond delay="199"/>
                                          </p:stCondLst>
                                        </p:cTn>
                                        <p:tgtEl>
                                          <p:spTgt spid="57"/>
                                        </p:tgtEl>
                                        <p:attrNameLst>
                                          <p:attrName>style.visibility</p:attrName>
                                        </p:attrNameLst>
                                      </p:cBhvr>
                                      <p:to>
                                        <p:strVal val="hidden"/>
                                      </p:to>
                                    </p:set>
                                  </p:childTnLst>
                                </p:cTn>
                              </p:par>
                              <p:par>
                                <p:cTn fill="hold" grpId="3" id="24" nodeType="withEffect" presetClass="exit" presetID="23" presetSubtype="32">
                                  <p:stCondLst>
                                    <p:cond delay="0"/>
                                  </p:stCondLst>
                                  <p:childTnLst>
                                    <p:anim calcmode="lin" valueType="num">
                                      <p:cBhvr>
                                        <p:cTn dur="200" id="25"/>
                                        <p:tgtEl>
                                          <p:spTgt spid="57"/>
                                        </p:tgtEl>
                                        <p:attrNameLst>
                                          <p:attrName>ppt_w</p:attrName>
                                        </p:attrNameLst>
                                      </p:cBhvr>
                                      <p:tavLst>
                                        <p:tav tm="0">
                                          <p:val>
                                            <p:strVal val="ppt_w"/>
                                          </p:val>
                                        </p:tav>
                                        <p:tav tm="100000">
                                          <p:val>
                                            <p:fltVal val="0"/>
                                          </p:val>
                                        </p:tav>
                                      </p:tavLst>
                                    </p:anim>
                                    <p:anim calcmode="lin" valueType="num">
                                      <p:cBhvr>
                                        <p:cTn dur="200" id="26"/>
                                        <p:tgtEl>
                                          <p:spTgt spid="57"/>
                                        </p:tgtEl>
                                        <p:attrNameLst>
                                          <p:attrName>ppt_h</p:attrName>
                                        </p:attrNameLst>
                                      </p:cBhvr>
                                      <p:tavLst>
                                        <p:tav tm="0">
                                          <p:val>
                                            <p:strVal val="ppt_h"/>
                                          </p:val>
                                        </p:tav>
                                        <p:tav tm="100000">
                                          <p:val>
                                            <p:fltVal val="0"/>
                                          </p:val>
                                        </p:tav>
                                      </p:tavLst>
                                    </p:anim>
                                    <p:set>
                                      <p:cBhvr>
                                        <p:cTn dur="1" fill="hold" id="27">
                                          <p:stCondLst>
                                            <p:cond delay="199"/>
                                          </p:stCondLst>
                                        </p:cTn>
                                        <p:tgtEl>
                                          <p:spTgt spid="57"/>
                                        </p:tgtEl>
                                        <p:attrNameLst>
                                          <p:attrName>style.visibility</p:attrName>
                                        </p:attrNameLst>
                                      </p:cBhvr>
                                      <p:to>
                                        <p:strVal val="hidden"/>
                                      </p:to>
                                    </p:set>
                                  </p:childTnLst>
                                </p:cTn>
                              </p:par>
                            </p:childTnLst>
                          </p:cTn>
                        </p:par>
                        <p:par>
                          <p:cTn fill="hold" id="28" nodeType="afterGroup">
                            <p:stCondLst>
                              <p:cond delay="200"/>
                            </p:stCondLst>
                            <p:childTnLst>
                              <p:par>
                                <p:cTn fill="hold" grpId="0" id="29" nodeType="afterEffect" presetClass="entr" presetID="23" presetSubtype="528">
                                  <p:stCondLst>
                                    <p:cond delay="0"/>
                                  </p:stCondLst>
                                  <p:childTnLst>
                                    <p:set>
                                      <p:cBhvr>
                                        <p:cTn dur="1" fill="hold" id="30">
                                          <p:stCondLst>
                                            <p:cond delay="0"/>
                                          </p:stCondLst>
                                        </p:cTn>
                                        <p:tgtEl>
                                          <p:spTgt spid="58"/>
                                        </p:tgtEl>
                                        <p:attrNameLst>
                                          <p:attrName>style.visibility</p:attrName>
                                        </p:attrNameLst>
                                      </p:cBhvr>
                                      <p:to>
                                        <p:strVal val="visible"/>
                                      </p:to>
                                    </p:set>
                                    <p:anim calcmode="lin" valueType="num">
                                      <p:cBhvr>
                                        <p:cTn dur="500" fill="hold" id="31"/>
                                        <p:tgtEl>
                                          <p:spTgt spid="58"/>
                                        </p:tgtEl>
                                        <p:attrNameLst>
                                          <p:attrName>ppt_w</p:attrName>
                                        </p:attrNameLst>
                                      </p:cBhvr>
                                      <p:tavLst>
                                        <p:tav tm="0">
                                          <p:val>
                                            <p:fltVal val="0"/>
                                          </p:val>
                                        </p:tav>
                                        <p:tav tm="100000">
                                          <p:val>
                                            <p:strVal val="#ppt_w"/>
                                          </p:val>
                                        </p:tav>
                                      </p:tavLst>
                                    </p:anim>
                                    <p:anim calcmode="lin" valueType="num">
                                      <p:cBhvr>
                                        <p:cTn dur="500" fill="hold" id="32"/>
                                        <p:tgtEl>
                                          <p:spTgt spid="58"/>
                                        </p:tgtEl>
                                        <p:attrNameLst>
                                          <p:attrName>ppt_h</p:attrName>
                                        </p:attrNameLst>
                                      </p:cBhvr>
                                      <p:tavLst>
                                        <p:tav tm="0">
                                          <p:val>
                                            <p:fltVal val="0"/>
                                          </p:val>
                                        </p:tav>
                                        <p:tav tm="100000">
                                          <p:val>
                                            <p:strVal val="#ppt_h"/>
                                          </p:val>
                                        </p:tav>
                                      </p:tavLst>
                                    </p:anim>
                                    <p:anim calcmode="lin" valueType="num">
                                      <p:cBhvr>
                                        <p:cTn dur="500" fill="hold" id="33"/>
                                        <p:tgtEl>
                                          <p:spTgt spid="58"/>
                                        </p:tgtEl>
                                        <p:attrNameLst>
                                          <p:attrName>ppt_x</p:attrName>
                                        </p:attrNameLst>
                                      </p:cBhvr>
                                      <p:tavLst>
                                        <p:tav tm="0">
                                          <p:val>
                                            <p:fltVal val="0.5"/>
                                          </p:val>
                                        </p:tav>
                                        <p:tav tm="100000">
                                          <p:val>
                                            <p:strVal val="#ppt_x"/>
                                          </p:val>
                                        </p:tav>
                                      </p:tavLst>
                                    </p:anim>
                                    <p:anim calcmode="lin" valueType="num">
                                      <p:cBhvr>
                                        <p:cTn dur="500" fill="hold" id="34"/>
                                        <p:tgtEl>
                                          <p:spTgt spid="58"/>
                                        </p:tgtEl>
                                        <p:attrNameLst>
                                          <p:attrName>ppt_y</p:attrName>
                                        </p:attrNameLst>
                                      </p:cBhvr>
                                      <p:tavLst>
                                        <p:tav tm="0">
                                          <p:val>
                                            <p:fltVal val="0.5"/>
                                          </p:val>
                                        </p:tav>
                                        <p:tav tm="100000">
                                          <p:val>
                                            <p:strVal val="#ppt_y"/>
                                          </p:val>
                                        </p:tav>
                                      </p:tavLst>
                                    </p:anim>
                                  </p:childTnLst>
                                </p:cTn>
                              </p:par>
                              <p:par>
                                <p:cTn autoRev="1" fill="hold" grpId="1" id="35" nodeType="withEffect" presetClass="emph" presetID="6" presetSubtype="0">
                                  <p:stCondLst>
                                    <p:cond delay="500"/>
                                  </p:stCondLst>
                                  <p:childTnLst>
                                    <p:animScale>
                                      <p:cBhvr>
                                        <p:cTn dur="150" fill="hold" id="36"/>
                                        <p:tgtEl>
                                          <p:spTgt spid="58"/>
                                        </p:tgtEl>
                                      </p:cBhvr>
                                      <p:by x="108000" y="108000"/>
                                    </p:animScale>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2" id="39" nodeType="clickEffect" presetClass="exit" presetID="9" presetSubtype="0">
                                  <p:stCondLst>
                                    <p:cond delay="0"/>
                                  </p:stCondLst>
                                  <p:childTnLst>
                                    <p:animEffect filter="dissolve" transition="out">
                                      <p:cBhvr>
                                        <p:cTn dur="200" id="40"/>
                                        <p:tgtEl>
                                          <p:spTgt spid="58"/>
                                        </p:tgtEl>
                                      </p:cBhvr>
                                    </p:animEffect>
                                    <p:set>
                                      <p:cBhvr>
                                        <p:cTn dur="1" fill="hold" id="41">
                                          <p:stCondLst>
                                            <p:cond delay="199"/>
                                          </p:stCondLst>
                                        </p:cTn>
                                        <p:tgtEl>
                                          <p:spTgt spid="58"/>
                                        </p:tgtEl>
                                        <p:attrNameLst>
                                          <p:attrName>style.visibility</p:attrName>
                                        </p:attrNameLst>
                                      </p:cBhvr>
                                      <p:to>
                                        <p:strVal val="hidden"/>
                                      </p:to>
                                    </p:set>
                                  </p:childTnLst>
                                </p:cTn>
                              </p:par>
                              <p:par>
                                <p:cTn fill="hold" grpId="3" id="42" nodeType="withEffect" presetClass="exit" presetID="23" presetSubtype="32">
                                  <p:stCondLst>
                                    <p:cond delay="0"/>
                                  </p:stCondLst>
                                  <p:childTnLst>
                                    <p:anim calcmode="lin" valueType="num">
                                      <p:cBhvr>
                                        <p:cTn dur="200" id="43"/>
                                        <p:tgtEl>
                                          <p:spTgt spid="58"/>
                                        </p:tgtEl>
                                        <p:attrNameLst>
                                          <p:attrName>ppt_w</p:attrName>
                                        </p:attrNameLst>
                                      </p:cBhvr>
                                      <p:tavLst>
                                        <p:tav tm="0">
                                          <p:val>
                                            <p:strVal val="ppt_w"/>
                                          </p:val>
                                        </p:tav>
                                        <p:tav tm="100000">
                                          <p:val>
                                            <p:fltVal val="0"/>
                                          </p:val>
                                        </p:tav>
                                      </p:tavLst>
                                    </p:anim>
                                    <p:anim calcmode="lin" valueType="num">
                                      <p:cBhvr>
                                        <p:cTn dur="200" id="44"/>
                                        <p:tgtEl>
                                          <p:spTgt spid="58"/>
                                        </p:tgtEl>
                                        <p:attrNameLst>
                                          <p:attrName>ppt_h</p:attrName>
                                        </p:attrNameLst>
                                      </p:cBhvr>
                                      <p:tavLst>
                                        <p:tav tm="0">
                                          <p:val>
                                            <p:strVal val="ppt_h"/>
                                          </p:val>
                                        </p:tav>
                                        <p:tav tm="100000">
                                          <p:val>
                                            <p:fltVal val="0"/>
                                          </p:val>
                                        </p:tav>
                                      </p:tavLst>
                                    </p:anim>
                                    <p:set>
                                      <p:cBhvr>
                                        <p:cTn dur="1" fill="hold" id="45">
                                          <p:stCondLst>
                                            <p:cond delay="199"/>
                                          </p:stCondLst>
                                        </p:cTn>
                                        <p:tgtEl>
                                          <p:spTgt spid="58"/>
                                        </p:tgtEl>
                                        <p:attrNameLst>
                                          <p:attrName>style.visibility</p:attrName>
                                        </p:attrNameLst>
                                      </p:cBhvr>
                                      <p:to>
                                        <p:strVal val="hidden"/>
                                      </p:to>
                                    </p:set>
                                  </p:childTnLst>
                                </p:cTn>
                              </p:par>
                            </p:childTnLst>
                          </p:cTn>
                        </p:par>
                        <p:par>
                          <p:cTn fill="hold" id="46" nodeType="afterGroup">
                            <p:stCondLst>
                              <p:cond delay="200"/>
                            </p:stCondLst>
                            <p:childTnLst>
                              <p:par>
                                <p:cTn fill="hold" id="47" nodeType="afterEffect" presetClass="entr" presetID="10" presetSubtype="0">
                                  <p:stCondLst>
                                    <p:cond delay="0"/>
                                  </p:stCondLst>
                                  <p:childTnLst>
                                    <p:set>
                                      <p:cBhvr>
                                        <p:cTn dur="1" fill="hold" id="48">
                                          <p:stCondLst>
                                            <p:cond delay="0"/>
                                          </p:stCondLst>
                                        </p:cTn>
                                        <p:tgtEl>
                                          <p:spTgt spid="6150"/>
                                        </p:tgtEl>
                                        <p:attrNameLst>
                                          <p:attrName>style.visibility</p:attrName>
                                        </p:attrNameLst>
                                      </p:cBhvr>
                                      <p:to>
                                        <p:strVal val="visible"/>
                                      </p:to>
                                    </p:set>
                                    <p:animEffect filter="fade" transition="in">
                                      <p:cBhvr>
                                        <p:cTn dur="500" id="49"/>
                                        <p:tgtEl>
                                          <p:spTgt spid="6150"/>
                                        </p:tgtEl>
                                      </p:cBhvr>
                                    </p:animEffect>
                                  </p:childTnLst>
                                </p:cTn>
                              </p:par>
                              <p:par>
                                <p:cTn fill="hold" grpId="0" id="50" nodeType="withEffect" presetClass="entr" presetID="47" presetSubtype="0">
                                  <p:stCondLst>
                                    <p:cond delay="0"/>
                                  </p:stCondLst>
                                  <p:childTnLst>
                                    <p:set>
                                      <p:cBhvr>
                                        <p:cTn dur="1" fill="hold" id="51">
                                          <p:stCondLst>
                                            <p:cond delay="0"/>
                                          </p:stCondLst>
                                        </p:cTn>
                                        <p:tgtEl>
                                          <p:spTgt spid="59"/>
                                        </p:tgtEl>
                                        <p:attrNameLst>
                                          <p:attrName>style.visibility</p:attrName>
                                        </p:attrNameLst>
                                      </p:cBhvr>
                                      <p:to>
                                        <p:strVal val="visible"/>
                                      </p:to>
                                    </p:set>
                                    <p:animEffect filter="fade" transition="in">
                                      <p:cBhvr>
                                        <p:cTn dur="1000" id="52"/>
                                        <p:tgtEl>
                                          <p:spTgt spid="59"/>
                                        </p:tgtEl>
                                      </p:cBhvr>
                                    </p:animEffect>
                                    <p:anim calcmode="lin" valueType="num">
                                      <p:cBhvr>
                                        <p:cTn dur="1000" fill="hold" id="53"/>
                                        <p:tgtEl>
                                          <p:spTgt spid="59"/>
                                        </p:tgtEl>
                                        <p:attrNameLst>
                                          <p:attrName>ppt_x</p:attrName>
                                        </p:attrNameLst>
                                      </p:cBhvr>
                                      <p:tavLst>
                                        <p:tav tm="0">
                                          <p:val>
                                            <p:strVal val="#ppt_x"/>
                                          </p:val>
                                        </p:tav>
                                        <p:tav tm="100000">
                                          <p:val>
                                            <p:strVal val="#ppt_x"/>
                                          </p:val>
                                        </p:tav>
                                      </p:tavLst>
                                    </p:anim>
                                    <p:anim calcmode="lin" valueType="num">
                                      <p:cBhvr>
                                        <p:cTn dur="1000" fill="hold" id="54"/>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1" spid="57"/>
      <p:bldP grpId="2" spid="57"/>
      <p:bldP grpId="3" spid="57"/>
      <p:bldP grpId="0" spid="58"/>
      <p:bldP grpId="1" spid="58"/>
      <p:bldP grpId="2" spid="58"/>
      <p:bldP grpId="3" spid="58"/>
      <p:bldP grpId="0" spid="5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为什么需要学习</a:t>
            </a:r>
          </a:p>
        </p:txBody>
      </p:sp>
      <p:grpSp>
        <p:nvGrpSpPr>
          <p:cNvPr id="47" name="组合 46"/>
          <p:cNvGrpSpPr/>
          <p:nvPr/>
        </p:nvGrpSpPr>
        <p:grpSpPr>
          <a:xfrm>
            <a:off x="59734" y="5277458"/>
            <a:ext cx="4800298" cy="1569660"/>
            <a:chOff x="8628686" y="5243102"/>
            <a:chExt cx="4800298" cy="1569660"/>
          </a:xfrm>
        </p:grpSpPr>
        <p:grpSp>
          <p:nvGrpSpPr>
            <p:cNvPr id="48" name="组合 47"/>
            <p:cNvGrpSpPr/>
            <p:nvPr/>
          </p:nvGrpSpPr>
          <p:grpSpPr>
            <a:xfrm>
              <a:off x="8748464" y="5629533"/>
              <a:ext cx="3960440" cy="1080120"/>
              <a:chOff x="8748464" y="5629533"/>
              <a:chExt cx="3960440" cy="1080120"/>
            </a:xfrm>
          </p:grpSpPr>
          <p:cxnSp>
            <p:nvCxnSpPr>
              <p:cNvPr id="52" name="直接连接符 51"/>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51" name="直接连接符 50"/>
              <p:cNvCxnSpPr/>
              <p:nvPr/>
            </p:nvCxnSpPr>
            <p:spPr>
              <a:xfrm>
                <a:off x="8748464" y="6525344"/>
                <a:ext cx="396044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49" name="矩形 48"/>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a:solidFill>
                    <a:srgbClr val="00B0F0"/>
                  </a:solidFill>
                  <a:latin charset="-122" pitchFamily="34" typeface="微软雅黑"/>
                  <a:ea charset="-122" pitchFamily="34" typeface="微软雅黑"/>
                </a:rPr>
                <a:t>知识折旧太快，必须不断学习</a:t>
              </a:r>
            </a:p>
          </p:txBody>
        </p:sp>
        <p:sp>
          <p:nvSpPr>
            <p:cNvPr id="50" name="TextBox 49"/>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mtClean="0"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2</a:t>
              </a:r>
            </a:p>
          </p:txBody>
        </p:sp>
      </p:grpSp>
      <p:sp>
        <p:nvSpPr>
          <p:cNvPr id="57" name="Text Box 44"/>
          <p:cNvSpPr txBox="1">
            <a:spLocks noChangeArrowheads="1"/>
          </p:cNvSpPr>
          <p:nvPr/>
        </p:nvSpPr>
        <p:spPr bwMode="auto">
          <a:xfrm>
            <a:off x="369009" y="1556792"/>
            <a:ext cx="4491023"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r>
              <a:rPr altLang="en-US" lang="zh-CN"/>
              <a:t>只要还活着，树木就会生长；一个人停止进步，就意味着走上了穷途末路。成年人慢慢被时代淘汰的最大原因不是年龄的增长，而是学习热忱的减退。</a:t>
            </a:r>
          </a:p>
        </p:txBody>
      </p:sp>
      <p:sp>
        <p:nvSpPr>
          <p:cNvPr id="58" name="Text Box 44"/>
          <p:cNvSpPr txBox="1">
            <a:spLocks noChangeArrowheads="1"/>
          </p:cNvSpPr>
          <p:nvPr/>
        </p:nvSpPr>
        <p:spPr bwMode="auto">
          <a:xfrm>
            <a:off x="1763688" y="1907423"/>
            <a:ext cx="4491023"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defTabSz="720725" eaLnBrk="0" hangingPunct="0">
              <a:defRPr sz="1600">
                <a:solidFill>
                  <a:schemeClr val="tx1"/>
                </a:solidFill>
                <a:latin charset="0" pitchFamily="34" typeface="Arial"/>
                <a:ea charset="-122" pitchFamily="2" typeface="宋体"/>
              </a:defRPr>
            </a:lvl1pPr>
            <a:lvl2pPr defTabSz="720725" eaLnBrk="0" hangingPunct="0">
              <a:defRPr sz="1600">
                <a:solidFill>
                  <a:schemeClr val="tx1"/>
                </a:solidFill>
                <a:latin charset="0" pitchFamily="34" typeface="Arial"/>
                <a:ea charset="-122" pitchFamily="2" typeface="宋体"/>
              </a:defRPr>
            </a:lvl2pPr>
            <a:lvl3pPr defTabSz="720725" eaLnBrk="0" hangingPunct="0">
              <a:defRPr sz="1600">
                <a:solidFill>
                  <a:schemeClr val="tx1"/>
                </a:solidFill>
                <a:latin charset="0" pitchFamily="34" typeface="Arial"/>
                <a:ea charset="-122" pitchFamily="2" typeface="宋体"/>
              </a:defRPr>
            </a:lvl3pPr>
            <a:lvl4pPr defTabSz="720725" eaLnBrk="0" hangingPunct="0">
              <a:defRPr sz="1600">
                <a:solidFill>
                  <a:schemeClr val="tx1"/>
                </a:solidFill>
                <a:latin charset="0" pitchFamily="34" typeface="Arial"/>
                <a:ea charset="-122" pitchFamily="2" typeface="宋体"/>
              </a:defRPr>
            </a:lvl4pPr>
            <a:lvl5pPr defTabSz="720725" eaLnBrk="0" hangingPunct="0">
              <a:defRPr sz="1600">
                <a:solidFill>
                  <a:schemeClr val="tx1"/>
                </a:solidFill>
                <a:latin charset="0" pitchFamily="34" typeface="Arial"/>
                <a:ea charset="-122" pitchFamily="2" typeface="宋体"/>
              </a:defRPr>
            </a:lvl5pPr>
            <a:lvl6pPr defTabSz="720725" eaLnBrk="0" fontAlgn="base" hangingPunct="0">
              <a:spcBef>
                <a:spcPct val="0"/>
              </a:spcBef>
              <a:spcAft>
                <a:spcPct val="0"/>
              </a:spcAft>
              <a:defRPr sz="1600">
                <a:solidFill>
                  <a:schemeClr val="tx1"/>
                </a:solidFill>
                <a:latin charset="0" pitchFamily="34" typeface="Arial"/>
                <a:ea charset="-122" pitchFamily="2" typeface="宋体"/>
              </a:defRPr>
            </a:lvl6pPr>
            <a:lvl7pPr defTabSz="720725" eaLnBrk="0" fontAlgn="base" hangingPunct="0">
              <a:spcBef>
                <a:spcPct val="0"/>
              </a:spcBef>
              <a:spcAft>
                <a:spcPct val="0"/>
              </a:spcAft>
              <a:defRPr sz="1600">
                <a:solidFill>
                  <a:schemeClr val="tx1"/>
                </a:solidFill>
                <a:latin charset="0" pitchFamily="34" typeface="Arial"/>
                <a:ea charset="-122" pitchFamily="2" typeface="宋体"/>
              </a:defRPr>
            </a:lvl7pPr>
            <a:lvl8pPr defTabSz="720725" eaLnBrk="0" fontAlgn="base" hangingPunct="0">
              <a:spcBef>
                <a:spcPct val="0"/>
              </a:spcBef>
              <a:spcAft>
                <a:spcPct val="0"/>
              </a:spcAft>
              <a:defRPr sz="1600">
                <a:solidFill>
                  <a:schemeClr val="tx1"/>
                </a:solidFill>
                <a:latin charset="0" pitchFamily="34" typeface="Arial"/>
                <a:ea charset="-122" pitchFamily="2" typeface="宋体"/>
              </a:defRPr>
            </a:lvl8pPr>
            <a:lvl9pPr defTabSz="720725" eaLnBrk="0" fontAlgn="base" hangingPunct="0">
              <a:spcBef>
                <a:spcPct val="0"/>
              </a:spcBef>
              <a:spcAft>
                <a:spcPct val="0"/>
              </a:spcAft>
              <a:defRPr sz="1600">
                <a:solidFill>
                  <a:schemeClr val="tx1"/>
                </a:solidFill>
                <a:latin charset="0" pitchFamily="34" typeface="Arial"/>
                <a:ea charset="-122" pitchFamily="2" typeface="宋体"/>
              </a:defRPr>
            </a:lvl9pPr>
          </a:lstStyle>
          <a:p>
            <a:pPr eaLnBrk="1" hangingPunct="1" indent="457200">
              <a:lnSpc>
                <a:spcPct val="135000"/>
              </a:lnSpc>
            </a:pPr>
            <a:r>
              <a:rPr altLang="en-US" b="1" lang="zh-CN">
                <a:solidFill>
                  <a:srgbClr val="FF0000"/>
                </a:solidFill>
                <a:latin charset="-122" pitchFamily="34" typeface="微软雅黑"/>
                <a:ea charset="-122" pitchFamily="34" typeface="微软雅黑"/>
              </a:rPr>
              <a:t>在现代社会，人才是有时间性的。你只能保证自己今天是人才，却无法保证明天的你依然是一个人才。</a:t>
            </a:r>
          </a:p>
        </p:txBody>
      </p:sp>
      <p:pic>
        <p:nvPicPr>
          <p:cNvPr descr="D:\Teliss_Tong\Copy\定期备份\工作备份\！个人PPT作品@teliss\管理学习图\女博士.png" id="7170" name="Picture 2"/>
          <p:cNvPicPr>
            <a:picLocks noChangeArrowheads="1" noChangeAspect="1"/>
          </p:cNvPicPr>
          <p:nvPr/>
        </p:nvPicPr>
        <p:blipFill>
          <a:blip r:embed="rId2">
            <a:extLst>
              <a:ext uri="{28A0092B-C50C-407E-A947-70E740481C1C}">
                <a14:useLocalDpi/>
              </a:ext>
            </a:extLst>
          </a:blip>
          <a:stretch>
            <a:fillRect/>
          </a:stretch>
        </p:blipFill>
        <p:spPr bwMode="auto">
          <a:xfrm>
            <a:off x="4770437" y="1666875"/>
            <a:ext cx="4410075" cy="5191125"/>
          </a:xfrm>
          <a:prstGeom prst="rect">
            <a:avLst/>
          </a:prstGeom>
          <a:noFill/>
          <a:extLst>
            <a:ext uri="{909E8E84-426E-40DD-AFC4-6F175D3DCCD1}">
              <a14:hiddenFill>
                <a:solidFill>
                  <a:srgbClr val="FFFFFF"/>
                </a:solidFill>
              </a14:hiddenFill>
            </a:ext>
          </a:extLst>
        </p:spPr>
      </p:pic>
      <p:sp>
        <p:nvSpPr>
          <p:cNvPr id="29" name="Text Box 44"/>
          <p:cNvSpPr txBox="1">
            <a:spLocks noChangeArrowheads="1"/>
          </p:cNvSpPr>
          <p:nvPr/>
        </p:nvSpPr>
        <p:spPr bwMode="auto">
          <a:xfrm>
            <a:off x="395536" y="2996952"/>
            <a:ext cx="4491023"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defTabSz="720725" eaLnBrk="0" hangingPunct="0">
              <a:defRPr sz="1600">
                <a:solidFill>
                  <a:schemeClr val="tx1"/>
                </a:solidFill>
                <a:latin charset="0" pitchFamily="34" typeface="Arial"/>
                <a:ea charset="-122" pitchFamily="2" typeface="宋体"/>
              </a:defRPr>
            </a:lvl1pPr>
            <a:lvl2pPr defTabSz="720725" eaLnBrk="0" hangingPunct="0">
              <a:defRPr sz="1600">
                <a:solidFill>
                  <a:schemeClr val="tx1"/>
                </a:solidFill>
                <a:latin charset="0" pitchFamily="34" typeface="Arial"/>
                <a:ea charset="-122" pitchFamily="2" typeface="宋体"/>
              </a:defRPr>
            </a:lvl2pPr>
            <a:lvl3pPr defTabSz="720725" eaLnBrk="0" hangingPunct="0">
              <a:defRPr sz="1600">
                <a:solidFill>
                  <a:schemeClr val="tx1"/>
                </a:solidFill>
                <a:latin charset="0" pitchFamily="34" typeface="Arial"/>
                <a:ea charset="-122" pitchFamily="2" typeface="宋体"/>
              </a:defRPr>
            </a:lvl3pPr>
            <a:lvl4pPr defTabSz="720725" eaLnBrk="0" hangingPunct="0">
              <a:defRPr sz="1600">
                <a:solidFill>
                  <a:schemeClr val="tx1"/>
                </a:solidFill>
                <a:latin charset="0" pitchFamily="34" typeface="Arial"/>
                <a:ea charset="-122" pitchFamily="2" typeface="宋体"/>
              </a:defRPr>
            </a:lvl4pPr>
            <a:lvl5pPr defTabSz="720725" eaLnBrk="0" hangingPunct="0">
              <a:defRPr sz="1600">
                <a:solidFill>
                  <a:schemeClr val="tx1"/>
                </a:solidFill>
                <a:latin charset="0" pitchFamily="34" typeface="Arial"/>
                <a:ea charset="-122" pitchFamily="2" typeface="宋体"/>
              </a:defRPr>
            </a:lvl5pPr>
            <a:lvl6pPr defTabSz="720725" eaLnBrk="0" fontAlgn="base" hangingPunct="0">
              <a:spcBef>
                <a:spcPct val="0"/>
              </a:spcBef>
              <a:spcAft>
                <a:spcPct val="0"/>
              </a:spcAft>
              <a:defRPr sz="1600">
                <a:solidFill>
                  <a:schemeClr val="tx1"/>
                </a:solidFill>
                <a:latin charset="0" pitchFamily="34" typeface="Arial"/>
                <a:ea charset="-122" pitchFamily="2" typeface="宋体"/>
              </a:defRPr>
            </a:lvl6pPr>
            <a:lvl7pPr defTabSz="720725" eaLnBrk="0" fontAlgn="base" hangingPunct="0">
              <a:spcBef>
                <a:spcPct val="0"/>
              </a:spcBef>
              <a:spcAft>
                <a:spcPct val="0"/>
              </a:spcAft>
              <a:defRPr sz="1600">
                <a:solidFill>
                  <a:schemeClr val="tx1"/>
                </a:solidFill>
                <a:latin charset="0" pitchFamily="34" typeface="Arial"/>
                <a:ea charset="-122" pitchFamily="2" typeface="宋体"/>
              </a:defRPr>
            </a:lvl7pPr>
            <a:lvl8pPr defTabSz="720725" eaLnBrk="0" fontAlgn="base" hangingPunct="0">
              <a:spcBef>
                <a:spcPct val="0"/>
              </a:spcBef>
              <a:spcAft>
                <a:spcPct val="0"/>
              </a:spcAft>
              <a:defRPr sz="1600">
                <a:solidFill>
                  <a:schemeClr val="tx1"/>
                </a:solidFill>
                <a:latin charset="0" pitchFamily="34" typeface="Arial"/>
                <a:ea charset="-122" pitchFamily="2" typeface="宋体"/>
              </a:defRPr>
            </a:lvl8pPr>
            <a:lvl9pPr defTabSz="720725" eaLnBrk="0" fontAlgn="base" hangingPunct="0">
              <a:spcBef>
                <a:spcPct val="0"/>
              </a:spcBef>
              <a:spcAft>
                <a:spcPct val="0"/>
              </a:spcAft>
              <a:defRPr sz="1600">
                <a:solidFill>
                  <a:schemeClr val="tx1"/>
                </a:solidFill>
                <a:latin charset="0" pitchFamily="34" typeface="Arial"/>
                <a:ea charset="-122" pitchFamily="2" typeface="宋体"/>
              </a:defRPr>
            </a:lvl9pPr>
          </a:lstStyle>
          <a:p>
            <a:pPr eaLnBrk="1" hangingPunct="1" indent="457200">
              <a:lnSpc>
                <a:spcPct val="135000"/>
              </a:lnSpc>
            </a:pPr>
            <a:r>
              <a:rPr altLang="en-US" lang="zh-CN">
                <a:solidFill>
                  <a:schemeClr val="bg1">
                    <a:lumMod val="50000"/>
                  </a:schemeClr>
                </a:solidFill>
                <a:latin charset="-122" pitchFamily="34" typeface="微软雅黑"/>
                <a:ea charset="-122" pitchFamily="34" typeface="微软雅黑"/>
              </a:rPr>
              <a:t>据说，一个本科生走出校门两年内，一个硕士研究生毕业三年内，一个博士生毕业四年内，如果不及时补充新知识，其所学的专业知识将全部老化。如果一年不学习，你所拥有的知识就会折旧80%。人生只有4年在大学里，却有40年在职场。</a:t>
            </a:r>
          </a:p>
        </p:txBody>
      </p:sp>
      <p:sp>
        <p:nvSpPr>
          <p:cNvPr id="30" name="Text Box 44"/>
          <p:cNvSpPr txBox="1">
            <a:spLocks noChangeArrowheads="1"/>
          </p:cNvSpPr>
          <p:nvPr/>
        </p:nvSpPr>
        <p:spPr bwMode="auto">
          <a:xfrm>
            <a:off x="395537" y="3573016"/>
            <a:ext cx="4248472"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defTabSz="720725" eaLnBrk="0" hangingPunct="0">
              <a:defRPr sz="1600">
                <a:solidFill>
                  <a:schemeClr val="tx1"/>
                </a:solidFill>
                <a:latin charset="0" pitchFamily="34" typeface="Arial"/>
                <a:ea charset="-122" pitchFamily="2" typeface="宋体"/>
              </a:defRPr>
            </a:lvl1pPr>
            <a:lvl2pPr defTabSz="720725" eaLnBrk="0" hangingPunct="0">
              <a:defRPr sz="1600">
                <a:solidFill>
                  <a:schemeClr val="tx1"/>
                </a:solidFill>
                <a:latin charset="0" pitchFamily="34" typeface="Arial"/>
                <a:ea charset="-122" pitchFamily="2" typeface="宋体"/>
              </a:defRPr>
            </a:lvl2pPr>
            <a:lvl3pPr defTabSz="720725" eaLnBrk="0" hangingPunct="0">
              <a:defRPr sz="1600">
                <a:solidFill>
                  <a:schemeClr val="tx1"/>
                </a:solidFill>
                <a:latin charset="0" pitchFamily="34" typeface="Arial"/>
                <a:ea charset="-122" pitchFamily="2" typeface="宋体"/>
              </a:defRPr>
            </a:lvl3pPr>
            <a:lvl4pPr defTabSz="720725" eaLnBrk="0" hangingPunct="0">
              <a:defRPr sz="1600">
                <a:solidFill>
                  <a:schemeClr val="tx1"/>
                </a:solidFill>
                <a:latin charset="0" pitchFamily="34" typeface="Arial"/>
                <a:ea charset="-122" pitchFamily="2" typeface="宋体"/>
              </a:defRPr>
            </a:lvl4pPr>
            <a:lvl5pPr defTabSz="720725" eaLnBrk="0" hangingPunct="0">
              <a:defRPr sz="1600">
                <a:solidFill>
                  <a:schemeClr val="tx1"/>
                </a:solidFill>
                <a:latin charset="0" pitchFamily="34" typeface="Arial"/>
                <a:ea charset="-122" pitchFamily="2" typeface="宋体"/>
              </a:defRPr>
            </a:lvl5pPr>
            <a:lvl6pPr defTabSz="720725" eaLnBrk="0" fontAlgn="base" hangingPunct="0">
              <a:spcBef>
                <a:spcPct val="0"/>
              </a:spcBef>
              <a:spcAft>
                <a:spcPct val="0"/>
              </a:spcAft>
              <a:defRPr sz="1600">
                <a:solidFill>
                  <a:schemeClr val="tx1"/>
                </a:solidFill>
                <a:latin charset="0" pitchFamily="34" typeface="Arial"/>
                <a:ea charset="-122" pitchFamily="2" typeface="宋体"/>
              </a:defRPr>
            </a:lvl6pPr>
            <a:lvl7pPr defTabSz="720725" eaLnBrk="0" fontAlgn="base" hangingPunct="0">
              <a:spcBef>
                <a:spcPct val="0"/>
              </a:spcBef>
              <a:spcAft>
                <a:spcPct val="0"/>
              </a:spcAft>
              <a:defRPr sz="1600">
                <a:solidFill>
                  <a:schemeClr val="tx1"/>
                </a:solidFill>
                <a:latin charset="0" pitchFamily="34" typeface="Arial"/>
                <a:ea charset="-122" pitchFamily="2" typeface="宋体"/>
              </a:defRPr>
            </a:lvl7pPr>
            <a:lvl8pPr defTabSz="720725" eaLnBrk="0" fontAlgn="base" hangingPunct="0">
              <a:spcBef>
                <a:spcPct val="0"/>
              </a:spcBef>
              <a:spcAft>
                <a:spcPct val="0"/>
              </a:spcAft>
              <a:defRPr sz="1600">
                <a:solidFill>
                  <a:schemeClr val="tx1"/>
                </a:solidFill>
                <a:latin charset="0" pitchFamily="34" typeface="Arial"/>
                <a:ea charset="-122" pitchFamily="2" typeface="宋体"/>
              </a:defRPr>
            </a:lvl8pPr>
            <a:lvl9pPr defTabSz="720725" eaLnBrk="0" fontAlgn="base" hangingPunct="0">
              <a:spcBef>
                <a:spcPct val="0"/>
              </a:spcBef>
              <a:spcAft>
                <a:spcPct val="0"/>
              </a:spcAft>
              <a:defRPr sz="1600">
                <a:solidFill>
                  <a:schemeClr val="tx1"/>
                </a:solidFill>
                <a:latin charset="0" pitchFamily="34" typeface="Arial"/>
                <a:ea charset="-122" pitchFamily="2" typeface="宋体"/>
              </a:defRPr>
            </a:lvl9pPr>
          </a:lstStyle>
          <a:p>
            <a:pPr eaLnBrk="1" hangingPunct="1" indent="457200">
              <a:lnSpc>
                <a:spcPct val="135000"/>
              </a:lnSpc>
            </a:pPr>
            <a:r>
              <a:rPr altLang="en-US" b="1" lang="zh-CN">
                <a:solidFill>
                  <a:srgbClr val="00B0F0"/>
                </a:solidFill>
                <a:latin charset="-122" pitchFamily="34" typeface="微软雅黑"/>
                <a:ea charset="-122" pitchFamily="34" typeface="微软雅黑"/>
              </a:rPr>
              <a:t>就一个人一生所学的知识来说，大学里能学到的只是未来能用的5%，另外95%以上的知识都必须在职场中learning by doing去不断获取。</a:t>
            </a:r>
          </a:p>
        </p:txBody>
      </p:sp>
    </p:spTree>
    <p:extLst>
      <p:ext uri="{BB962C8B-B14F-4D97-AF65-F5344CB8AC3E}">
        <p14:creationId val="303509127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100" fill="hold" id="7"/>
                                        <p:tgtEl>
                                          <p:spTgt spid="47"/>
                                        </p:tgtEl>
                                        <p:attrNameLst>
                                          <p:attrName>ppt_x</p:attrName>
                                        </p:attrNameLst>
                                      </p:cBhvr>
                                      <p:tavLst>
                                        <p:tav tm="0">
                                          <p:val>
                                            <p:strVal val="1+#ppt_w/2"/>
                                          </p:val>
                                        </p:tav>
                                        <p:tav tm="100000">
                                          <p:val>
                                            <p:strVal val="#ppt_x"/>
                                          </p:val>
                                        </p:tav>
                                      </p:tavLst>
                                    </p:anim>
                                    <p:anim calcmode="lin" valueType="num">
                                      <p:cBhvr additive="base">
                                        <p:cTn dur="100" fill="hold" id="8"/>
                                        <p:tgtEl>
                                          <p:spTgt spid="47"/>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23" presetSubtype="528">
                                  <p:stCondLst>
                                    <p:cond delay="0"/>
                                  </p:stCondLst>
                                  <p:childTnLst>
                                    <p:set>
                                      <p:cBhvr>
                                        <p:cTn dur="1" fill="hold" id="12">
                                          <p:stCondLst>
                                            <p:cond delay="0"/>
                                          </p:stCondLst>
                                        </p:cTn>
                                        <p:tgtEl>
                                          <p:spTgt spid="57"/>
                                        </p:tgtEl>
                                        <p:attrNameLst>
                                          <p:attrName>style.visibility</p:attrName>
                                        </p:attrNameLst>
                                      </p:cBhvr>
                                      <p:to>
                                        <p:strVal val="visible"/>
                                      </p:to>
                                    </p:set>
                                    <p:anim calcmode="lin" valueType="num">
                                      <p:cBhvr>
                                        <p:cTn dur="500" fill="hold" id="13"/>
                                        <p:tgtEl>
                                          <p:spTgt spid="57"/>
                                        </p:tgtEl>
                                        <p:attrNameLst>
                                          <p:attrName>ppt_w</p:attrName>
                                        </p:attrNameLst>
                                      </p:cBhvr>
                                      <p:tavLst>
                                        <p:tav tm="0">
                                          <p:val>
                                            <p:fltVal val="0"/>
                                          </p:val>
                                        </p:tav>
                                        <p:tav tm="100000">
                                          <p:val>
                                            <p:strVal val="#ppt_w"/>
                                          </p:val>
                                        </p:tav>
                                      </p:tavLst>
                                    </p:anim>
                                    <p:anim calcmode="lin" valueType="num">
                                      <p:cBhvr>
                                        <p:cTn dur="500" fill="hold" id="14"/>
                                        <p:tgtEl>
                                          <p:spTgt spid="57"/>
                                        </p:tgtEl>
                                        <p:attrNameLst>
                                          <p:attrName>ppt_h</p:attrName>
                                        </p:attrNameLst>
                                      </p:cBhvr>
                                      <p:tavLst>
                                        <p:tav tm="0">
                                          <p:val>
                                            <p:fltVal val="0"/>
                                          </p:val>
                                        </p:tav>
                                        <p:tav tm="100000">
                                          <p:val>
                                            <p:strVal val="#ppt_h"/>
                                          </p:val>
                                        </p:tav>
                                      </p:tavLst>
                                    </p:anim>
                                    <p:anim calcmode="lin" valueType="num">
                                      <p:cBhvr>
                                        <p:cTn dur="500" fill="hold" id="15"/>
                                        <p:tgtEl>
                                          <p:spTgt spid="57"/>
                                        </p:tgtEl>
                                        <p:attrNameLst>
                                          <p:attrName>ppt_x</p:attrName>
                                        </p:attrNameLst>
                                      </p:cBhvr>
                                      <p:tavLst>
                                        <p:tav tm="0">
                                          <p:val>
                                            <p:fltVal val="0.5"/>
                                          </p:val>
                                        </p:tav>
                                        <p:tav tm="100000">
                                          <p:val>
                                            <p:strVal val="#ppt_x"/>
                                          </p:val>
                                        </p:tav>
                                      </p:tavLst>
                                    </p:anim>
                                    <p:anim calcmode="lin" valueType="num">
                                      <p:cBhvr>
                                        <p:cTn dur="500" fill="hold" id="16"/>
                                        <p:tgtEl>
                                          <p:spTgt spid="57"/>
                                        </p:tgtEl>
                                        <p:attrNameLst>
                                          <p:attrName>ppt_y</p:attrName>
                                        </p:attrNameLst>
                                      </p:cBhvr>
                                      <p:tavLst>
                                        <p:tav tm="0">
                                          <p:val>
                                            <p:fltVal val="0.5"/>
                                          </p:val>
                                        </p:tav>
                                        <p:tav tm="100000">
                                          <p:val>
                                            <p:strVal val="#ppt_y"/>
                                          </p:val>
                                        </p:tav>
                                      </p:tavLst>
                                    </p:anim>
                                  </p:childTnLst>
                                </p:cTn>
                              </p:par>
                              <p:par>
                                <p:cTn autoRev="1" fill="hold" grpId="1" id="17" nodeType="withEffect" presetClass="emph" presetID="6" presetSubtype="0">
                                  <p:stCondLst>
                                    <p:cond delay="500"/>
                                  </p:stCondLst>
                                  <p:childTnLst>
                                    <p:animScale>
                                      <p:cBhvr>
                                        <p:cTn dur="150" fill="hold" id="18"/>
                                        <p:tgtEl>
                                          <p:spTgt spid="57"/>
                                        </p:tgtEl>
                                      </p:cBhvr>
                                      <p:by x="108000" y="108000"/>
                                    </p:animScale>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2" id="21" nodeType="clickEffect" presetClass="exit" presetID="9" presetSubtype="0">
                                  <p:stCondLst>
                                    <p:cond delay="0"/>
                                  </p:stCondLst>
                                  <p:childTnLst>
                                    <p:animEffect filter="dissolve" transition="out">
                                      <p:cBhvr>
                                        <p:cTn dur="200" id="22"/>
                                        <p:tgtEl>
                                          <p:spTgt spid="57"/>
                                        </p:tgtEl>
                                      </p:cBhvr>
                                    </p:animEffect>
                                    <p:set>
                                      <p:cBhvr>
                                        <p:cTn dur="1" fill="hold" id="23">
                                          <p:stCondLst>
                                            <p:cond delay="199"/>
                                          </p:stCondLst>
                                        </p:cTn>
                                        <p:tgtEl>
                                          <p:spTgt spid="57"/>
                                        </p:tgtEl>
                                        <p:attrNameLst>
                                          <p:attrName>style.visibility</p:attrName>
                                        </p:attrNameLst>
                                      </p:cBhvr>
                                      <p:to>
                                        <p:strVal val="hidden"/>
                                      </p:to>
                                    </p:set>
                                  </p:childTnLst>
                                </p:cTn>
                              </p:par>
                              <p:par>
                                <p:cTn fill="hold" grpId="3" id="24" nodeType="withEffect" presetClass="exit" presetID="23" presetSubtype="32">
                                  <p:stCondLst>
                                    <p:cond delay="0"/>
                                  </p:stCondLst>
                                  <p:childTnLst>
                                    <p:anim calcmode="lin" valueType="num">
                                      <p:cBhvr>
                                        <p:cTn dur="200" id="25"/>
                                        <p:tgtEl>
                                          <p:spTgt spid="57"/>
                                        </p:tgtEl>
                                        <p:attrNameLst>
                                          <p:attrName>ppt_w</p:attrName>
                                        </p:attrNameLst>
                                      </p:cBhvr>
                                      <p:tavLst>
                                        <p:tav tm="0">
                                          <p:val>
                                            <p:strVal val="ppt_w"/>
                                          </p:val>
                                        </p:tav>
                                        <p:tav tm="100000">
                                          <p:val>
                                            <p:fltVal val="0"/>
                                          </p:val>
                                        </p:tav>
                                      </p:tavLst>
                                    </p:anim>
                                    <p:anim calcmode="lin" valueType="num">
                                      <p:cBhvr>
                                        <p:cTn dur="200" id="26"/>
                                        <p:tgtEl>
                                          <p:spTgt spid="57"/>
                                        </p:tgtEl>
                                        <p:attrNameLst>
                                          <p:attrName>ppt_h</p:attrName>
                                        </p:attrNameLst>
                                      </p:cBhvr>
                                      <p:tavLst>
                                        <p:tav tm="0">
                                          <p:val>
                                            <p:strVal val="ppt_h"/>
                                          </p:val>
                                        </p:tav>
                                        <p:tav tm="100000">
                                          <p:val>
                                            <p:fltVal val="0"/>
                                          </p:val>
                                        </p:tav>
                                      </p:tavLst>
                                    </p:anim>
                                    <p:set>
                                      <p:cBhvr>
                                        <p:cTn dur="1" fill="hold" id="27">
                                          <p:stCondLst>
                                            <p:cond delay="199"/>
                                          </p:stCondLst>
                                        </p:cTn>
                                        <p:tgtEl>
                                          <p:spTgt spid="57"/>
                                        </p:tgtEl>
                                        <p:attrNameLst>
                                          <p:attrName>style.visibility</p:attrName>
                                        </p:attrNameLst>
                                      </p:cBhvr>
                                      <p:to>
                                        <p:strVal val="hidden"/>
                                      </p:to>
                                    </p:set>
                                  </p:childTnLst>
                                </p:cTn>
                              </p:par>
                              <p:par>
                                <p:cTn fill="hold" grpId="0" id="28" nodeType="withEffect" presetClass="entr" presetID="42" presetSubtype="0">
                                  <p:stCondLst>
                                    <p:cond delay="0"/>
                                  </p:stCondLst>
                                  <p:childTnLst>
                                    <p:set>
                                      <p:cBhvr>
                                        <p:cTn dur="1" fill="hold" id="29">
                                          <p:stCondLst>
                                            <p:cond delay="0"/>
                                          </p:stCondLst>
                                        </p:cTn>
                                        <p:tgtEl>
                                          <p:spTgt spid="58"/>
                                        </p:tgtEl>
                                        <p:attrNameLst>
                                          <p:attrName>style.visibility</p:attrName>
                                        </p:attrNameLst>
                                      </p:cBhvr>
                                      <p:to>
                                        <p:strVal val="visible"/>
                                      </p:to>
                                    </p:set>
                                    <p:animEffect filter="fade" transition="in">
                                      <p:cBhvr>
                                        <p:cTn dur="1000" id="30"/>
                                        <p:tgtEl>
                                          <p:spTgt spid="58"/>
                                        </p:tgtEl>
                                      </p:cBhvr>
                                    </p:animEffect>
                                    <p:anim calcmode="lin" valueType="num">
                                      <p:cBhvr>
                                        <p:cTn dur="1000" fill="hold" id="31"/>
                                        <p:tgtEl>
                                          <p:spTgt spid="58"/>
                                        </p:tgtEl>
                                        <p:attrNameLst>
                                          <p:attrName>ppt_x</p:attrName>
                                        </p:attrNameLst>
                                      </p:cBhvr>
                                      <p:tavLst>
                                        <p:tav tm="0">
                                          <p:val>
                                            <p:strVal val="#ppt_x"/>
                                          </p:val>
                                        </p:tav>
                                        <p:tav tm="100000">
                                          <p:val>
                                            <p:strVal val="#ppt_x"/>
                                          </p:val>
                                        </p:tav>
                                      </p:tavLst>
                                    </p:anim>
                                    <p:anim calcmode="lin" valueType="num">
                                      <p:cBhvr>
                                        <p:cTn dur="1000" fill="hold" id="32"/>
                                        <p:tgtEl>
                                          <p:spTgt spid="58"/>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23" presetSubtype="528">
                                  <p:stCondLst>
                                    <p:cond delay="0"/>
                                  </p:stCondLst>
                                  <p:childTnLst>
                                    <p:set>
                                      <p:cBhvr>
                                        <p:cTn dur="1" fill="hold" id="36">
                                          <p:stCondLst>
                                            <p:cond delay="0"/>
                                          </p:stCondLst>
                                        </p:cTn>
                                        <p:tgtEl>
                                          <p:spTgt spid="29"/>
                                        </p:tgtEl>
                                        <p:attrNameLst>
                                          <p:attrName>style.visibility</p:attrName>
                                        </p:attrNameLst>
                                      </p:cBhvr>
                                      <p:to>
                                        <p:strVal val="visible"/>
                                      </p:to>
                                    </p:set>
                                    <p:anim calcmode="lin" valueType="num">
                                      <p:cBhvr>
                                        <p:cTn dur="500" fill="hold" id="37"/>
                                        <p:tgtEl>
                                          <p:spTgt spid="29"/>
                                        </p:tgtEl>
                                        <p:attrNameLst>
                                          <p:attrName>ppt_w</p:attrName>
                                        </p:attrNameLst>
                                      </p:cBhvr>
                                      <p:tavLst>
                                        <p:tav tm="0">
                                          <p:val>
                                            <p:fltVal val="0"/>
                                          </p:val>
                                        </p:tav>
                                        <p:tav tm="100000">
                                          <p:val>
                                            <p:strVal val="#ppt_w"/>
                                          </p:val>
                                        </p:tav>
                                      </p:tavLst>
                                    </p:anim>
                                    <p:anim calcmode="lin" valueType="num">
                                      <p:cBhvr>
                                        <p:cTn dur="500" fill="hold" id="38"/>
                                        <p:tgtEl>
                                          <p:spTgt spid="29"/>
                                        </p:tgtEl>
                                        <p:attrNameLst>
                                          <p:attrName>ppt_h</p:attrName>
                                        </p:attrNameLst>
                                      </p:cBhvr>
                                      <p:tavLst>
                                        <p:tav tm="0">
                                          <p:val>
                                            <p:fltVal val="0"/>
                                          </p:val>
                                        </p:tav>
                                        <p:tav tm="100000">
                                          <p:val>
                                            <p:strVal val="#ppt_h"/>
                                          </p:val>
                                        </p:tav>
                                      </p:tavLst>
                                    </p:anim>
                                    <p:anim calcmode="lin" valueType="num">
                                      <p:cBhvr>
                                        <p:cTn dur="500" fill="hold" id="39"/>
                                        <p:tgtEl>
                                          <p:spTgt spid="29"/>
                                        </p:tgtEl>
                                        <p:attrNameLst>
                                          <p:attrName>ppt_x</p:attrName>
                                        </p:attrNameLst>
                                      </p:cBhvr>
                                      <p:tavLst>
                                        <p:tav tm="0">
                                          <p:val>
                                            <p:fltVal val="0.5"/>
                                          </p:val>
                                        </p:tav>
                                        <p:tav tm="100000">
                                          <p:val>
                                            <p:strVal val="#ppt_x"/>
                                          </p:val>
                                        </p:tav>
                                      </p:tavLst>
                                    </p:anim>
                                    <p:anim calcmode="lin" valueType="num">
                                      <p:cBhvr>
                                        <p:cTn dur="500" fill="hold" id="40"/>
                                        <p:tgtEl>
                                          <p:spTgt spid="29"/>
                                        </p:tgtEl>
                                        <p:attrNameLst>
                                          <p:attrName>ppt_y</p:attrName>
                                        </p:attrNameLst>
                                      </p:cBhvr>
                                      <p:tavLst>
                                        <p:tav tm="0">
                                          <p:val>
                                            <p:fltVal val="0.5"/>
                                          </p:val>
                                        </p:tav>
                                        <p:tav tm="100000">
                                          <p:val>
                                            <p:strVal val="#ppt_y"/>
                                          </p:val>
                                        </p:tav>
                                      </p:tavLst>
                                    </p:anim>
                                  </p:childTnLst>
                                </p:cTn>
                              </p:par>
                              <p:par>
                                <p:cTn autoRev="1" fill="hold" grpId="1" id="41" nodeType="withEffect" presetClass="emph" presetID="6" presetSubtype="0">
                                  <p:stCondLst>
                                    <p:cond delay="500"/>
                                  </p:stCondLst>
                                  <p:childTnLst>
                                    <p:animScale>
                                      <p:cBhvr>
                                        <p:cTn dur="150" fill="hold" id="42"/>
                                        <p:tgtEl>
                                          <p:spTgt spid="29"/>
                                        </p:tgtEl>
                                      </p:cBhvr>
                                      <p:by x="108000" y="108000"/>
                                    </p:animScale>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grpId="2" id="45" nodeType="clickEffect" presetClass="exit" presetID="9" presetSubtype="0">
                                  <p:stCondLst>
                                    <p:cond delay="0"/>
                                  </p:stCondLst>
                                  <p:childTnLst>
                                    <p:animEffect filter="dissolve" transition="out">
                                      <p:cBhvr>
                                        <p:cTn dur="200" id="46"/>
                                        <p:tgtEl>
                                          <p:spTgt spid="29"/>
                                        </p:tgtEl>
                                      </p:cBhvr>
                                    </p:animEffect>
                                    <p:set>
                                      <p:cBhvr>
                                        <p:cTn dur="1" fill="hold" id="47">
                                          <p:stCondLst>
                                            <p:cond delay="199"/>
                                          </p:stCondLst>
                                        </p:cTn>
                                        <p:tgtEl>
                                          <p:spTgt spid="29"/>
                                        </p:tgtEl>
                                        <p:attrNameLst>
                                          <p:attrName>style.visibility</p:attrName>
                                        </p:attrNameLst>
                                      </p:cBhvr>
                                      <p:to>
                                        <p:strVal val="hidden"/>
                                      </p:to>
                                    </p:set>
                                  </p:childTnLst>
                                </p:cTn>
                              </p:par>
                              <p:par>
                                <p:cTn fill="hold" grpId="3" id="48" nodeType="withEffect" presetClass="exit" presetID="23" presetSubtype="32">
                                  <p:stCondLst>
                                    <p:cond delay="0"/>
                                  </p:stCondLst>
                                  <p:childTnLst>
                                    <p:anim calcmode="lin" valueType="num">
                                      <p:cBhvr>
                                        <p:cTn dur="200" id="49"/>
                                        <p:tgtEl>
                                          <p:spTgt spid="29"/>
                                        </p:tgtEl>
                                        <p:attrNameLst>
                                          <p:attrName>ppt_w</p:attrName>
                                        </p:attrNameLst>
                                      </p:cBhvr>
                                      <p:tavLst>
                                        <p:tav tm="0">
                                          <p:val>
                                            <p:strVal val="ppt_w"/>
                                          </p:val>
                                        </p:tav>
                                        <p:tav tm="100000">
                                          <p:val>
                                            <p:fltVal val="0"/>
                                          </p:val>
                                        </p:tav>
                                      </p:tavLst>
                                    </p:anim>
                                    <p:anim calcmode="lin" valueType="num">
                                      <p:cBhvr>
                                        <p:cTn dur="200" id="50"/>
                                        <p:tgtEl>
                                          <p:spTgt spid="29"/>
                                        </p:tgtEl>
                                        <p:attrNameLst>
                                          <p:attrName>ppt_h</p:attrName>
                                        </p:attrNameLst>
                                      </p:cBhvr>
                                      <p:tavLst>
                                        <p:tav tm="0">
                                          <p:val>
                                            <p:strVal val="ppt_h"/>
                                          </p:val>
                                        </p:tav>
                                        <p:tav tm="100000">
                                          <p:val>
                                            <p:fltVal val="0"/>
                                          </p:val>
                                        </p:tav>
                                      </p:tavLst>
                                    </p:anim>
                                    <p:set>
                                      <p:cBhvr>
                                        <p:cTn dur="1" fill="hold" id="51">
                                          <p:stCondLst>
                                            <p:cond delay="199"/>
                                          </p:stCondLst>
                                        </p:cTn>
                                        <p:tgtEl>
                                          <p:spTgt spid="29"/>
                                        </p:tgtEl>
                                        <p:attrNameLst>
                                          <p:attrName>style.visibility</p:attrName>
                                        </p:attrNameLst>
                                      </p:cBhvr>
                                      <p:to>
                                        <p:strVal val="hidden"/>
                                      </p:to>
                                    </p:set>
                                  </p:childTnLst>
                                </p:cTn>
                              </p:par>
                              <p:par>
                                <p:cTn fill="hold" grpId="0" id="52" nodeType="withEffect" presetClass="entr" presetID="42" presetSubtype="0">
                                  <p:stCondLst>
                                    <p:cond delay="0"/>
                                  </p:stCondLst>
                                  <p:childTnLst>
                                    <p:set>
                                      <p:cBhvr>
                                        <p:cTn dur="1" fill="hold" id="53">
                                          <p:stCondLst>
                                            <p:cond delay="0"/>
                                          </p:stCondLst>
                                        </p:cTn>
                                        <p:tgtEl>
                                          <p:spTgt spid="30"/>
                                        </p:tgtEl>
                                        <p:attrNameLst>
                                          <p:attrName>style.visibility</p:attrName>
                                        </p:attrNameLst>
                                      </p:cBhvr>
                                      <p:to>
                                        <p:strVal val="visible"/>
                                      </p:to>
                                    </p:set>
                                    <p:animEffect filter="fade" transition="in">
                                      <p:cBhvr>
                                        <p:cTn dur="1000" id="54"/>
                                        <p:tgtEl>
                                          <p:spTgt spid="30"/>
                                        </p:tgtEl>
                                      </p:cBhvr>
                                    </p:animEffect>
                                    <p:anim calcmode="lin" valueType="num">
                                      <p:cBhvr>
                                        <p:cTn dur="1000" fill="hold" id="55"/>
                                        <p:tgtEl>
                                          <p:spTgt spid="30"/>
                                        </p:tgtEl>
                                        <p:attrNameLst>
                                          <p:attrName>ppt_x</p:attrName>
                                        </p:attrNameLst>
                                      </p:cBhvr>
                                      <p:tavLst>
                                        <p:tav tm="0">
                                          <p:val>
                                            <p:strVal val="#ppt_x"/>
                                          </p:val>
                                        </p:tav>
                                        <p:tav tm="100000">
                                          <p:val>
                                            <p:strVal val="#ppt_x"/>
                                          </p:val>
                                        </p:tav>
                                      </p:tavLst>
                                    </p:anim>
                                    <p:anim calcmode="lin" valueType="num">
                                      <p:cBhvr>
                                        <p:cTn dur="1000" fill="hold" id="56"/>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1" spid="57"/>
      <p:bldP grpId="2" spid="57"/>
      <p:bldP grpId="3" spid="57"/>
      <p:bldP grpId="0" spid="58"/>
      <p:bldP grpId="0" spid="29"/>
      <p:bldP grpId="1" spid="29"/>
      <p:bldP grpId="2" spid="29"/>
      <p:bldP grpId="3" spid="29"/>
      <p:bldP grpId="0" spid="3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502832" y="217047"/>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管理概述</a:t>
            </a:r>
          </a:p>
        </p:txBody>
      </p:sp>
      <p:sp>
        <p:nvSpPr>
          <p:cNvPr id="3" name="Freeform 7"/>
          <p:cNvSpPr/>
          <p:nvPr/>
        </p:nvSpPr>
        <p:spPr bwMode="auto">
          <a:xfrm>
            <a:off x="1522376" y="217047"/>
            <a:ext cx="2124000" cy="468000"/>
          </a:xfrm>
          <a:prstGeom prst="parallelogram">
            <a:avLst>
              <a:gd fmla="val 43830"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a:extLst/>
        </p:spPr>
        <p:txBody>
          <a:bodyPr anchor="ctr" lIns="0" rIns="0"/>
          <a:lstStyle/>
          <a:p>
            <a:pPr algn="ctr" fontAlgn="auto" indent="0" lvl="0" marR="0">
              <a:lnSpc>
                <a:spcPct val="100000"/>
              </a:lnSpc>
              <a:spcBef>
                <a:spcPct val="0"/>
              </a:spcBef>
              <a:spcAft>
                <a:spcPct val="0"/>
              </a:spcAft>
              <a:buClrTx/>
              <a:buSzTx/>
              <a:buFontTx/>
              <a:buNone/>
            </a:pPr>
            <a:r>
              <a:rPr altLang="en-US" kern="0" lang="zh-CN" smtClean="0" sz="2000">
                <a:solidFill>
                  <a:sysClr lastClr="FFFFFF" val="window"/>
                </a:solidFill>
                <a:latin charset="0" pitchFamily="34" typeface="Impact"/>
                <a:ea charset="-122" pitchFamily="34" typeface="微软雅黑"/>
              </a:rPr>
              <a:t>学习概述</a:t>
            </a:r>
          </a:p>
        </p:txBody>
      </p:sp>
      <p:sp>
        <p:nvSpPr>
          <p:cNvPr id="4" name="Freeform 7"/>
          <p:cNvSpPr/>
          <p:nvPr/>
        </p:nvSpPr>
        <p:spPr bwMode="auto">
          <a:xfrm>
            <a:off x="5482816" y="217048"/>
            <a:ext cx="2124000" cy="468000"/>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r>
              <a:rPr altLang="en-US" kern="0" lang="zh-CN" sz="2000">
                <a:solidFill>
                  <a:sysClr lastClr="FFFFFF" val="window"/>
                </a:solidFill>
                <a:latin charset="-122" pitchFamily="34" typeface="微软雅黑"/>
                <a:ea charset="-122" pitchFamily="34" typeface="微软雅黑"/>
              </a:rPr>
              <a:t>管理技能</a:t>
            </a:r>
          </a:p>
        </p:txBody>
      </p:sp>
      <p:sp>
        <p:nvSpPr>
          <p:cNvPr id="5" name="Freeform 7"/>
          <p:cNvSpPr/>
          <p:nvPr/>
        </p:nvSpPr>
        <p:spPr bwMode="auto">
          <a:xfrm>
            <a:off x="1346160" y="217048"/>
            <a:ext cx="333879" cy="467999"/>
          </a:xfrm>
          <a:prstGeom prst="parallelogram">
            <a:avLst>
              <a:gd fmla="val 67046"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6" name="Freeform 7"/>
          <p:cNvSpPr/>
          <p:nvPr/>
        </p:nvSpPr>
        <p:spPr bwMode="auto">
          <a:xfrm>
            <a:off x="7453524" y="217047"/>
            <a:ext cx="333879" cy="467999"/>
          </a:xfrm>
          <a:prstGeom prst="parallelogram">
            <a:avLst>
              <a:gd fmla="val 67046"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7" name="Freeform 7"/>
          <p:cNvSpPr/>
          <p:nvPr/>
        </p:nvSpPr>
        <p:spPr bwMode="auto">
          <a:xfrm>
            <a:off x="7620464" y="404664"/>
            <a:ext cx="371916" cy="280384"/>
          </a:xfrm>
          <a:prstGeom prst="parallelogram">
            <a:avLst>
              <a:gd fmla="val 8141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sp>
        <p:nvSpPr>
          <p:cNvPr id="8" name="Freeform 7"/>
          <p:cNvSpPr/>
          <p:nvPr/>
        </p:nvSpPr>
        <p:spPr bwMode="auto">
          <a:xfrm>
            <a:off x="1206000" y="217049"/>
            <a:ext cx="153931" cy="467999"/>
          </a:xfrm>
          <a:prstGeom prst="parallelogram">
            <a:avLst>
              <a:gd fmla="val 40045" name="adj"/>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altLang="en-US" kern="0" lang="zh-CN" sz="2000">
              <a:solidFill>
                <a:sysClr lastClr="FFFFFF" val="window"/>
              </a:solidFill>
              <a:latin charset="0" pitchFamily="34" typeface="Impact"/>
              <a:ea charset="-122" pitchFamily="34" typeface="微软雅黑"/>
            </a:endParaRPr>
          </a:p>
        </p:txBody>
      </p:sp>
      <p:sp>
        <p:nvSpPr>
          <p:cNvPr id="9" name="矩形 8"/>
          <p:cNvSpPr/>
          <p:nvPr/>
        </p:nvSpPr>
        <p:spPr>
          <a:xfrm>
            <a:off x="1115616" y="217049"/>
            <a:ext cx="45719" cy="468000"/>
          </a:xfrm>
          <a:prstGeom prst="rect">
            <a:avLst/>
          </a:prstGeom>
          <a:gradFill>
            <a:gsLst>
              <a:gs pos="33000">
                <a:srgbClr val="2676FF">
                  <a:lumMod val="60000"/>
                  <a:lumOff val="40000"/>
                </a:srgbClr>
              </a:gs>
              <a:gs pos="100000">
                <a:srgbClr val="2676FF"/>
              </a:gs>
            </a:gsLst>
            <a:lin ang="5400000" scaled="0"/>
          </a:gradFill>
          <a:ln algn="ctr" cap="flat" cmpd="sng" w="3175">
            <a:solidFill>
              <a:srgbClr val="D7D7D7"/>
            </a:solidFill>
            <a:prstDash val="solid"/>
          </a:ln>
          <a:effectLst>
            <a:outerShdw algn="t" blurRad="50800" dir="5400000" dist="38100" rotWithShape="0">
              <a:prstClr val="black">
                <a:alpha val="40000"/>
              </a:prstClr>
            </a:outerShdw>
          </a:effectLst>
        </p:spPr>
        <p:txBody>
          <a:bodyPr anchor="ctr" lIns="0" rIns="0"/>
          <a:lstStyle/>
          <a:p>
            <a:pPr algn="ctr"/>
            <a:endParaRPr kern="0" lang="en-US" sz="2000">
              <a:solidFill>
                <a:sysClr lastClr="FFFFFF" val="window"/>
              </a:solidFill>
              <a:latin charset="0" pitchFamily="34" typeface="Impact"/>
              <a:ea charset="-122" pitchFamily="34" typeface="微软雅黑"/>
            </a:endParaRPr>
          </a:p>
        </p:txBody>
      </p:sp>
      <p:sp>
        <p:nvSpPr>
          <p:cNvPr id="10" name="Freeform 7"/>
          <p:cNvSpPr/>
          <p:nvPr/>
        </p:nvSpPr>
        <p:spPr bwMode="auto">
          <a:xfrm>
            <a:off x="7830000" y="637200"/>
            <a:ext cx="360040" cy="45719"/>
          </a:xfrm>
          <a:prstGeom prst="parallelogram">
            <a:avLst>
              <a:gd fmla="val 43830" name="adj"/>
            </a:avLst>
          </a:prstGeom>
          <a:gradFill>
            <a:gsLst>
              <a:gs pos="100000">
                <a:sysClr lastClr="FFFFFF" val="window">
                  <a:lumMod val="85000"/>
                </a:sysClr>
              </a:gs>
              <a:gs pos="0">
                <a:sysClr lastClr="FFFFFF" val="window">
                  <a:lumMod val="50000"/>
                </a:sysClr>
              </a:gs>
            </a:gsLst>
            <a:lin ang="16200000" scaled="0"/>
          </a:gradFill>
          <a:ln cap="rnd" w="9525">
            <a:solidFill>
              <a:srgbClr val="E6E6E6"/>
            </a:solidFill>
            <a:prstDash val="solid"/>
            <a:round/>
          </a:ln>
          <a:effectLst>
            <a:outerShdw algn="tl" blurRad="50800" dir="2700000" dist="38100" rotWithShape="0">
              <a:prstClr val="black">
                <a:alpha val="40000"/>
              </a:prstClr>
            </a:outerShdw>
          </a:effectLst>
          <a:extLst/>
        </p:spPr>
        <p:txBody>
          <a:bodyPr anchor="ctr" vert="horz"/>
          <a:lstStyle/>
          <a:p>
            <a:pPr algn="ctr"/>
            <a:endParaRPr altLang="en-US" kern="0" lang="zh-CN" sz="2000">
              <a:solidFill>
                <a:sysClr lastClr="FFFFFF" val="window"/>
              </a:solidFill>
              <a:latin charset="-122" pitchFamily="34" typeface="微软雅黑"/>
              <a:ea charset="-122" pitchFamily="34" typeface="微软雅黑"/>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len="lg" type="diamond"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0" lIns="18000" rIns="18000" rtlCol="0" tIns="10800"/>
          <a:lstStyle/>
          <a:p>
            <a:pPr algn="ctr"/>
            <a:r>
              <a:rPr altLang="zh-CN" lang="en-US" smtClean="0">
                <a:latin charset="-122" pitchFamily="34" typeface="Arial Unicode MS"/>
                <a:ea charset="-122" pitchFamily="34" typeface="Arial Unicode MS"/>
                <a:cs charset="-122" pitchFamily="34" typeface="Arial Unicode MS"/>
              </a:rPr>
              <a:t>2</a:t>
            </a:r>
          </a:p>
        </p:txBody>
      </p:sp>
      <p:sp>
        <p:nvSpPr>
          <p:cNvPr id="19" name="TextBox 18"/>
          <p:cNvSpPr txBox="1"/>
          <p:nvPr/>
        </p:nvSpPr>
        <p:spPr>
          <a:xfrm>
            <a:off x="2051720" y="809436"/>
            <a:ext cx="5184576" cy="365760"/>
          </a:xfrm>
          <a:prstGeom prst="rect">
            <a:avLst/>
          </a:prstGeom>
          <a:noFill/>
        </p:spPr>
        <p:txBody>
          <a:bodyPr lIns="0" rtlCol="0" wrap="square">
            <a:spAutoFit/>
          </a:bodyPr>
          <a:lstStyle/>
          <a:p>
            <a:r>
              <a:rPr altLang="en-US" lang="zh-CN">
                <a:solidFill>
                  <a:srgbClr val="00B0F0"/>
                </a:solidFill>
                <a:latin charset="-122" pitchFamily="34" typeface="微软雅黑"/>
                <a:ea charset="-122" pitchFamily="34" typeface="微软雅黑"/>
              </a:rPr>
              <a:t>为什么需要学习</a:t>
            </a:r>
          </a:p>
        </p:txBody>
      </p:sp>
      <p:grpSp>
        <p:nvGrpSpPr>
          <p:cNvPr id="47" name="组合 46"/>
          <p:cNvGrpSpPr/>
          <p:nvPr/>
        </p:nvGrpSpPr>
        <p:grpSpPr>
          <a:xfrm>
            <a:off x="59734" y="5277458"/>
            <a:ext cx="4800298" cy="1569660"/>
            <a:chOff x="8628686" y="5243102"/>
            <a:chExt cx="4800298" cy="1569660"/>
          </a:xfrm>
        </p:grpSpPr>
        <p:grpSp>
          <p:nvGrpSpPr>
            <p:cNvPr id="48" name="组合 47"/>
            <p:cNvGrpSpPr/>
            <p:nvPr/>
          </p:nvGrpSpPr>
          <p:grpSpPr>
            <a:xfrm>
              <a:off x="8748464" y="5629533"/>
              <a:ext cx="3960440" cy="1080120"/>
              <a:chOff x="8748464" y="5629533"/>
              <a:chExt cx="3960440" cy="1080120"/>
            </a:xfrm>
          </p:grpSpPr>
          <p:cxnSp>
            <p:nvCxnSpPr>
              <p:cNvPr id="52" name="直接连接符 51"/>
              <p:cNvCxnSpPr/>
              <p:nvPr/>
            </p:nvCxnSpPr>
            <p:spPr>
              <a:xfrm flipH="1">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51" name="直接连接符 50"/>
              <p:cNvCxnSpPr/>
              <p:nvPr/>
            </p:nvCxnSpPr>
            <p:spPr>
              <a:xfrm>
                <a:off x="8748464" y="6525344"/>
                <a:ext cx="396044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49" name="矩形 48"/>
            <p:cNvSpPr>
              <a:spLocks noChangeArrowheads="1"/>
            </p:cNvSpPr>
            <p:nvPr/>
          </p:nvSpPr>
          <p:spPr bwMode="auto">
            <a:xfrm>
              <a:off x="9612637" y="6170528"/>
              <a:ext cx="3816347" cy="365760"/>
            </a:xfrm>
            <a:prstGeom prst="rect">
              <a:avLst/>
            </a:prstGeom>
            <a:noFill/>
            <a:ln w="9525">
              <a:noFill/>
              <a:miter lim="800000"/>
            </a:ln>
          </p:spPr>
          <p:txBody>
            <a:bodyPr wrap="square">
              <a:spAutoFit/>
            </a:bodyPr>
            <a:lstStyle/>
            <a:p>
              <a:pPr>
                <a:spcBef>
                  <a:spcPts val="200"/>
                </a:spcBef>
                <a:spcAft>
                  <a:spcPts val="60"/>
                </a:spcAft>
              </a:pPr>
              <a:r>
                <a:rPr altLang="en-US" kern="0" lang="zh-CN" smtClean="0">
                  <a:solidFill>
                    <a:srgbClr val="00B0F0"/>
                  </a:solidFill>
                  <a:latin charset="-122" pitchFamily="34" typeface="微软雅黑"/>
                  <a:ea charset="-122" pitchFamily="34" typeface="微软雅黑"/>
                </a:rPr>
                <a:t>学习是提升自我所必须的途径</a:t>
              </a:r>
            </a:p>
          </p:txBody>
        </p:sp>
        <p:sp>
          <p:nvSpPr>
            <p:cNvPr id="50" name="TextBox 49"/>
            <p:cNvSpPr txBox="1"/>
            <p:nvPr/>
          </p:nvSpPr>
          <p:spPr>
            <a:xfrm>
              <a:off x="8628686" y="5243102"/>
              <a:ext cx="407810" cy="1554480"/>
            </a:xfrm>
            <a:prstGeom prst="rect">
              <a:avLst/>
            </a:prstGeom>
            <a:noFill/>
          </p:spPr>
          <p:txBody>
            <a:bodyPr wrap="square">
              <a:spAutoFit/>
            </a:bodyPr>
            <a:lstStyle/>
            <a:p>
              <a:pPr fontAlgn="auto">
                <a:spcBef>
                  <a:spcPct val="0"/>
                </a:spcBef>
                <a:spcAft>
                  <a:spcPct val="0"/>
                </a:spcAft>
                <a:defRPr/>
              </a:pPr>
              <a:r>
                <a:rPr altLang="zh-CN" b="1" i="1" lang="en-US" sz="9600">
                  <a:solidFill>
                    <a:srgbClr val="00B0F0"/>
                  </a:solidFill>
                  <a:effectLst>
                    <a:outerShdw algn="tl" blurRad="38100" dir="2700000" dist="38100">
                      <a:srgbClr val="000000">
                        <a:alpha val="43137"/>
                      </a:srgbClr>
                    </a:outerShdw>
                  </a:effectLst>
                  <a:latin charset="0" pitchFamily="82" typeface="Broadway"/>
                  <a:ea charset="-120" pitchFamily="18" typeface="DFPYeaSong-B5"/>
                </a:rPr>
                <a:t>3</a:t>
              </a:r>
            </a:p>
          </p:txBody>
        </p:sp>
      </p:grpSp>
      <p:sp>
        <p:nvSpPr>
          <p:cNvPr id="57" name="Text Box 44"/>
          <p:cNvSpPr txBox="1">
            <a:spLocks noChangeArrowheads="1"/>
          </p:cNvSpPr>
          <p:nvPr/>
        </p:nvSpPr>
        <p:spPr bwMode="auto">
          <a:xfrm>
            <a:off x="369009" y="1556792"/>
            <a:ext cx="8451463" cy="74980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defTabSz="720725" eaLnBrk="0" hangingPunct="0">
              <a:defRPr sz="1600">
                <a:solidFill>
                  <a:schemeClr val="tx1"/>
                </a:solidFill>
                <a:latin charset="0" pitchFamily="34" typeface="Arial"/>
                <a:ea charset="-122" pitchFamily="2" typeface="宋体"/>
              </a:defRPr>
            </a:lvl1pPr>
            <a:lvl2pPr defTabSz="720725" eaLnBrk="0" hangingPunct="0">
              <a:defRPr sz="1600">
                <a:solidFill>
                  <a:schemeClr val="tx1"/>
                </a:solidFill>
                <a:latin charset="0" pitchFamily="34" typeface="Arial"/>
                <a:ea charset="-122" pitchFamily="2" typeface="宋体"/>
              </a:defRPr>
            </a:lvl2pPr>
            <a:lvl3pPr defTabSz="720725" eaLnBrk="0" hangingPunct="0">
              <a:defRPr sz="1600">
                <a:solidFill>
                  <a:schemeClr val="tx1"/>
                </a:solidFill>
                <a:latin charset="0" pitchFamily="34" typeface="Arial"/>
                <a:ea charset="-122" pitchFamily="2" typeface="宋体"/>
              </a:defRPr>
            </a:lvl3pPr>
            <a:lvl4pPr defTabSz="720725" eaLnBrk="0" hangingPunct="0">
              <a:defRPr sz="1600">
                <a:solidFill>
                  <a:schemeClr val="tx1"/>
                </a:solidFill>
                <a:latin charset="0" pitchFamily="34" typeface="Arial"/>
                <a:ea charset="-122" pitchFamily="2" typeface="宋体"/>
              </a:defRPr>
            </a:lvl4pPr>
            <a:lvl5pPr defTabSz="720725" eaLnBrk="0" hangingPunct="0">
              <a:defRPr sz="1600">
                <a:solidFill>
                  <a:schemeClr val="tx1"/>
                </a:solidFill>
                <a:latin charset="0" pitchFamily="34" typeface="Arial"/>
                <a:ea charset="-122" pitchFamily="2" typeface="宋体"/>
              </a:defRPr>
            </a:lvl5pPr>
            <a:lvl6pPr defTabSz="720725" eaLnBrk="0" fontAlgn="base" hangingPunct="0">
              <a:spcBef>
                <a:spcPct val="0"/>
              </a:spcBef>
              <a:spcAft>
                <a:spcPct val="0"/>
              </a:spcAft>
              <a:defRPr sz="1600">
                <a:solidFill>
                  <a:schemeClr val="tx1"/>
                </a:solidFill>
                <a:latin charset="0" pitchFamily="34" typeface="Arial"/>
                <a:ea charset="-122" pitchFamily="2" typeface="宋体"/>
              </a:defRPr>
            </a:lvl6pPr>
            <a:lvl7pPr defTabSz="720725" eaLnBrk="0" fontAlgn="base" hangingPunct="0">
              <a:spcBef>
                <a:spcPct val="0"/>
              </a:spcBef>
              <a:spcAft>
                <a:spcPct val="0"/>
              </a:spcAft>
              <a:defRPr sz="1600">
                <a:solidFill>
                  <a:schemeClr val="tx1"/>
                </a:solidFill>
                <a:latin charset="0" pitchFamily="34" typeface="Arial"/>
                <a:ea charset="-122" pitchFamily="2" typeface="宋体"/>
              </a:defRPr>
            </a:lvl7pPr>
            <a:lvl8pPr defTabSz="720725" eaLnBrk="0" fontAlgn="base" hangingPunct="0">
              <a:spcBef>
                <a:spcPct val="0"/>
              </a:spcBef>
              <a:spcAft>
                <a:spcPct val="0"/>
              </a:spcAft>
              <a:defRPr sz="1600">
                <a:solidFill>
                  <a:schemeClr val="tx1"/>
                </a:solidFill>
                <a:latin charset="0" pitchFamily="34" typeface="Arial"/>
                <a:ea charset="-122" pitchFamily="2" typeface="宋体"/>
              </a:defRPr>
            </a:lvl8pPr>
            <a:lvl9pPr defTabSz="720725" eaLnBrk="0" fontAlgn="base" hangingPunct="0">
              <a:spcBef>
                <a:spcPct val="0"/>
              </a:spcBef>
              <a:spcAft>
                <a:spcPct val="0"/>
              </a:spcAft>
              <a:defRPr sz="1600">
                <a:solidFill>
                  <a:schemeClr val="tx1"/>
                </a:solidFill>
                <a:latin charset="0" pitchFamily="34" typeface="Arial"/>
                <a:ea charset="-122" pitchFamily="2" typeface="宋体"/>
              </a:defRPr>
            </a:lvl9pPr>
          </a:lstStyle>
          <a:p>
            <a:pPr eaLnBrk="1" hangingPunct="1" indent="457200">
              <a:lnSpc>
                <a:spcPct val="135000"/>
              </a:lnSpc>
            </a:pPr>
            <a:r>
              <a:rPr altLang="en-US" lang="zh-CN">
                <a:solidFill>
                  <a:schemeClr val="bg1">
                    <a:lumMod val="50000"/>
                  </a:schemeClr>
                </a:solidFill>
                <a:latin charset="-122" pitchFamily="34" typeface="微软雅黑"/>
                <a:ea charset="-122" pitchFamily="34" typeface="微软雅黑"/>
              </a:rPr>
              <a:t>对于想实现人生抱负的人来说，学习，更是改变自我、提升自我所必须的途径。人有真才实学好比货有真材实料，方能大展宏图。</a:t>
            </a:r>
          </a:p>
        </p:txBody>
      </p:sp>
      <p:sp>
        <p:nvSpPr>
          <p:cNvPr id="29" name="Text Box 44"/>
          <p:cNvSpPr txBox="1">
            <a:spLocks noChangeArrowheads="1"/>
          </p:cNvSpPr>
          <p:nvPr/>
        </p:nvSpPr>
        <p:spPr bwMode="auto">
          <a:xfrm>
            <a:off x="395536" y="2549686"/>
            <a:ext cx="3744416" cy="2724913"/>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defTabSz="720725" eaLnBrk="0" hangingPunct="0">
              <a:defRPr sz="1600">
                <a:solidFill>
                  <a:schemeClr val="tx1"/>
                </a:solidFill>
                <a:latin charset="0" pitchFamily="34" typeface="Arial"/>
                <a:ea charset="-122" pitchFamily="2" typeface="宋体"/>
              </a:defRPr>
            </a:lvl1pPr>
            <a:lvl2pPr defTabSz="720725" eaLnBrk="0" hangingPunct="0">
              <a:defRPr sz="1600">
                <a:solidFill>
                  <a:schemeClr val="tx1"/>
                </a:solidFill>
                <a:latin charset="0" pitchFamily="34" typeface="Arial"/>
                <a:ea charset="-122" pitchFamily="2" typeface="宋体"/>
              </a:defRPr>
            </a:lvl2pPr>
            <a:lvl3pPr defTabSz="720725" eaLnBrk="0" hangingPunct="0">
              <a:defRPr sz="1600">
                <a:solidFill>
                  <a:schemeClr val="tx1"/>
                </a:solidFill>
                <a:latin charset="0" pitchFamily="34" typeface="Arial"/>
                <a:ea charset="-122" pitchFamily="2" typeface="宋体"/>
              </a:defRPr>
            </a:lvl3pPr>
            <a:lvl4pPr defTabSz="720725" eaLnBrk="0" hangingPunct="0">
              <a:defRPr sz="1600">
                <a:solidFill>
                  <a:schemeClr val="tx1"/>
                </a:solidFill>
                <a:latin charset="0" pitchFamily="34" typeface="Arial"/>
                <a:ea charset="-122" pitchFamily="2" typeface="宋体"/>
              </a:defRPr>
            </a:lvl4pPr>
            <a:lvl5pPr defTabSz="720725" eaLnBrk="0" hangingPunct="0">
              <a:defRPr sz="1600">
                <a:solidFill>
                  <a:schemeClr val="tx1"/>
                </a:solidFill>
                <a:latin charset="0" pitchFamily="34" typeface="Arial"/>
                <a:ea charset="-122" pitchFamily="2" typeface="宋体"/>
              </a:defRPr>
            </a:lvl5pPr>
            <a:lvl6pPr defTabSz="720725" eaLnBrk="0" fontAlgn="base" hangingPunct="0">
              <a:spcBef>
                <a:spcPct val="0"/>
              </a:spcBef>
              <a:spcAft>
                <a:spcPct val="0"/>
              </a:spcAft>
              <a:defRPr sz="1600">
                <a:solidFill>
                  <a:schemeClr val="tx1"/>
                </a:solidFill>
                <a:latin charset="0" pitchFamily="34" typeface="Arial"/>
                <a:ea charset="-122" pitchFamily="2" typeface="宋体"/>
              </a:defRPr>
            </a:lvl6pPr>
            <a:lvl7pPr defTabSz="720725" eaLnBrk="0" fontAlgn="base" hangingPunct="0">
              <a:spcBef>
                <a:spcPct val="0"/>
              </a:spcBef>
              <a:spcAft>
                <a:spcPct val="0"/>
              </a:spcAft>
              <a:defRPr sz="1600">
                <a:solidFill>
                  <a:schemeClr val="tx1"/>
                </a:solidFill>
                <a:latin charset="0" pitchFamily="34" typeface="Arial"/>
                <a:ea charset="-122" pitchFamily="2" typeface="宋体"/>
              </a:defRPr>
            </a:lvl7pPr>
            <a:lvl8pPr defTabSz="720725" eaLnBrk="0" fontAlgn="base" hangingPunct="0">
              <a:spcBef>
                <a:spcPct val="0"/>
              </a:spcBef>
              <a:spcAft>
                <a:spcPct val="0"/>
              </a:spcAft>
              <a:defRPr sz="1600">
                <a:solidFill>
                  <a:schemeClr val="tx1"/>
                </a:solidFill>
                <a:latin charset="0" pitchFamily="34" typeface="Arial"/>
                <a:ea charset="-122" pitchFamily="2" typeface="宋体"/>
              </a:defRPr>
            </a:lvl8pPr>
            <a:lvl9pPr defTabSz="720725" eaLnBrk="0" fontAlgn="base" hangingPunct="0">
              <a:spcBef>
                <a:spcPct val="0"/>
              </a:spcBef>
              <a:spcAft>
                <a:spcPct val="0"/>
              </a:spcAft>
              <a:defRPr sz="1600">
                <a:solidFill>
                  <a:schemeClr val="tx1"/>
                </a:solidFill>
                <a:latin charset="0" pitchFamily="34" typeface="Arial"/>
                <a:ea charset="-122" pitchFamily="2" typeface="宋体"/>
              </a:defRPr>
            </a:lvl9pPr>
          </a:lstStyle>
          <a:p>
            <a:pPr eaLnBrk="1" hangingPunct="1" indent="457200">
              <a:lnSpc>
                <a:spcPct val="135000"/>
              </a:lnSpc>
            </a:pPr>
            <a:r>
              <a:rPr altLang="en-US" lang="zh-CN">
                <a:solidFill>
                  <a:schemeClr val="bg1">
                    <a:lumMod val="50000"/>
                  </a:schemeClr>
                </a:solidFill>
                <a:latin charset="-122" pitchFamily="34" typeface="微软雅黑"/>
                <a:ea charset="-122" pitchFamily="34" typeface="微软雅黑"/>
              </a:rPr>
              <a:t>诸葛亮以二十七岁的青春年华，便拥有惊人的远见卓识，三分天下于隆中，皆是因为其在出山前，已经潜修多年，对于军事、政治、经济、社会等各方面都有很好的素养，甚至拥有八阵图、连发弩、馒头、孔明灯、木牛流马等“发明专利”，因此，能够被刘备三顾茅庐而聘为股肱。</a:t>
            </a:r>
          </a:p>
        </p:txBody>
      </p:sp>
      <p:pic>
        <p:nvPicPr>
          <p:cNvPr descr="C:\Documents and Settings\tdz\桌面\479029_004040306113_2.jpg" id="28" name="Picture 2"/>
          <p:cNvPicPr>
            <a:picLocks noChangeArrowheads="1" noChangeAspect="1"/>
          </p:cNvPicPr>
          <p:nvPr/>
        </p:nvPicPr>
        <p:blipFill>
          <a:blip r:embed="rId2">
            <a:extLst>
              <a:ext uri="{28A0092B-C50C-407E-A947-70E740481C1C}">
                <a14:useLocalDpi/>
              </a:ext>
            </a:extLst>
          </a:blip>
          <a:stretch>
            <a:fillRect/>
          </a:stretch>
        </p:blipFill>
        <p:spPr bwMode="auto">
          <a:xfrm>
            <a:off x="4350072" y="3352188"/>
            <a:ext cx="4470400" cy="3207512"/>
          </a:xfrm>
          <a:prstGeom prst="rect">
            <a:avLst/>
          </a:prstGeom>
          <a:ln w="28575">
            <a:solidFill>
              <a:srgbClr val="00B0F0"/>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31" name="TextBox 30"/>
          <p:cNvSpPr txBox="1">
            <a:spLocks noChangeArrowheads="1"/>
          </p:cNvSpPr>
          <p:nvPr/>
        </p:nvSpPr>
        <p:spPr bwMode="auto">
          <a:xfrm>
            <a:off x="4211960" y="2564904"/>
            <a:ext cx="4614416"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lnSpc>
                <a:spcPct val="125000"/>
              </a:lnSpc>
            </a:pPr>
            <a:r>
              <a:rPr altLang="en-US" b="1" lang="zh-CN" sz="1600">
                <a:solidFill>
                  <a:srgbClr val="00A7E2"/>
                </a:solidFill>
                <a:latin charset="-122" pitchFamily="34" typeface="微软雅黑"/>
                <a:ea charset="-122" pitchFamily="34" typeface="微软雅黑"/>
              </a:rPr>
              <a:t>今天的你是否在不断学习，补充能量，注定了你将来的命运如何。</a:t>
            </a:r>
          </a:p>
        </p:txBody>
      </p:sp>
    </p:spTree>
    <p:extLst>
      <p:ext uri="{BB962C8B-B14F-4D97-AF65-F5344CB8AC3E}">
        <p14:creationId val="24181852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30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100" fill="hold" id="7"/>
                                        <p:tgtEl>
                                          <p:spTgt spid="47"/>
                                        </p:tgtEl>
                                        <p:attrNameLst>
                                          <p:attrName>ppt_x</p:attrName>
                                        </p:attrNameLst>
                                      </p:cBhvr>
                                      <p:tavLst>
                                        <p:tav tm="0">
                                          <p:val>
                                            <p:strVal val="1+#ppt_w/2"/>
                                          </p:val>
                                        </p:tav>
                                        <p:tav tm="100000">
                                          <p:val>
                                            <p:strVal val="#ppt_x"/>
                                          </p:val>
                                        </p:tav>
                                      </p:tavLst>
                                    </p:anim>
                                    <p:anim calcmode="lin" valueType="num">
                                      <p:cBhvr additive="base">
                                        <p:cTn dur="100" fill="hold" id="8"/>
                                        <p:tgtEl>
                                          <p:spTgt spid="47"/>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42" presetSubtype="0">
                                  <p:stCondLst>
                                    <p:cond delay="0"/>
                                  </p:stCondLst>
                                  <p:childTnLst>
                                    <p:set>
                                      <p:cBhvr>
                                        <p:cTn dur="1" fill="hold" id="12">
                                          <p:stCondLst>
                                            <p:cond delay="0"/>
                                          </p:stCondLst>
                                        </p:cTn>
                                        <p:tgtEl>
                                          <p:spTgt spid="57"/>
                                        </p:tgtEl>
                                        <p:attrNameLst>
                                          <p:attrName>style.visibility</p:attrName>
                                        </p:attrNameLst>
                                      </p:cBhvr>
                                      <p:to>
                                        <p:strVal val="visible"/>
                                      </p:to>
                                    </p:set>
                                    <p:animEffect filter="fade" transition="in">
                                      <p:cBhvr>
                                        <p:cTn dur="1000" id="13"/>
                                        <p:tgtEl>
                                          <p:spTgt spid="57"/>
                                        </p:tgtEl>
                                      </p:cBhvr>
                                    </p:animEffect>
                                    <p:anim calcmode="lin" valueType="num">
                                      <p:cBhvr>
                                        <p:cTn dur="1000" fill="hold" id="14"/>
                                        <p:tgtEl>
                                          <p:spTgt spid="57"/>
                                        </p:tgtEl>
                                        <p:attrNameLst>
                                          <p:attrName>ppt_x</p:attrName>
                                        </p:attrNameLst>
                                      </p:cBhvr>
                                      <p:tavLst>
                                        <p:tav tm="0">
                                          <p:val>
                                            <p:strVal val="#ppt_x"/>
                                          </p:val>
                                        </p:tav>
                                        <p:tav tm="100000">
                                          <p:val>
                                            <p:strVal val="#ppt_x"/>
                                          </p:val>
                                        </p:tav>
                                      </p:tavLst>
                                    </p:anim>
                                    <p:anim calcmode="lin" valueType="num">
                                      <p:cBhvr>
                                        <p:cTn dur="1000" fill="hold" id="15"/>
                                        <p:tgtEl>
                                          <p:spTgt spid="57"/>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29"/>
                                        </p:tgtEl>
                                        <p:attrNameLst>
                                          <p:attrName>style.visibility</p:attrName>
                                        </p:attrNameLst>
                                      </p:cBhvr>
                                      <p:to>
                                        <p:strVal val="visible"/>
                                      </p:to>
                                    </p:set>
                                    <p:animEffect filter="fade" transition="in">
                                      <p:cBhvr>
                                        <p:cTn dur="1000" id="20"/>
                                        <p:tgtEl>
                                          <p:spTgt spid="29"/>
                                        </p:tgtEl>
                                      </p:cBhvr>
                                    </p:animEffect>
                                    <p:anim calcmode="lin" valueType="num">
                                      <p:cBhvr>
                                        <p:cTn dur="1000" fill="hold" id="21"/>
                                        <p:tgtEl>
                                          <p:spTgt spid="29"/>
                                        </p:tgtEl>
                                        <p:attrNameLst>
                                          <p:attrName>ppt_x</p:attrName>
                                        </p:attrNameLst>
                                      </p:cBhvr>
                                      <p:tavLst>
                                        <p:tav tm="0">
                                          <p:val>
                                            <p:strVal val="#ppt_x"/>
                                          </p:val>
                                        </p:tav>
                                        <p:tav tm="100000">
                                          <p:val>
                                            <p:strVal val="#ppt_x"/>
                                          </p:val>
                                        </p:tav>
                                      </p:tavLst>
                                    </p:anim>
                                    <p:anim calcmode="lin" valueType="num">
                                      <p:cBhvr>
                                        <p:cTn dur="1000" fill="hold" id="22"/>
                                        <p:tgtEl>
                                          <p:spTgt spid="29"/>
                                        </p:tgtEl>
                                        <p:attrNameLst>
                                          <p:attrName>ppt_y</p:attrName>
                                        </p:attrNameLst>
                                      </p:cBhvr>
                                      <p:tavLst>
                                        <p:tav tm="0">
                                          <p:val>
                                            <p:strVal val="#ppt_y+.1"/>
                                          </p:val>
                                        </p:tav>
                                        <p:tav tm="100000">
                                          <p:val>
                                            <p:strVal val="#ppt_y"/>
                                          </p:val>
                                        </p:tav>
                                      </p:tavLst>
                                    </p:anim>
                                  </p:childTnLst>
                                </p:cTn>
                              </p:par>
                              <p:par>
                                <p:cTn fill="hold" id="23" nodeType="withEffect" presetClass="entr" presetID="47" presetSubtype="0">
                                  <p:stCondLst>
                                    <p:cond delay="0"/>
                                  </p:stCondLst>
                                  <p:childTnLst>
                                    <p:set>
                                      <p:cBhvr>
                                        <p:cTn dur="1" fill="hold" id="24">
                                          <p:stCondLst>
                                            <p:cond delay="0"/>
                                          </p:stCondLst>
                                        </p:cTn>
                                        <p:tgtEl>
                                          <p:spTgt spid="28"/>
                                        </p:tgtEl>
                                        <p:attrNameLst>
                                          <p:attrName>style.visibility</p:attrName>
                                        </p:attrNameLst>
                                      </p:cBhvr>
                                      <p:to>
                                        <p:strVal val="visible"/>
                                      </p:to>
                                    </p:set>
                                    <p:animEffect filter="fade" transition="in">
                                      <p:cBhvr>
                                        <p:cTn dur="1000" id="25"/>
                                        <p:tgtEl>
                                          <p:spTgt spid="28"/>
                                        </p:tgtEl>
                                      </p:cBhvr>
                                    </p:animEffect>
                                    <p:anim calcmode="lin" valueType="num">
                                      <p:cBhvr>
                                        <p:cTn dur="1000" fill="hold" id="26"/>
                                        <p:tgtEl>
                                          <p:spTgt spid="28"/>
                                        </p:tgtEl>
                                        <p:attrNameLst>
                                          <p:attrName>ppt_x</p:attrName>
                                        </p:attrNameLst>
                                      </p:cBhvr>
                                      <p:tavLst>
                                        <p:tav tm="0">
                                          <p:val>
                                            <p:strVal val="#ppt_x"/>
                                          </p:val>
                                        </p:tav>
                                        <p:tav tm="100000">
                                          <p:val>
                                            <p:strVal val="#ppt_x"/>
                                          </p:val>
                                        </p:tav>
                                      </p:tavLst>
                                    </p:anim>
                                    <p:anim calcmode="lin" valueType="num">
                                      <p:cBhvr>
                                        <p:cTn dur="1000" fill="hold" id="27"/>
                                        <p:tgtEl>
                                          <p:spTgt spid="28"/>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0" id="30" nodeType="clickEffect" presetClass="entr" presetID="52" presetSubtype="0">
                                  <p:stCondLst>
                                    <p:cond delay="0"/>
                                  </p:stCondLst>
                                  <p:iterate type="wd">
                                    <p:tmPct val="10000"/>
                                  </p:iterate>
                                  <p:childTnLst>
                                    <p:set>
                                      <p:cBhvr>
                                        <p:cTn dur="1" fill="hold" id="31">
                                          <p:stCondLst>
                                            <p:cond delay="0"/>
                                          </p:stCondLst>
                                        </p:cTn>
                                        <p:tgtEl>
                                          <p:spTgt spid="31"/>
                                        </p:tgtEl>
                                        <p:attrNameLst>
                                          <p:attrName>style.visibility</p:attrName>
                                        </p:attrNameLst>
                                      </p:cBhvr>
                                      <p:to>
                                        <p:strVal val="visible"/>
                                      </p:to>
                                    </p:set>
                                    <p:animScale>
                                      <p:cBhvr>
                                        <p:cTn decel="50000" dur="1000" fill="hold" id="32">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31"/>
                                        </p:tgtEl>
                                        <p:attrNameLst>
                                          <p:attrName>ppt_x</p:attrName>
                                          <p:attrName>ppt_y</p:attrName>
                                        </p:attrNameLst>
                                      </p:cBhvr>
                                    </p:animMotion>
                                    <p:animEffect filter="fade" transition="in">
                                      <p:cBhvr>
                                        <p:cTn dur="1000" id="34"/>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29"/>
      <p:bldP grpId="0" spid="3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543</Paragraphs>
  <Slides>54</Slides>
  <Notes>2</Notes>
  <TotalTime>4920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54</vt:i4>
      </vt:variant>
    </vt:vector>
  </HeadingPairs>
  <TitlesOfParts>
    <vt:vector baseType="lpstr" size="72">
      <vt:lpstr>Arial</vt:lpstr>
      <vt:lpstr>Calibri</vt:lpstr>
      <vt:lpstr>Broadway</vt:lpstr>
      <vt:lpstr>楷体</vt:lpstr>
      <vt:lpstr>经典繁仿黑</vt:lpstr>
      <vt:lpstr>华文宋体</vt:lpstr>
      <vt:lpstr>宋体</vt:lpstr>
      <vt:lpstr>微软雅黑</vt:lpstr>
      <vt:lpstr>Calibri Light</vt:lpstr>
      <vt:lpstr>Tahoma</vt:lpstr>
      <vt:lpstr>Lao UI</vt:lpstr>
      <vt:lpstr>Impact</vt:lpstr>
      <vt:lpstr>Arial Unicode MS</vt:lpstr>
      <vt:lpstr>DFPYeaSong-B5</vt:lpstr>
      <vt:lpstr>Wingdings</vt:lpstr>
      <vt:lpstr>Meiryo</vt:lpstr>
      <vt:lpstr>幼圆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2012-07-01T00:40:18Z</dcterms:created>
  <cp:lastModifiedBy>Administrator</cp:lastModifiedBy>
  <dcterms:modified xsi:type="dcterms:W3CDTF">2021-08-20T10:50:28Z</dcterms:modified>
  <cp:revision>870</cp:revision>
  <dc:title>PowerPoint 演示文稿</dc:title>
</cp:coreProperties>
</file>