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"/>
  </p:notesMasterIdLst>
  <p:sldIdLst>
    <p:sldId id="257" r:id="rId4"/>
    <p:sldId id="264" r:id="rId5"/>
    <p:sldId id="256" r:id="rId6"/>
    <p:sldId id="258" r:id="rId7"/>
    <p:sldId id="259" r:id="rId8"/>
    <p:sldId id="263" r:id="rId9"/>
    <p:sldId id="260" r:id="rId10"/>
    <p:sldId id="261" r:id="rId11"/>
    <p:sldId id="262" r:id="rId12"/>
    <p:sldId id="265" r:id="rId13"/>
    <p:sldId id="268" r:id="rId14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54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66E8-DCBF-4434-8BF3-18D8CC239B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12039-E9AC-495E-829E-E5892CCD1C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271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768305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296186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422890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5686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71855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097192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5585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69461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052026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405248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13090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4883669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09423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762947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648448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356466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10166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01311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88177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018705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96455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232975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36CB-31C4-4992-AB19-CDDC9010E042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A657-080E-4201-9955-EFBBE4978F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75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497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6.tif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7.tif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tif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tiff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tiff" Type="http://schemas.openxmlformats.org/officeDocument/2006/relationships/image"/><Relationship Id="rId5" Target="../media/image16.png" Type="http://schemas.openxmlformats.org/officeDocument/2006/relationships/image"/><Relationship Id="rId6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5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20" l="20379" r="18375" t="4794"/>
          <a:stretch>
            <a:fillRect/>
          </a:stretch>
        </p:blipFill>
        <p:spPr>
          <a:xfrm>
            <a:off x="1733938" y="563152"/>
            <a:ext cx="4017196" cy="4017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64159" y="857434"/>
            <a:ext cx="1366250" cy="1432560"/>
          </a:xfrm>
          <a:prstGeom prst="rect">
            <a:avLst/>
          </a:prstGeom>
          <a:noFill/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square">
            <a:spAutoFit/>
          </a:bodyPr>
          <a:lstStyle/>
          <a:p>
            <a:r>
              <a:rPr altLang="en-US" b="1" lang="zh-CN" smtClean="0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龙</a:t>
            </a:r>
          </a:p>
        </p:txBody>
      </p:sp>
      <p:sp>
        <p:nvSpPr>
          <p:cNvPr id="7" name="矩形 6"/>
          <p:cNvSpPr/>
          <p:nvPr/>
        </p:nvSpPr>
        <p:spPr>
          <a:xfrm>
            <a:off x="5034731" y="2648898"/>
            <a:ext cx="1021080" cy="1097280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b="1" lang="zh-CN" smtClean="0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腾</a:t>
            </a:r>
          </a:p>
        </p:txBody>
      </p:sp>
      <p:sp>
        <p:nvSpPr>
          <p:cNvPr id="8" name="矩形 7"/>
          <p:cNvSpPr/>
          <p:nvPr/>
        </p:nvSpPr>
        <p:spPr>
          <a:xfrm>
            <a:off x="5551860" y="1951015"/>
            <a:ext cx="1021080" cy="1097280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b="1" lang="zh-CN" sz="6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图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42757" y="3753548"/>
            <a:ext cx="408377" cy="4219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23653" y="3264505"/>
            <a:ext cx="1280160" cy="1038837"/>
            <a:chOff x="6031711" y="3174250"/>
            <a:chExt cx="1280160" cy="1038837"/>
          </a:xfrm>
        </p:grpSpPr>
        <p:sp>
          <p:nvSpPr>
            <p:cNvPr id="10" name="矩形 9"/>
            <p:cNvSpPr/>
            <p:nvPr/>
          </p:nvSpPr>
          <p:spPr>
            <a:xfrm>
              <a:off x="6031711" y="3185241"/>
              <a:ext cx="128016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有美为鳞族，潜蟠得所从。标奇初韫宝，表智即称龙。 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046007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6338466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630925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923384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215843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203370788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4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939268" y="1509963"/>
            <a:ext cx="1265465" cy="2123574"/>
            <a:chOff x="4050540" y="1387270"/>
            <a:chExt cx="1265465" cy="2123574"/>
          </a:xfrm>
        </p:grpSpPr>
        <p:sp>
          <p:nvSpPr>
            <p:cNvPr id="5" name="文本框 4"/>
            <p:cNvSpPr txBox="1"/>
            <p:nvPr/>
          </p:nvSpPr>
          <p:spPr>
            <a:xfrm>
              <a:off x="4275614" y="1608499"/>
              <a:ext cx="815316" cy="1737360"/>
            </a:xfrm>
            <a:prstGeom prst="rect">
              <a:avLst/>
            </a:prstGeom>
            <a:noFill/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txBody>
            <a:bodyPr rtlCol="0" vert="horz" wrap="square">
              <a:spAutoFit/>
            </a:bodyPr>
            <a:lstStyle/>
            <a:p>
              <a:r>
                <a:rPr altLang="en-US" b="1" lang="zh-CN" smtClean="0" sz="5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谢谢</a:t>
              </a:r>
            </a:p>
          </p:txBody>
        </p:sp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4050540" y="1387270"/>
              <a:ext cx="1265465" cy="21235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4143879" y="1513034"/>
              <a:ext cx="1078787" cy="1872047"/>
            </a:xfrm>
            <a:prstGeom prst="rect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0803" y="3266022"/>
            <a:ext cx="233954" cy="2417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520" l="20379" r="18375" t="4794"/>
          <a:stretch>
            <a:fillRect/>
          </a:stretch>
        </p:blipFill>
        <p:spPr>
          <a:xfrm>
            <a:off x="6030827" y="-343601"/>
            <a:ext cx="5187280" cy="5187280"/>
          </a:xfrm>
          <a:prstGeom prst="rect">
            <a:avLst/>
          </a:prstGeom>
        </p:spPr>
      </p:pic>
    </p:spTree>
    <p:extLst>
      <p:ext uri="{BB962C8B-B14F-4D97-AF65-F5344CB8AC3E}">
        <p14:creationId val="412383424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14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/>
          <p:cNvGrpSpPr/>
          <p:nvPr/>
        </p:nvGrpSpPr>
        <p:grpSpPr>
          <a:xfrm>
            <a:off x="3357226" y="1554223"/>
            <a:ext cx="2429549" cy="2035054"/>
            <a:chOff x="2757061" y="1554223"/>
            <a:chExt cx="2429549" cy="2035054"/>
          </a:xfrm>
        </p:grpSpPr>
        <p:grpSp>
          <p:nvGrpSpPr>
            <p:cNvPr id="15" name="组合 14"/>
            <p:cNvGrpSpPr/>
            <p:nvPr/>
          </p:nvGrpSpPr>
          <p:grpSpPr>
            <a:xfrm>
              <a:off x="3957390" y="1554223"/>
              <a:ext cx="1229220" cy="2035054"/>
              <a:chOff x="4320684" y="1586918"/>
              <a:chExt cx="1229220" cy="2035054"/>
            </a:xfrm>
          </p:grpSpPr>
          <p:pic>
            <p:nvPicPr>
              <p:cNvPr id="7" name="图片 6"/>
              <p:cNvPicPr preferRelativeResize="0"/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792623" y="1586918"/>
                <a:ext cx="757281" cy="757281"/>
              </a:xfrm>
              <a:prstGeom prst="ellipse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1" name="矩形 10"/>
              <p:cNvSpPr/>
              <p:nvPr/>
            </p:nvSpPr>
            <p:spPr>
              <a:xfrm>
                <a:off x="4322916" y="1586918"/>
                <a:ext cx="457200" cy="2035054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zh-CN" b="1" lang="en-US" smtClean="0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20400000000000000" pitchFamily="18" typeface="Adobe 楷体 Std R"/>
                    <a:ea charset="-122" panose="02020400000000000000" pitchFamily="18" typeface="Adobe 楷体 Std R"/>
                  </a:rPr>
                  <a:t>【秀在屏幕，让演示更出彩】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757061" y="2250039"/>
              <a:ext cx="1200329" cy="1236400"/>
              <a:chOff x="6117792" y="3174250"/>
              <a:chExt cx="1200329" cy="123640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6117792" y="3185242"/>
                <a:ext cx="937260" cy="1225408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mtClean="0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2" panose="02020400000000000000" pitchFamily="18" typeface="Adobe 楷体 Std R"/>
                    <a:ea charset="-122" panose="02020400000000000000" pitchFamily="18" typeface="Adobe 楷体 Std R"/>
                  </a:rPr>
                  <a:t>十月荷纯手绘PPT，为您的专属定制。请联系QQ-965583511 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H="1">
                <a:off x="6179569" y="3174250"/>
                <a:ext cx="0" cy="118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6441206" y="3174250"/>
                <a:ext cx="0" cy="118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6692569" y="3174250"/>
                <a:ext cx="0" cy="118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6933658" y="3174250"/>
                <a:ext cx="0" cy="118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7205569" y="3174250"/>
                <a:ext cx="0" cy="118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val="410082587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4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2786240" y="2592064"/>
            <a:ext cx="1292662" cy="1038838"/>
            <a:chOff x="6025459" y="3174250"/>
            <a:chExt cx="1292662" cy="1038838"/>
          </a:xfrm>
        </p:grpSpPr>
        <p:sp>
          <p:nvSpPr>
            <p:cNvPr id="16" name="矩形 15"/>
            <p:cNvSpPr/>
            <p:nvPr/>
          </p:nvSpPr>
          <p:spPr>
            <a:xfrm>
              <a:off x="6031710" y="3185242"/>
              <a:ext cx="128016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有美为鳞族，潜蟠得所从。标奇初韫宝，表智即称龙。 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6046007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6338466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630925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6923384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7215843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337"/>
          <p:cNvSpPr>
            <a:spLocks noEditPoints="1"/>
          </p:cNvSpPr>
          <p:nvPr/>
        </p:nvSpPr>
        <p:spPr bwMode="auto">
          <a:xfrm rot="18947338">
            <a:off x="4371360" y="677588"/>
            <a:ext cx="3465997" cy="3407050"/>
          </a:xfrm>
          <a:custGeom>
            <a:gdLst>
              <a:gd fmla="*/ 79 w 316" name="T0"/>
              <a:gd fmla="*/ 6 h 310" name="T1"/>
              <a:gd fmla="*/ 266 w 316" name="T2"/>
              <a:gd fmla="*/ 66 h 310" name="T3"/>
              <a:gd fmla="*/ 238 w 316" name="T4"/>
              <a:gd fmla="*/ 18 h 310" name="T5"/>
              <a:gd fmla="*/ 287 w 316" name="T6"/>
              <a:gd fmla="*/ 43 h 310" name="T7"/>
              <a:gd fmla="*/ 287 w 316" name="T8"/>
              <a:gd fmla="*/ 59 h 310" name="T9"/>
              <a:gd fmla="*/ 96 w 316" name="T10"/>
              <a:gd fmla="*/ 13 h 310" name="T11"/>
              <a:gd fmla="*/ 66 w 316" name="T12"/>
              <a:gd fmla="*/ 23 h 310" name="T13"/>
              <a:gd fmla="*/ 31 w 316" name="T14"/>
              <a:gd fmla="*/ 35 h 310" name="T15"/>
              <a:gd fmla="*/ 19 w 316" name="T16"/>
              <a:gd fmla="*/ 131 h 310" name="T17"/>
              <a:gd fmla="*/ 32 w 316" name="T18"/>
              <a:gd fmla="*/ 24 h 310" name="T19"/>
              <a:gd fmla="*/ 273 w 316" name="T20"/>
              <a:gd fmla="*/ 23 h 310" name="T21"/>
              <a:gd fmla="*/ 9 w 316" name="T22"/>
              <a:gd fmla="*/ 22 h 310" name="T23"/>
              <a:gd fmla="*/ 264 w 316" name="T24"/>
              <a:gd fmla="*/ 36 h 310" name="T25"/>
              <a:gd fmla="*/ 272 w 316" name="T26"/>
              <a:gd fmla="*/ 141 h 310" name="T27"/>
              <a:gd fmla="*/ 272 w 316" name="T28"/>
              <a:gd fmla="*/ 147 h 310" name="T29"/>
              <a:gd fmla="*/ 273 w 316" name="T30"/>
              <a:gd fmla="*/ 54 h 310" name="T31"/>
              <a:gd fmla="*/ 144 w 316" name="T32"/>
              <a:gd fmla="*/ 255 h 310" name="T33"/>
              <a:gd fmla="*/ 27 w 316" name="T34"/>
              <a:gd fmla="*/ 84 h 310" name="T35"/>
              <a:gd fmla="*/ 177 w 316" name="T36"/>
              <a:gd fmla="*/ 68 h 310" name="T37"/>
              <a:gd fmla="*/ 105 w 316" name="T38"/>
              <a:gd fmla="*/ 79 h 310" name="T39"/>
              <a:gd fmla="*/ 26 w 316" name="T40"/>
              <a:gd fmla="*/ 71 h 310" name="T41"/>
              <a:gd fmla="*/ 194 w 316" name="T42"/>
              <a:gd fmla="*/ 106 h 310" name="T43"/>
              <a:gd fmla="*/ 112 w 316" name="T44"/>
              <a:gd fmla="*/ 80 h 310" name="T45"/>
              <a:gd fmla="*/ 176 w 316" name="T46"/>
              <a:gd fmla="*/ 118 h 310" name="T47"/>
              <a:gd fmla="*/ 140 w 316" name="T48"/>
              <a:gd fmla="*/ 99 h 310" name="T49"/>
              <a:gd fmla="*/ 81 w 316" name="T50"/>
              <a:gd fmla="*/ 93 h 310" name="T51"/>
              <a:gd fmla="*/ 144 w 316" name="T52"/>
              <a:gd fmla="*/ 115 h 310" name="T53"/>
              <a:gd fmla="*/ 221 w 316" name="T54"/>
              <a:gd fmla="*/ 159 h 310" name="T55"/>
              <a:gd fmla="*/ 171 w 316" name="T56"/>
              <a:gd fmla="*/ 207 h 310" name="T57"/>
              <a:gd fmla="*/ 143 w 316" name="T58"/>
              <a:gd fmla="*/ 123 h 310" name="T59"/>
              <a:gd fmla="*/ 112 w 316" name="T60"/>
              <a:gd fmla="*/ 190 h 310" name="T61"/>
              <a:gd fmla="*/ 236 w 316" name="T62"/>
              <a:gd fmla="*/ 154 h 310" name="T63"/>
              <a:gd fmla="*/ 256 w 316" name="T64"/>
              <a:gd fmla="*/ 148 h 310" name="T65"/>
              <a:gd fmla="*/ 197 w 316" name="T66"/>
              <a:gd fmla="*/ 125 h 310" name="T67"/>
              <a:gd fmla="*/ 116 w 316" name="T68"/>
              <a:gd fmla="*/ 175 h 310" name="T69"/>
              <a:gd fmla="*/ 214 w 316" name="T70"/>
              <a:gd fmla="*/ 152 h 310" name="T71"/>
              <a:gd fmla="*/ 157 w 316" name="T72"/>
              <a:gd fmla="*/ 153 h 310" name="T73"/>
              <a:gd fmla="*/ 167 w 316" name="T74"/>
              <a:gd fmla="*/ 304 h 310" name="T75"/>
              <a:gd fmla="*/ 252 w 316" name="T76"/>
              <a:gd fmla="*/ 163 h 310" name="T77"/>
              <a:gd fmla="*/ 7 w 316" name="T78"/>
              <a:gd fmla="*/ 283 h 310" name="T79"/>
              <a:gd fmla="*/ 303 w 316" name="T80"/>
              <a:gd fmla="*/ 257 h 310" name="T81"/>
              <a:gd fmla="*/ 222 w 316" name="T82"/>
              <a:gd fmla="*/ 293 h 310" name="T83"/>
              <a:gd fmla="*/ 288 w 316" name="T84"/>
              <a:gd fmla="*/ 215 h 310" name="T85"/>
              <a:gd fmla="*/ 58 w 316" name="T86"/>
              <a:gd fmla="*/ 276 h 310" name="T87"/>
              <a:gd fmla="*/ 50 w 316" name="T88"/>
              <a:gd fmla="*/ 286 h 310" name="T89"/>
              <a:gd fmla="*/ 14 w 316" name="T90"/>
              <a:gd fmla="*/ 208 h 310" name="T91"/>
              <a:gd fmla="*/ 306 w 316" name="T92"/>
              <a:gd fmla="*/ 224 h 310" name="T93"/>
              <a:gd fmla="*/ 79 w 316" name="T94"/>
              <a:gd fmla="*/ 172 h 310" name="T95"/>
              <a:gd fmla="*/ 144 w 316" name="T96"/>
              <a:gd fmla="*/ 191 h 310" name="T97"/>
              <a:gd fmla="*/ 175 w 316" name="T98"/>
              <a:gd fmla="*/ 211 h 310" name="T99"/>
              <a:gd fmla="*/ 231 w 316" name="T100"/>
              <a:gd fmla="*/ 210 h 310" name="T101"/>
              <a:gd fmla="*/ 126 w 316" name="T102"/>
              <a:gd fmla="*/ 207 h 310" name="T103"/>
              <a:gd fmla="*/ 278 w 316" name="T104"/>
              <a:gd fmla="*/ 235 h 310" name="T105"/>
              <a:gd fmla="*/ 295 w 316" name="T106"/>
              <a:gd fmla="*/ 248 h 310" name="T107"/>
              <a:gd fmla="*/ 113 w 316" name="T108"/>
              <a:gd fmla="*/ 238 h 310" name="T109"/>
              <a:gd fmla="*/ 308 w 316" name="T110"/>
              <a:gd fmla="*/ 237 h 310" name="T111"/>
              <a:gd fmla="*/ 151 w 316" name="T112"/>
              <a:gd fmla="*/ 253 h 310" name="T113"/>
              <a:gd fmla="*/ 148 w 316" name="T114"/>
              <a:gd fmla="*/ 252 h 310" name="T115"/>
              <a:gd fmla="*/ 265 w 316" name="T116"/>
              <a:gd fmla="*/ 264 h 310" name="T117"/>
              <a:gd fmla="*/ 12 w 316" name="T118"/>
              <a:gd fmla="*/ 290 h 310" name="T119"/>
              <a:gd fmla="*/ 50 w 316" name="T120"/>
              <a:gd fmla="*/ 268 h 310" name="T121"/>
              <a:gd fmla="*/ 247 w 316" name="T122"/>
              <a:gd fmla="*/ 298 h 310" name="T123"/>
              <a:gd fmla="*/ 125 w 316" name="T124"/>
              <a:gd fmla="*/ 300 h 31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10" w="316">
                <a:moveTo>
                  <a:pt x="151" y="5"/>
                </a:moveTo>
                <a:cubicBezTo>
                  <a:pt x="143" y="6"/>
                  <a:pt x="141" y="17"/>
                  <a:pt x="134" y="21"/>
                </a:cubicBezTo>
                <a:cubicBezTo>
                  <a:pt x="129" y="23"/>
                  <a:pt x="122" y="22"/>
                  <a:pt x="116" y="21"/>
                </a:cubicBezTo>
                <a:cubicBezTo>
                  <a:pt x="111" y="22"/>
                  <a:pt x="109" y="27"/>
                  <a:pt x="104" y="28"/>
                </a:cubicBezTo>
                <a:cubicBezTo>
                  <a:pt x="102" y="29"/>
                  <a:pt x="100" y="29"/>
                  <a:pt x="98" y="28"/>
                </a:cubicBezTo>
                <a:cubicBezTo>
                  <a:pt x="96" y="34"/>
                  <a:pt x="89" y="37"/>
                  <a:pt x="84" y="39"/>
                </a:cubicBezTo>
                <a:cubicBezTo>
                  <a:pt x="81" y="45"/>
                  <a:pt x="75" y="49"/>
                  <a:pt x="68" y="50"/>
                </a:cubicBezTo>
                <a:cubicBezTo>
                  <a:pt x="67" y="49"/>
                  <a:pt x="66" y="49"/>
                  <a:pt x="65" y="50"/>
                </a:cubicBezTo>
                <a:cubicBezTo>
                  <a:pt x="62" y="51"/>
                  <a:pt x="65" y="54"/>
                  <a:pt x="64" y="56"/>
                </a:cubicBezTo>
                <a:cubicBezTo>
                  <a:pt x="64" y="61"/>
                  <a:pt x="59" y="64"/>
                  <a:pt x="55" y="66"/>
                </a:cubicBezTo>
                <a:cubicBezTo>
                  <a:pt x="52" y="67"/>
                  <a:pt x="52" y="67"/>
                  <a:pt x="52" y="67"/>
                </a:cubicBezTo>
                <a:cubicBezTo>
                  <a:pt x="48" y="72"/>
                  <a:pt x="48" y="72"/>
                  <a:pt x="48" y="72"/>
                </a:cubicBezTo>
                <a:cubicBezTo>
                  <a:pt x="43" y="74"/>
                  <a:pt x="45" y="80"/>
                  <a:pt x="41" y="83"/>
                </a:cubicBezTo>
                <a:cubicBezTo>
                  <a:pt x="38" y="86"/>
                  <a:pt x="35" y="87"/>
                  <a:pt x="31" y="88"/>
                </a:cubicBezTo>
                <a:cubicBezTo>
                  <a:pt x="31" y="91"/>
                  <a:pt x="30" y="94"/>
                  <a:pt x="28" y="96"/>
                </a:cubicBezTo>
                <a:cubicBezTo>
                  <a:pt x="27" y="97"/>
                  <a:pt x="25" y="98"/>
                  <a:pt x="24" y="99"/>
                </a:cubicBezTo>
                <a:cubicBezTo>
                  <a:pt x="26" y="105"/>
                  <a:pt x="26" y="113"/>
                  <a:pt x="21" y="118"/>
                </a:cubicBezTo>
                <a:cubicBezTo>
                  <a:pt x="18" y="121"/>
                  <a:pt x="20" y="125"/>
                  <a:pt x="20" y="129"/>
                </a:cubicBezTo>
                <a:cubicBezTo>
                  <a:pt x="20" y="135"/>
                  <a:pt x="19" y="141"/>
                  <a:pt x="15" y="145"/>
                </a:cubicBezTo>
                <a:cubicBezTo>
                  <a:pt x="12" y="147"/>
                  <a:pt x="7" y="146"/>
                  <a:pt x="6" y="151"/>
                </a:cubicBezTo>
                <a:cubicBezTo>
                  <a:pt x="6" y="151"/>
                  <a:pt x="5" y="152"/>
                  <a:pt x="5" y="152"/>
                </a:cubicBezTo>
                <a:cubicBezTo>
                  <a:pt x="4" y="152"/>
                  <a:pt x="4" y="151"/>
                  <a:pt x="4" y="151"/>
                </a:cubicBezTo>
                <a:cubicBezTo>
                  <a:pt x="0" y="146"/>
                  <a:pt x="6" y="142"/>
                  <a:pt x="5" y="136"/>
                </a:cubicBezTo>
                <a:cubicBezTo>
                  <a:pt x="4" y="129"/>
                  <a:pt x="0" y="123"/>
                  <a:pt x="1" y="115"/>
                </a:cubicBezTo>
                <a:cubicBezTo>
                  <a:pt x="1" y="111"/>
                  <a:pt x="3" y="107"/>
                  <a:pt x="5" y="104"/>
                </a:cubicBezTo>
                <a:cubicBezTo>
                  <a:pt x="4" y="101"/>
                  <a:pt x="1" y="98"/>
                  <a:pt x="1" y="94"/>
                </a:cubicBezTo>
                <a:cubicBezTo>
                  <a:pt x="1" y="89"/>
                  <a:pt x="3" y="85"/>
                  <a:pt x="6" y="81"/>
                </a:cubicBezTo>
                <a:cubicBezTo>
                  <a:pt x="6" y="79"/>
                  <a:pt x="4" y="79"/>
                  <a:pt x="4" y="77"/>
                </a:cubicBezTo>
                <a:cubicBezTo>
                  <a:pt x="1" y="73"/>
                  <a:pt x="0" y="68"/>
                  <a:pt x="2" y="63"/>
                </a:cubicBezTo>
                <a:cubicBezTo>
                  <a:pt x="3" y="59"/>
                  <a:pt x="5" y="56"/>
                  <a:pt x="8" y="54"/>
                </a:cubicBezTo>
                <a:cubicBezTo>
                  <a:pt x="8" y="52"/>
                  <a:pt x="6" y="50"/>
                  <a:pt x="5" y="49"/>
                </a:cubicBezTo>
                <a:cubicBezTo>
                  <a:pt x="1" y="42"/>
                  <a:pt x="3" y="34"/>
                  <a:pt x="6" y="28"/>
                </a:cubicBezTo>
                <a:cubicBezTo>
                  <a:pt x="5" y="25"/>
                  <a:pt x="3" y="23"/>
                  <a:pt x="4" y="19"/>
                </a:cubicBezTo>
                <a:cubicBezTo>
                  <a:pt x="3" y="15"/>
                  <a:pt x="7" y="12"/>
                  <a:pt x="10" y="9"/>
                </a:cubicBezTo>
                <a:cubicBezTo>
                  <a:pt x="14" y="6"/>
                  <a:pt x="18" y="8"/>
                  <a:pt x="22" y="8"/>
                </a:cubicBezTo>
                <a:cubicBezTo>
                  <a:pt x="24" y="8"/>
                  <a:pt x="25" y="11"/>
                  <a:pt x="27" y="9"/>
                </a:cubicBezTo>
                <a:cubicBezTo>
                  <a:pt x="30" y="7"/>
                  <a:pt x="33" y="6"/>
                  <a:pt x="36" y="5"/>
                </a:cubicBezTo>
                <a:cubicBezTo>
                  <a:pt x="41" y="4"/>
                  <a:pt x="47" y="6"/>
                  <a:pt x="51" y="10"/>
                </a:cubicBezTo>
                <a:cubicBezTo>
                  <a:pt x="57" y="6"/>
                  <a:pt x="64" y="2"/>
                  <a:pt x="72" y="5"/>
                </a:cubicBezTo>
                <a:cubicBezTo>
                  <a:pt x="74" y="5"/>
                  <a:pt x="77" y="9"/>
                  <a:pt x="79" y="6"/>
                </a:cubicBezTo>
                <a:cubicBezTo>
                  <a:pt x="84" y="4"/>
                  <a:pt x="88" y="2"/>
                  <a:pt x="93" y="3"/>
                </a:cubicBezTo>
                <a:cubicBezTo>
                  <a:pt x="105" y="5"/>
                  <a:pt x="105" y="5"/>
                  <a:pt x="105" y="5"/>
                </a:cubicBezTo>
                <a:cubicBezTo>
                  <a:pt x="109" y="0"/>
                  <a:pt x="117" y="0"/>
                  <a:pt x="123" y="1"/>
                </a:cubicBezTo>
                <a:cubicBezTo>
                  <a:pt x="127" y="3"/>
                  <a:pt x="132" y="7"/>
                  <a:pt x="138" y="4"/>
                </a:cubicBezTo>
                <a:cubicBezTo>
                  <a:pt x="140" y="2"/>
                  <a:pt x="143" y="1"/>
                  <a:pt x="146" y="0"/>
                </a:cubicBezTo>
                <a:cubicBezTo>
                  <a:pt x="148" y="1"/>
                  <a:pt x="151" y="2"/>
                  <a:pt x="151" y="5"/>
                </a:cubicBezTo>
                <a:close/>
                <a:moveTo>
                  <a:pt x="209" y="6"/>
                </a:moveTo>
                <a:cubicBezTo>
                  <a:pt x="213" y="8"/>
                  <a:pt x="215" y="3"/>
                  <a:pt x="218" y="3"/>
                </a:cubicBezTo>
                <a:cubicBezTo>
                  <a:pt x="222" y="0"/>
                  <a:pt x="227" y="3"/>
                  <a:pt x="231" y="5"/>
                </a:cubicBezTo>
                <a:cubicBezTo>
                  <a:pt x="234" y="5"/>
                  <a:pt x="237" y="6"/>
                  <a:pt x="239" y="8"/>
                </a:cubicBezTo>
                <a:cubicBezTo>
                  <a:pt x="242" y="8"/>
                  <a:pt x="244" y="5"/>
                  <a:pt x="246" y="5"/>
                </a:cubicBezTo>
                <a:cubicBezTo>
                  <a:pt x="253" y="4"/>
                  <a:pt x="259" y="6"/>
                  <a:pt x="263" y="10"/>
                </a:cubicBezTo>
                <a:cubicBezTo>
                  <a:pt x="266" y="7"/>
                  <a:pt x="270" y="4"/>
                  <a:pt x="275" y="4"/>
                </a:cubicBezTo>
                <a:cubicBezTo>
                  <a:pt x="279" y="4"/>
                  <a:pt x="283" y="6"/>
                  <a:pt x="287" y="8"/>
                </a:cubicBezTo>
                <a:cubicBezTo>
                  <a:pt x="289" y="9"/>
                  <a:pt x="290" y="7"/>
                  <a:pt x="292" y="7"/>
                </a:cubicBezTo>
                <a:cubicBezTo>
                  <a:pt x="297" y="6"/>
                  <a:pt x="301" y="6"/>
                  <a:pt x="305" y="8"/>
                </a:cubicBezTo>
                <a:cubicBezTo>
                  <a:pt x="309" y="12"/>
                  <a:pt x="311" y="16"/>
                  <a:pt x="311" y="21"/>
                </a:cubicBezTo>
                <a:cubicBezTo>
                  <a:pt x="311" y="24"/>
                  <a:pt x="307" y="27"/>
                  <a:pt x="310" y="30"/>
                </a:cubicBezTo>
                <a:cubicBezTo>
                  <a:pt x="313" y="35"/>
                  <a:pt x="314" y="43"/>
                  <a:pt x="311" y="50"/>
                </a:cubicBezTo>
                <a:cubicBezTo>
                  <a:pt x="311" y="51"/>
                  <a:pt x="309" y="52"/>
                  <a:pt x="308" y="53"/>
                </a:cubicBezTo>
                <a:cubicBezTo>
                  <a:pt x="309" y="57"/>
                  <a:pt x="312" y="59"/>
                  <a:pt x="313" y="62"/>
                </a:cubicBezTo>
                <a:cubicBezTo>
                  <a:pt x="314" y="68"/>
                  <a:pt x="312" y="73"/>
                  <a:pt x="308" y="77"/>
                </a:cubicBezTo>
                <a:cubicBezTo>
                  <a:pt x="309" y="79"/>
                  <a:pt x="311" y="80"/>
                  <a:pt x="311" y="81"/>
                </a:cubicBezTo>
                <a:cubicBezTo>
                  <a:pt x="315" y="86"/>
                  <a:pt x="315" y="93"/>
                  <a:pt x="313" y="98"/>
                </a:cubicBezTo>
                <a:cubicBezTo>
                  <a:pt x="312" y="99"/>
                  <a:pt x="312" y="100"/>
                  <a:pt x="312" y="101"/>
                </a:cubicBezTo>
                <a:cubicBezTo>
                  <a:pt x="312" y="101"/>
                  <a:pt x="312" y="101"/>
                  <a:pt x="312" y="101"/>
                </a:cubicBezTo>
                <a:cubicBezTo>
                  <a:pt x="312" y="102"/>
                  <a:pt x="313" y="104"/>
                  <a:pt x="313" y="105"/>
                </a:cubicBezTo>
                <a:cubicBezTo>
                  <a:pt x="314" y="109"/>
                  <a:pt x="315" y="115"/>
                  <a:pt x="313" y="119"/>
                </a:cubicBezTo>
                <a:cubicBezTo>
                  <a:pt x="311" y="123"/>
                  <a:pt x="310" y="127"/>
                  <a:pt x="310" y="132"/>
                </a:cubicBezTo>
                <a:cubicBezTo>
                  <a:pt x="311" y="135"/>
                  <a:pt x="314" y="138"/>
                  <a:pt x="315" y="141"/>
                </a:cubicBezTo>
                <a:cubicBezTo>
                  <a:pt x="314" y="144"/>
                  <a:pt x="316" y="148"/>
                  <a:pt x="313" y="149"/>
                </a:cubicBezTo>
                <a:cubicBezTo>
                  <a:pt x="311" y="147"/>
                  <a:pt x="309" y="144"/>
                  <a:pt x="305" y="144"/>
                </a:cubicBezTo>
                <a:cubicBezTo>
                  <a:pt x="301" y="141"/>
                  <a:pt x="296" y="137"/>
                  <a:pt x="296" y="131"/>
                </a:cubicBezTo>
                <a:cubicBezTo>
                  <a:pt x="297" y="123"/>
                  <a:pt x="299" y="115"/>
                  <a:pt x="294" y="109"/>
                </a:cubicBezTo>
                <a:cubicBezTo>
                  <a:pt x="291" y="106"/>
                  <a:pt x="289" y="103"/>
                  <a:pt x="289" y="99"/>
                </a:cubicBezTo>
                <a:cubicBezTo>
                  <a:pt x="286" y="98"/>
                  <a:pt x="284" y="95"/>
                  <a:pt x="282" y="92"/>
                </a:cubicBezTo>
                <a:cubicBezTo>
                  <a:pt x="281" y="91"/>
                  <a:pt x="283" y="86"/>
                  <a:pt x="279" y="86"/>
                </a:cubicBezTo>
                <a:cubicBezTo>
                  <a:pt x="274" y="86"/>
                  <a:pt x="271" y="82"/>
                  <a:pt x="269" y="78"/>
                </a:cubicBezTo>
                <a:cubicBezTo>
                  <a:pt x="268" y="75"/>
                  <a:pt x="267" y="72"/>
                  <a:pt x="268" y="69"/>
                </a:cubicBezTo>
                <a:cubicBezTo>
                  <a:pt x="268" y="68"/>
                  <a:pt x="267" y="67"/>
                  <a:pt x="266" y="66"/>
                </a:cubicBezTo>
                <a:cubicBezTo>
                  <a:pt x="262" y="67"/>
                  <a:pt x="258" y="65"/>
                  <a:pt x="256" y="62"/>
                </a:cubicBezTo>
                <a:cubicBezTo>
                  <a:pt x="254" y="60"/>
                  <a:pt x="253" y="57"/>
                  <a:pt x="253" y="55"/>
                </a:cubicBezTo>
                <a:cubicBezTo>
                  <a:pt x="251" y="53"/>
                  <a:pt x="248" y="51"/>
                  <a:pt x="247" y="48"/>
                </a:cubicBezTo>
                <a:cubicBezTo>
                  <a:pt x="246" y="48"/>
                  <a:pt x="245" y="48"/>
                  <a:pt x="243" y="48"/>
                </a:cubicBezTo>
                <a:cubicBezTo>
                  <a:pt x="240" y="47"/>
                  <a:pt x="237" y="46"/>
                  <a:pt x="234" y="44"/>
                </a:cubicBezTo>
                <a:cubicBezTo>
                  <a:pt x="232" y="41"/>
                  <a:pt x="230" y="38"/>
                  <a:pt x="229" y="35"/>
                </a:cubicBezTo>
                <a:cubicBezTo>
                  <a:pt x="228" y="34"/>
                  <a:pt x="226" y="34"/>
                  <a:pt x="225" y="33"/>
                </a:cubicBezTo>
                <a:cubicBezTo>
                  <a:pt x="222" y="33"/>
                  <a:pt x="220" y="31"/>
                  <a:pt x="218" y="28"/>
                </a:cubicBezTo>
                <a:cubicBezTo>
                  <a:pt x="217" y="28"/>
                  <a:pt x="215" y="29"/>
                  <a:pt x="213" y="29"/>
                </a:cubicBezTo>
                <a:cubicBezTo>
                  <a:pt x="205" y="31"/>
                  <a:pt x="199" y="25"/>
                  <a:pt x="192" y="22"/>
                </a:cubicBezTo>
                <a:cubicBezTo>
                  <a:pt x="189" y="20"/>
                  <a:pt x="185" y="24"/>
                  <a:pt x="182" y="22"/>
                </a:cubicBezTo>
                <a:cubicBezTo>
                  <a:pt x="181" y="22"/>
                  <a:pt x="180" y="20"/>
                  <a:pt x="179" y="21"/>
                </a:cubicBezTo>
                <a:cubicBezTo>
                  <a:pt x="173" y="19"/>
                  <a:pt x="169" y="13"/>
                  <a:pt x="166" y="8"/>
                </a:cubicBezTo>
                <a:cubicBezTo>
                  <a:pt x="165" y="6"/>
                  <a:pt x="161" y="8"/>
                  <a:pt x="162" y="5"/>
                </a:cubicBezTo>
                <a:cubicBezTo>
                  <a:pt x="166" y="3"/>
                  <a:pt x="171" y="1"/>
                  <a:pt x="175" y="4"/>
                </a:cubicBezTo>
                <a:cubicBezTo>
                  <a:pt x="181" y="9"/>
                  <a:pt x="188" y="3"/>
                  <a:pt x="194" y="1"/>
                </a:cubicBezTo>
                <a:cubicBezTo>
                  <a:pt x="199" y="1"/>
                  <a:pt x="205" y="2"/>
                  <a:pt x="209" y="6"/>
                </a:cubicBezTo>
                <a:close/>
                <a:moveTo>
                  <a:pt x="136" y="6"/>
                </a:moveTo>
                <a:cubicBezTo>
                  <a:pt x="140" y="4"/>
                  <a:pt x="144" y="2"/>
                  <a:pt x="148" y="3"/>
                </a:cubicBezTo>
                <a:cubicBezTo>
                  <a:pt x="148" y="4"/>
                  <a:pt x="148" y="4"/>
                  <a:pt x="148" y="5"/>
                </a:cubicBezTo>
                <a:cubicBezTo>
                  <a:pt x="145" y="5"/>
                  <a:pt x="143" y="8"/>
                  <a:pt x="141" y="10"/>
                </a:cubicBezTo>
                <a:cubicBezTo>
                  <a:pt x="138" y="16"/>
                  <a:pt x="132" y="21"/>
                  <a:pt x="125" y="21"/>
                </a:cubicBezTo>
                <a:cubicBezTo>
                  <a:pt x="122" y="21"/>
                  <a:pt x="119" y="20"/>
                  <a:pt x="116" y="19"/>
                </a:cubicBezTo>
                <a:cubicBezTo>
                  <a:pt x="110" y="19"/>
                  <a:pt x="108" y="26"/>
                  <a:pt x="103" y="27"/>
                </a:cubicBezTo>
                <a:cubicBezTo>
                  <a:pt x="101" y="26"/>
                  <a:pt x="99" y="28"/>
                  <a:pt x="99" y="26"/>
                </a:cubicBezTo>
                <a:cubicBezTo>
                  <a:pt x="99" y="22"/>
                  <a:pt x="99" y="18"/>
                  <a:pt x="96" y="16"/>
                </a:cubicBezTo>
                <a:cubicBezTo>
                  <a:pt x="92" y="13"/>
                  <a:pt x="87" y="13"/>
                  <a:pt x="83" y="14"/>
                </a:cubicBezTo>
                <a:cubicBezTo>
                  <a:pt x="82" y="14"/>
                  <a:pt x="81" y="15"/>
                  <a:pt x="80" y="15"/>
                </a:cubicBezTo>
                <a:cubicBezTo>
                  <a:pt x="80" y="13"/>
                  <a:pt x="80" y="11"/>
                  <a:pt x="79" y="9"/>
                </a:cubicBezTo>
                <a:cubicBezTo>
                  <a:pt x="79" y="8"/>
                  <a:pt x="80" y="9"/>
                  <a:pt x="80" y="8"/>
                </a:cubicBezTo>
                <a:cubicBezTo>
                  <a:pt x="86" y="4"/>
                  <a:pt x="94" y="4"/>
                  <a:pt x="100" y="6"/>
                </a:cubicBezTo>
                <a:cubicBezTo>
                  <a:pt x="102" y="6"/>
                  <a:pt x="104" y="8"/>
                  <a:pt x="106" y="6"/>
                </a:cubicBezTo>
                <a:cubicBezTo>
                  <a:pt x="110" y="3"/>
                  <a:pt x="115" y="1"/>
                  <a:pt x="120" y="3"/>
                </a:cubicBezTo>
                <a:cubicBezTo>
                  <a:pt x="124" y="4"/>
                  <a:pt x="127" y="6"/>
                  <a:pt x="131" y="7"/>
                </a:cubicBezTo>
                <a:cubicBezTo>
                  <a:pt x="133" y="6"/>
                  <a:pt x="135" y="7"/>
                  <a:pt x="136" y="6"/>
                </a:cubicBezTo>
                <a:close/>
                <a:moveTo>
                  <a:pt x="210" y="9"/>
                </a:moveTo>
                <a:cubicBezTo>
                  <a:pt x="214" y="10"/>
                  <a:pt x="216" y="5"/>
                  <a:pt x="219" y="5"/>
                </a:cubicBezTo>
                <a:cubicBezTo>
                  <a:pt x="223" y="2"/>
                  <a:pt x="226" y="5"/>
                  <a:pt x="230" y="6"/>
                </a:cubicBezTo>
                <a:cubicBezTo>
                  <a:pt x="231" y="8"/>
                  <a:pt x="235" y="7"/>
                  <a:pt x="237" y="9"/>
                </a:cubicBezTo>
                <a:cubicBezTo>
                  <a:pt x="240" y="11"/>
                  <a:pt x="237" y="15"/>
                  <a:pt x="238" y="18"/>
                </a:cubicBezTo>
                <a:cubicBezTo>
                  <a:pt x="239" y="21"/>
                  <a:pt x="241" y="23"/>
                  <a:pt x="243" y="25"/>
                </a:cubicBezTo>
                <a:cubicBezTo>
                  <a:pt x="246" y="26"/>
                  <a:pt x="250" y="27"/>
                  <a:pt x="252" y="24"/>
                </a:cubicBezTo>
                <a:cubicBezTo>
                  <a:pt x="253" y="24"/>
                  <a:pt x="253" y="22"/>
                  <a:pt x="252" y="22"/>
                </a:cubicBezTo>
                <a:cubicBezTo>
                  <a:pt x="252" y="21"/>
                  <a:pt x="250" y="20"/>
                  <a:pt x="249" y="21"/>
                </a:cubicBezTo>
                <a:cubicBezTo>
                  <a:pt x="248" y="22"/>
                  <a:pt x="249" y="22"/>
                  <a:pt x="249" y="23"/>
                </a:cubicBezTo>
                <a:cubicBezTo>
                  <a:pt x="247" y="24"/>
                  <a:pt x="244" y="24"/>
                  <a:pt x="243" y="22"/>
                </a:cubicBezTo>
                <a:cubicBezTo>
                  <a:pt x="240" y="19"/>
                  <a:pt x="239" y="14"/>
                  <a:pt x="241" y="11"/>
                </a:cubicBezTo>
                <a:cubicBezTo>
                  <a:pt x="244" y="7"/>
                  <a:pt x="248" y="7"/>
                  <a:pt x="252" y="7"/>
                </a:cubicBezTo>
                <a:cubicBezTo>
                  <a:pt x="256" y="8"/>
                  <a:pt x="260" y="9"/>
                  <a:pt x="263" y="12"/>
                </a:cubicBezTo>
                <a:cubicBezTo>
                  <a:pt x="262" y="14"/>
                  <a:pt x="262" y="14"/>
                  <a:pt x="262" y="14"/>
                </a:cubicBezTo>
                <a:cubicBezTo>
                  <a:pt x="257" y="11"/>
                  <a:pt x="250" y="7"/>
                  <a:pt x="244" y="12"/>
                </a:cubicBezTo>
                <a:cubicBezTo>
                  <a:pt x="243" y="14"/>
                  <a:pt x="243" y="16"/>
                  <a:pt x="243" y="18"/>
                </a:cubicBezTo>
                <a:cubicBezTo>
                  <a:pt x="244" y="19"/>
                  <a:pt x="245" y="20"/>
                  <a:pt x="246" y="20"/>
                </a:cubicBezTo>
                <a:cubicBezTo>
                  <a:pt x="246" y="20"/>
                  <a:pt x="247" y="21"/>
                  <a:pt x="247" y="20"/>
                </a:cubicBezTo>
                <a:cubicBezTo>
                  <a:pt x="246" y="18"/>
                  <a:pt x="244" y="16"/>
                  <a:pt x="245" y="14"/>
                </a:cubicBezTo>
                <a:cubicBezTo>
                  <a:pt x="246" y="13"/>
                  <a:pt x="246" y="13"/>
                  <a:pt x="247" y="12"/>
                </a:cubicBezTo>
                <a:cubicBezTo>
                  <a:pt x="253" y="11"/>
                  <a:pt x="258" y="14"/>
                  <a:pt x="262" y="16"/>
                </a:cubicBezTo>
                <a:cubicBezTo>
                  <a:pt x="263" y="22"/>
                  <a:pt x="265" y="29"/>
                  <a:pt x="271" y="31"/>
                </a:cubicBezTo>
                <a:cubicBezTo>
                  <a:pt x="274" y="31"/>
                  <a:pt x="277" y="30"/>
                  <a:pt x="279" y="28"/>
                </a:cubicBezTo>
                <a:cubicBezTo>
                  <a:pt x="281" y="26"/>
                  <a:pt x="281" y="24"/>
                  <a:pt x="281" y="21"/>
                </a:cubicBezTo>
                <a:cubicBezTo>
                  <a:pt x="281" y="20"/>
                  <a:pt x="279" y="20"/>
                  <a:pt x="278" y="20"/>
                </a:cubicBezTo>
                <a:cubicBezTo>
                  <a:pt x="277" y="20"/>
                  <a:pt x="277" y="20"/>
                  <a:pt x="277" y="21"/>
                </a:cubicBezTo>
                <a:cubicBezTo>
                  <a:pt x="277" y="23"/>
                  <a:pt x="280" y="25"/>
                  <a:pt x="277" y="26"/>
                </a:cubicBezTo>
                <a:cubicBezTo>
                  <a:pt x="275" y="28"/>
                  <a:pt x="273" y="29"/>
                  <a:pt x="270" y="28"/>
                </a:cubicBezTo>
                <a:cubicBezTo>
                  <a:pt x="265" y="25"/>
                  <a:pt x="264" y="19"/>
                  <a:pt x="265" y="14"/>
                </a:cubicBezTo>
                <a:cubicBezTo>
                  <a:pt x="267" y="10"/>
                  <a:pt x="267" y="10"/>
                  <a:pt x="267" y="10"/>
                </a:cubicBezTo>
                <a:cubicBezTo>
                  <a:pt x="271" y="7"/>
                  <a:pt x="271" y="7"/>
                  <a:pt x="271" y="7"/>
                </a:cubicBezTo>
                <a:cubicBezTo>
                  <a:pt x="277" y="6"/>
                  <a:pt x="283" y="8"/>
                  <a:pt x="287" y="11"/>
                </a:cubicBezTo>
                <a:cubicBezTo>
                  <a:pt x="290" y="14"/>
                  <a:pt x="291" y="8"/>
                  <a:pt x="293" y="9"/>
                </a:cubicBezTo>
                <a:cubicBezTo>
                  <a:pt x="298" y="9"/>
                  <a:pt x="305" y="8"/>
                  <a:pt x="308" y="14"/>
                </a:cubicBezTo>
                <a:cubicBezTo>
                  <a:pt x="309" y="17"/>
                  <a:pt x="309" y="23"/>
                  <a:pt x="307" y="26"/>
                </a:cubicBezTo>
                <a:cubicBezTo>
                  <a:pt x="306" y="28"/>
                  <a:pt x="308" y="29"/>
                  <a:pt x="309" y="31"/>
                </a:cubicBezTo>
                <a:cubicBezTo>
                  <a:pt x="312" y="37"/>
                  <a:pt x="312" y="44"/>
                  <a:pt x="309" y="49"/>
                </a:cubicBezTo>
                <a:cubicBezTo>
                  <a:pt x="307" y="52"/>
                  <a:pt x="304" y="54"/>
                  <a:pt x="302" y="54"/>
                </a:cubicBezTo>
                <a:cubicBezTo>
                  <a:pt x="297" y="54"/>
                  <a:pt x="292" y="53"/>
                  <a:pt x="290" y="48"/>
                </a:cubicBezTo>
                <a:cubicBezTo>
                  <a:pt x="289" y="45"/>
                  <a:pt x="289" y="40"/>
                  <a:pt x="291" y="38"/>
                </a:cubicBezTo>
                <a:cubicBezTo>
                  <a:pt x="292" y="38"/>
                  <a:pt x="294" y="39"/>
                  <a:pt x="295" y="38"/>
                </a:cubicBezTo>
                <a:cubicBezTo>
                  <a:pt x="296" y="38"/>
                  <a:pt x="297" y="37"/>
                  <a:pt x="296" y="36"/>
                </a:cubicBezTo>
                <a:cubicBezTo>
                  <a:pt x="295" y="34"/>
                  <a:pt x="293" y="35"/>
                  <a:pt x="291" y="35"/>
                </a:cubicBezTo>
                <a:cubicBezTo>
                  <a:pt x="288" y="36"/>
                  <a:pt x="287" y="40"/>
                  <a:pt x="287" y="43"/>
                </a:cubicBezTo>
                <a:cubicBezTo>
                  <a:pt x="287" y="47"/>
                  <a:pt x="289" y="53"/>
                  <a:pt x="294" y="55"/>
                </a:cubicBezTo>
                <a:cubicBezTo>
                  <a:pt x="297" y="57"/>
                  <a:pt x="302" y="57"/>
                  <a:pt x="305" y="55"/>
                </a:cubicBezTo>
                <a:cubicBezTo>
                  <a:pt x="308" y="56"/>
                  <a:pt x="308" y="59"/>
                  <a:pt x="310" y="62"/>
                </a:cubicBezTo>
                <a:cubicBezTo>
                  <a:pt x="312" y="66"/>
                  <a:pt x="311" y="71"/>
                  <a:pt x="308" y="74"/>
                </a:cubicBezTo>
                <a:cubicBezTo>
                  <a:pt x="306" y="78"/>
                  <a:pt x="301" y="78"/>
                  <a:pt x="298" y="77"/>
                </a:cubicBezTo>
                <a:cubicBezTo>
                  <a:pt x="295" y="75"/>
                  <a:pt x="294" y="72"/>
                  <a:pt x="295" y="69"/>
                </a:cubicBezTo>
                <a:cubicBezTo>
                  <a:pt x="295" y="68"/>
                  <a:pt x="297" y="68"/>
                  <a:pt x="297" y="68"/>
                </a:cubicBezTo>
                <a:cubicBezTo>
                  <a:pt x="299" y="67"/>
                  <a:pt x="300" y="66"/>
                  <a:pt x="299" y="65"/>
                </a:cubicBezTo>
                <a:cubicBezTo>
                  <a:pt x="298" y="63"/>
                  <a:pt x="296" y="64"/>
                  <a:pt x="295" y="65"/>
                </a:cubicBezTo>
                <a:cubicBezTo>
                  <a:pt x="292" y="67"/>
                  <a:pt x="292" y="72"/>
                  <a:pt x="294" y="75"/>
                </a:cubicBezTo>
                <a:cubicBezTo>
                  <a:pt x="294" y="77"/>
                  <a:pt x="296" y="79"/>
                  <a:pt x="298" y="79"/>
                </a:cubicBezTo>
                <a:cubicBezTo>
                  <a:pt x="301" y="81"/>
                  <a:pt x="305" y="77"/>
                  <a:pt x="308" y="80"/>
                </a:cubicBezTo>
                <a:cubicBezTo>
                  <a:pt x="311" y="84"/>
                  <a:pt x="313" y="88"/>
                  <a:pt x="312" y="94"/>
                </a:cubicBezTo>
                <a:cubicBezTo>
                  <a:pt x="312" y="98"/>
                  <a:pt x="306" y="101"/>
                  <a:pt x="311" y="105"/>
                </a:cubicBezTo>
                <a:cubicBezTo>
                  <a:pt x="315" y="113"/>
                  <a:pt x="309" y="122"/>
                  <a:pt x="308" y="130"/>
                </a:cubicBezTo>
                <a:cubicBezTo>
                  <a:pt x="308" y="135"/>
                  <a:pt x="313" y="139"/>
                  <a:pt x="313" y="144"/>
                </a:cubicBezTo>
                <a:cubicBezTo>
                  <a:pt x="311" y="144"/>
                  <a:pt x="310" y="143"/>
                  <a:pt x="309" y="143"/>
                </a:cubicBezTo>
                <a:cubicBezTo>
                  <a:pt x="305" y="142"/>
                  <a:pt x="301" y="139"/>
                  <a:pt x="299" y="135"/>
                </a:cubicBezTo>
                <a:cubicBezTo>
                  <a:pt x="297" y="129"/>
                  <a:pt x="300" y="123"/>
                  <a:pt x="299" y="116"/>
                </a:cubicBezTo>
                <a:cubicBezTo>
                  <a:pt x="299" y="110"/>
                  <a:pt x="292" y="107"/>
                  <a:pt x="291" y="101"/>
                </a:cubicBezTo>
                <a:cubicBezTo>
                  <a:pt x="292" y="98"/>
                  <a:pt x="295" y="100"/>
                  <a:pt x="297" y="98"/>
                </a:cubicBezTo>
                <a:cubicBezTo>
                  <a:pt x="299" y="97"/>
                  <a:pt x="302" y="94"/>
                  <a:pt x="303" y="91"/>
                </a:cubicBezTo>
                <a:cubicBezTo>
                  <a:pt x="302" y="90"/>
                  <a:pt x="302" y="87"/>
                  <a:pt x="300" y="87"/>
                </a:cubicBezTo>
                <a:cubicBezTo>
                  <a:pt x="298" y="86"/>
                  <a:pt x="297" y="88"/>
                  <a:pt x="297" y="89"/>
                </a:cubicBezTo>
                <a:cubicBezTo>
                  <a:pt x="297" y="90"/>
                  <a:pt x="298" y="91"/>
                  <a:pt x="299" y="91"/>
                </a:cubicBezTo>
                <a:cubicBezTo>
                  <a:pt x="299" y="91"/>
                  <a:pt x="300" y="91"/>
                  <a:pt x="300" y="92"/>
                </a:cubicBezTo>
                <a:cubicBezTo>
                  <a:pt x="300" y="95"/>
                  <a:pt x="297" y="96"/>
                  <a:pt x="294" y="97"/>
                </a:cubicBezTo>
                <a:cubicBezTo>
                  <a:pt x="290" y="97"/>
                  <a:pt x="286" y="95"/>
                  <a:pt x="284" y="92"/>
                </a:cubicBezTo>
                <a:cubicBezTo>
                  <a:pt x="282" y="89"/>
                  <a:pt x="285" y="86"/>
                  <a:pt x="282" y="85"/>
                </a:cubicBezTo>
                <a:cubicBezTo>
                  <a:pt x="278" y="85"/>
                  <a:pt x="276" y="83"/>
                  <a:pt x="273" y="81"/>
                </a:cubicBezTo>
                <a:cubicBezTo>
                  <a:pt x="271" y="78"/>
                  <a:pt x="269" y="74"/>
                  <a:pt x="270" y="70"/>
                </a:cubicBezTo>
                <a:cubicBezTo>
                  <a:pt x="273" y="67"/>
                  <a:pt x="268" y="66"/>
                  <a:pt x="268" y="64"/>
                </a:cubicBezTo>
                <a:cubicBezTo>
                  <a:pt x="266" y="60"/>
                  <a:pt x="265" y="54"/>
                  <a:pt x="269" y="50"/>
                </a:cubicBezTo>
                <a:cubicBezTo>
                  <a:pt x="272" y="48"/>
                  <a:pt x="277" y="49"/>
                  <a:pt x="281" y="51"/>
                </a:cubicBezTo>
                <a:cubicBezTo>
                  <a:pt x="283" y="53"/>
                  <a:pt x="284" y="56"/>
                  <a:pt x="284" y="58"/>
                </a:cubicBezTo>
                <a:cubicBezTo>
                  <a:pt x="284" y="60"/>
                  <a:pt x="284" y="61"/>
                  <a:pt x="283" y="62"/>
                </a:cubicBezTo>
                <a:cubicBezTo>
                  <a:pt x="282" y="64"/>
                  <a:pt x="281" y="60"/>
                  <a:pt x="279" y="62"/>
                </a:cubicBezTo>
                <a:cubicBezTo>
                  <a:pt x="278" y="63"/>
                  <a:pt x="279" y="64"/>
                  <a:pt x="279" y="65"/>
                </a:cubicBezTo>
                <a:cubicBezTo>
                  <a:pt x="280" y="66"/>
                  <a:pt x="281" y="66"/>
                  <a:pt x="281" y="66"/>
                </a:cubicBezTo>
                <a:cubicBezTo>
                  <a:pt x="283" y="64"/>
                  <a:pt x="286" y="62"/>
                  <a:pt x="287" y="59"/>
                </a:cubicBezTo>
                <a:cubicBezTo>
                  <a:pt x="286" y="57"/>
                  <a:pt x="287" y="53"/>
                  <a:pt x="285" y="51"/>
                </a:cubicBezTo>
                <a:cubicBezTo>
                  <a:pt x="281" y="48"/>
                  <a:pt x="276" y="45"/>
                  <a:pt x="271" y="47"/>
                </a:cubicBezTo>
                <a:cubicBezTo>
                  <a:pt x="270" y="46"/>
                  <a:pt x="270" y="46"/>
                  <a:pt x="270" y="45"/>
                </a:cubicBezTo>
                <a:cubicBezTo>
                  <a:pt x="271" y="41"/>
                  <a:pt x="271" y="37"/>
                  <a:pt x="269" y="34"/>
                </a:cubicBezTo>
                <a:cubicBezTo>
                  <a:pt x="267" y="30"/>
                  <a:pt x="263" y="30"/>
                  <a:pt x="259" y="29"/>
                </a:cubicBezTo>
                <a:cubicBezTo>
                  <a:pt x="257" y="29"/>
                  <a:pt x="255" y="30"/>
                  <a:pt x="254" y="31"/>
                </a:cubicBezTo>
                <a:cubicBezTo>
                  <a:pt x="253" y="32"/>
                  <a:pt x="253" y="34"/>
                  <a:pt x="254" y="35"/>
                </a:cubicBezTo>
                <a:cubicBezTo>
                  <a:pt x="254" y="37"/>
                  <a:pt x="255" y="37"/>
                  <a:pt x="256" y="37"/>
                </a:cubicBezTo>
                <a:cubicBezTo>
                  <a:pt x="259" y="35"/>
                  <a:pt x="255" y="33"/>
                  <a:pt x="258" y="32"/>
                </a:cubicBezTo>
                <a:cubicBezTo>
                  <a:pt x="261" y="32"/>
                  <a:pt x="263" y="32"/>
                  <a:pt x="265" y="34"/>
                </a:cubicBezTo>
                <a:cubicBezTo>
                  <a:pt x="268" y="36"/>
                  <a:pt x="269" y="39"/>
                  <a:pt x="269" y="42"/>
                </a:cubicBezTo>
                <a:cubicBezTo>
                  <a:pt x="268" y="47"/>
                  <a:pt x="264" y="51"/>
                  <a:pt x="260" y="53"/>
                </a:cubicBezTo>
                <a:cubicBezTo>
                  <a:pt x="256" y="54"/>
                  <a:pt x="252" y="52"/>
                  <a:pt x="250" y="49"/>
                </a:cubicBezTo>
                <a:cubicBezTo>
                  <a:pt x="249" y="48"/>
                  <a:pt x="248" y="46"/>
                  <a:pt x="247" y="45"/>
                </a:cubicBezTo>
                <a:cubicBezTo>
                  <a:pt x="243" y="47"/>
                  <a:pt x="239" y="45"/>
                  <a:pt x="235" y="42"/>
                </a:cubicBezTo>
                <a:cubicBezTo>
                  <a:pt x="233" y="39"/>
                  <a:pt x="231" y="37"/>
                  <a:pt x="231" y="33"/>
                </a:cubicBezTo>
                <a:cubicBezTo>
                  <a:pt x="230" y="31"/>
                  <a:pt x="228" y="33"/>
                  <a:pt x="227" y="32"/>
                </a:cubicBezTo>
                <a:cubicBezTo>
                  <a:pt x="224" y="31"/>
                  <a:pt x="222" y="30"/>
                  <a:pt x="220" y="27"/>
                </a:cubicBezTo>
                <a:cubicBezTo>
                  <a:pt x="220" y="25"/>
                  <a:pt x="220" y="23"/>
                  <a:pt x="222" y="22"/>
                </a:cubicBezTo>
                <a:cubicBezTo>
                  <a:pt x="223" y="20"/>
                  <a:pt x="224" y="20"/>
                  <a:pt x="226" y="20"/>
                </a:cubicBezTo>
                <a:cubicBezTo>
                  <a:pt x="227" y="20"/>
                  <a:pt x="228" y="22"/>
                  <a:pt x="230" y="21"/>
                </a:cubicBezTo>
                <a:cubicBezTo>
                  <a:pt x="230" y="20"/>
                  <a:pt x="230" y="19"/>
                  <a:pt x="230" y="19"/>
                </a:cubicBezTo>
                <a:cubicBezTo>
                  <a:pt x="228" y="17"/>
                  <a:pt x="226" y="17"/>
                  <a:pt x="223" y="17"/>
                </a:cubicBezTo>
                <a:cubicBezTo>
                  <a:pt x="220" y="18"/>
                  <a:pt x="218" y="22"/>
                  <a:pt x="217" y="26"/>
                </a:cubicBezTo>
                <a:cubicBezTo>
                  <a:pt x="214" y="28"/>
                  <a:pt x="209" y="28"/>
                  <a:pt x="205" y="26"/>
                </a:cubicBezTo>
                <a:cubicBezTo>
                  <a:pt x="200" y="24"/>
                  <a:pt x="195" y="19"/>
                  <a:pt x="190" y="19"/>
                </a:cubicBezTo>
                <a:cubicBezTo>
                  <a:pt x="184" y="22"/>
                  <a:pt x="177" y="19"/>
                  <a:pt x="173" y="15"/>
                </a:cubicBezTo>
                <a:cubicBezTo>
                  <a:pt x="171" y="12"/>
                  <a:pt x="169" y="9"/>
                  <a:pt x="167" y="6"/>
                </a:cubicBezTo>
                <a:cubicBezTo>
                  <a:pt x="167" y="4"/>
                  <a:pt x="170" y="5"/>
                  <a:pt x="171" y="5"/>
                </a:cubicBezTo>
                <a:cubicBezTo>
                  <a:pt x="175" y="6"/>
                  <a:pt x="178" y="9"/>
                  <a:pt x="183" y="8"/>
                </a:cubicBezTo>
                <a:cubicBezTo>
                  <a:pt x="187" y="8"/>
                  <a:pt x="190" y="4"/>
                  <a:pt x="195" y="3"/>
                </a:cubicBezTo>
                <a:cubicBezTo>
                  <a:pt x="201" y="3"/>
                  <a:pt x="206" y="6"/>
                  <a:pt x="210" y="9"/>
                </a:cubicBezTo>
                <a:close/>
                <a:moveTo>
                  <a:pt x="135" y="9"/>
                </a:moveTo>
                <a:cubicBezTo>
                  <a:pt x="136" y="9"/>
                  <a:pt x="138" y="7"/>
                  <a:pt x="139" y="8"/>
                </a:cubicBezTo>
                <a:cubicBezTo>
                  <a:pt x="139" y="10"/>
                  <a:pt x="137" y="11"/>
                  <a:pt x="136" y="12"/>
                </a:cubicBezTo>
                <a:cubicBezTo>
                  <a:pt x="134" y="16"/>
                  <a:pt x="128" y="16"/>
                  <a:pt x="124" y="16"/>
                </a:cubicBezTo>
                <a:cubicBezTo>
                  <a:pt x="121" y="15"/>
                  <a:pt x="116" y="14"/>
                  <a:pt x="112" y="15"/>
                </a:cubicBezTo>
                <a:cubicBezTo>
                  <a:pt x="109" y="18"/>
                  <a:pt x="106" y="22"/>
                  <a:pt x="101" y="22"/>
                </a:cubicBezTo>
                <a:cubicBezTo>
                  <a:pt x="101" y="20"/>
                  <a:pt x="101" y="17"/>
                  <a:pt x="99" y="16"/>
                </a:cubicBezTo>
                <a:cubicBezTo>
                  <a:pt x="98" y="14"/>
                  <a:pt x="95" y="15"/>
                  <a:pt x="96" y="13"/>
                </a:cubicBezTo>
                <a:cubicBezTo>
                  <a:pt x="98" y="12"/>
                  <a:pt x="99" y="14"/>
                  <a:pt x="101" y="15"/>
                </a:cubicBezTo>
                <a:cubicBezTo>
                  <a:pt x="103" y="16"/>
                  <a:pt x="102" y="22"/>
                  <a:pt x="106" y="18"/>
                </a:cubicBezTo>
                <a:cubicBezTo>
                  <a:pt x="109" y="16"/>
                  <a:pt x="110" y="12"/>
                  <a:pt x="115" y="13"/>
                </a:cubicBezTo>
                <a:cubicBezTo>
                  <a:pt x="119" y="13"/>
                  <a:pt x="122" y="13"/>
                  <a:pt x="126" y="15"/>
                </a:cubicBezTo>
                <a:cubicBezTo>
                  <a:pt x="129" y="14"/>
                  <a:pt x="132" y="14"/>
                  <a:pt x="134" y="12"/>
                </a:cubicBezTo>
                <a:cubicBezTo>
                  <a:pt x="134" y="11"/>
                  <a:pt x="134" y="11"/>
                  <a:pt x="134" y="11"/>
                </a:cubicBezTo>
                <a:cubicBezTo>
                  <a:pt x="126" y="12"/>
                  <a:pt x="120" y="3"/>
                  <a:pt x="112" y="7"/>
                </a:cubicBezTo>
                <a:cubicBezTo>
                  <a:pt x="109" y="10"/>
                  <a:pt x="106" y="13"/>
                  <a:pt x="101" y="12"/>
                </a:cubicBezTo>
                <a:cubicBezTo>
                  <a:pt x="98" y="10"/>
                  <a:pt x="94" y="9"/>
                  <a:pt x="90" y="9"/>
                </a:cubicBezTo>
                <a:cubicBezTo>
                  <a:pt x="88" y="9"/>
                  <a:pt x="86" y="12"/>
                  <a:pt x="83" y="11"/>
                </a:cubicBezTo>
                <a:cubicBezTo>
                  <a:pt x="83" y="11"/>
                  <a:pt x="83" y="10"/>
                  <a:pt x="83" y="9"/>
                </a:cubicBezTo>
                <a:cubicBezTo>
                  <a:pt x="86" y="8"/>
                  <a:pt x="89" y="7"/>
                  <a:pt x="92" y="7"/>
                </a:cubicBezTo>
                <a:cubicBezTo>
                  <a:pt x="96" y="8"/>
                  <a:pt x="100" y="8"/>
                  <a:pt x="103" y="10"/>
                </a:cubicBezTo>
                <a:cubicBezTo>
                  <a:pt x="108" y="10"/>
                  <a:pt x="110" y="5"/>
                  <a:pt x="115" y="5"/>
                </a:cubicBezTo>
                <a:cubicBezTo>
                  <a:pt x="120" y="4"/>
                  <a:pt x="125" y="7"/>
                  <a:pt x="129" y="9"/>
                </a:cubicBezTo>
                <a:cubicBezTo>
                  <a:pt x="131" y="10"/>
                  <a:pt x="133" y="10"/>
                  <a:pt x="135" y="9"/>
                </a:cubicBezTo>
                <a:close/>
                <a:moveTo>
                  <a:pt x="208" y="11"/>
                </a:moveTo>
                <a:cubicBezTo>
                  <a:pt x="214" y="12"/>
                  <a:pt x="217" y="6"/>
                  <a:pt x="223" y="7"/>
                </a:cubicBezTo>
                <a:cubicBezTo>
                  <a:pt x="227" y="7"/>
                  <a:pt x="232" y="6"/>
                  <a:pt x="234" y="11"/>
                </a:cubicBezTo>
                <a:cubicBezTo>
                  <a:pt x="234" y="16"/>
                  <a:pt x="235" y="21"/>
                  <a:pt x="239" y="25"/>
                </a:cubicBezTo>
                <a:cubicBezTo>
                  <a:pt x="242" y="28"/>
                  <a:pt x="247" y="28"/>
                  <a:pt x="251" y="28"/>
                </a:cubicBezTo>
                <a:cubicBezTo>
                  <a:pt x="253" y="27"/>
                  <a:pt x="254" y="24"/>
                  <a:pt x="256" y="24"/>
                </a:cubicBezTo>
                <a:cubicBezTo>
                  <a:pt x="256" y="25"/>
                  <a:pt x="256" y="26"/>
                  <a:pt x="256" y="27"/>
                </a:cubicBezTo>
                <a:cubicBezTo>
                  <a:pt x="253" y="30"/>
                  <a:pt x="249" y="31"/>
                  <a:pt x="245" y="30"/>
                </a:cubicBezTo>
                <a:cubicBezTo>
                  <a:pt x="239" y="29"/>
                  <a:pt x="235" y="23"/>
                  <a:pt x="233" y="18"/>
                </a:cubicBezTo>
                <a:cubicBezTo>
                  <a:pt x="230" y="15"/>
                  <a:pt x="226" y="14"/>
                  <a:pt x="222" y="16"/>
                </a:cubicBezTo>
                <a:cubicBezTo>
                  <a:pt x="218" y="17"/>
                  <a:pt x="215" y="20"/>
                  <a:pt x="214" y="24"/>
                </a:cubicBezTo>
                <a:cubicBezTo>
                  <a:pt x="209" y="27"/>
                  <a:pt x="202" y="23"/>
                  <a:pt x="197" y="20"/>
                </a:cubicBezTo>
                <a:cubicBezTo>
                  <a:pt x="194" y="17"/>
                  <a:pt x="189" y="16"/>
                  <a:pt x="184" y="17"/>
                </a:cubicBezTo>
                <a:cubicBezTo>
                  <a:pt x="180" y="18"/>
                  <a:pt x="175" y="15"/>
                  <a:pt x="173" y="11"/>
                </a:cubicBezTo>
                <a:cubicBezTo>
                  <a:pt x="172" y="11"/>
                  <a:pt x="172" y="10"/>
                  <a:pt x="172" y="9"/>
                </a:cubicBezTo>
                <a:cubicBezTo>
                  <a:pt x="174" y="7"/>
                  <a:pt x="176" y="10"/>
                  <a:pt x="178" y="10"/>
                </a:cubicBezTo>
                <a:cubicBezTo>
                  <a:pt x="184" y="10"/>
                  <a:pt x="188" y="7"/>
                  <a:pt x="193" y="6"/>
                </a:cubicBezTo>
                <a:cubicBezTo>
                  <a:pt x="199" y="5"/>
                  <a:pt x="204" y="7"/>
                  <a:pt x="208" y="11"/>
                </a:cubicBezTo>
                <a:close/>
                <a:moveTo>
                  <a:pt x="77" y="10"/>
                </a:moveTo>
                <a:cubicBezTo>
                  <a:pt x="78" y="13"/>
                  <a:pt x="77" y="17"/>
                  <a:pt x="75" y="19"/>
                </a:cubicBezTo>
                <a:cubicBezTo>
                  <a:pt x="73" y="21"/>
                  <a:pt x="70" y="22"/>
                  <a:pt x="67" y="21"/>
                </a:cubicBezTo>
                <a:cubicBezTo>
                  <a:pt x="66" y="20"/>
                  <a:pt x="65" y="20"/>
                  <a:pt x="64" y="20"/>
                </a:cubicBezTo>
                <a:cubicBezTo>
                  <a:pt x="63" y="21"/>
                  <a:pt x="63" y="22"/>
                  <a:pt x="63" y="23"/>
                </a:cubicBezTo>
                <a:cubicBezTo>
                  <a:pt x="64" y="25"/>
                  <a:pt x="65" y="23"/>
                  <a:pt x="66" y="23"/>
                </a:cubicBezTo>
                <a:cubicBezTo>
                  <a:pt x="69" y="24"/>
                  <a:pt x="74" y="24"/>
                  <a:pt x="76" y="21"/>
                </a:cubicBezTo>
                <a:cubicBezTo>
                  <a:pt x="77" y="22"/>
                  <a:pt x="77" y="23"/>
                  <a:pt x="77" y="25"/>
                </a:cubicBezTo>
                <a:cubicBezTo>
                  <a:pt x="78" y="26"/>
                  <a:pt x="79" y="28"/>
                  <a:pt x="81" y="27"/>
                </a:cubicBezTo>
                <a:cubicBezTo>
                  <a:pt x="82" y="27"/>
                  <a:pt x="83" y="26"/>
                  <a:pt x="84" y="25"/>
                </a:cubicBezTo>
                <a:cubicBezTo>
                  <a:pt x="84" y="24"/>
                  <a:pt x="83" y="23"/>
                  <a:pt x="83" y="22"/>
                </a:cubicBezTo>
                <a:cubicBezTo>
                  <a:pt x="81" y="22"/>
                  <a:pt x="81" y="25"/>
                  <a:pt x="80" y="25"/>
                </a:cubicBezTo>
                <a:cubicBezTo>
                  <a:pt x="78" y="23"/>
                  <a:pt x="79" y="20"/>
                  <a:pt x="80" y="19"/>
                </a:cubicBezTo>
                <a:cubicBezTo>
                  <a:pt x="82" y="16"/>
                  <a:pt x="85" y="15"/>
                  <a:pt x="89" y="15"/>
                </a:cubicBezTo>
                <a:cubicBezTo>
                  <a:pt x="91" y="15"/>
                  <a:pt x="94" y="16"/>
                  <a:pt x="96" y="19"/>
                </a:cubicBezTo>
                <a:cubicBezTo>
                  <a:pt x="98" y="22"/>
                  <a:pt x="96" y="27"/>
                  <a:pt x="95" y="30"/>
                </a:cubicBezTo>
                <a:cubicBezTo>
                  <a:pt x="92" y="34"/>
                  <a:pt x="87" y="36"/>
                  <a:pt x="82" y="37"/>
                </a:cubicBezTo>
                <a:cubicBezTo>
                  <a:pt x="80" y="42"/>
                  <a:pt x="75" y="47"/>
                  <a:pt x="69" y="48"/>
                </a:cubicBezTo>
                <a:cubicBezTo>
                  <a:pt x="67" y="49"/>
                  <a:pt x="66" y="45"/>
                  <a:pt x="64" y="47"/>
                </a:cubicBezTo>
                <a:cubicBezTo>
                  <a:pt x="62" y="50"/>
                  <a:pt x="59" y="52"/>
                  <a:pt x="55" y="52"/>
                </a:cubicBezTo>
                <a:cubicBezTo>
                  <a:pt x="53" y="51"/>
                  <a:pt x="49" y="51"/>
                  <a:pt x="48" y="47"/>
                </a:cubicBezTo>
                <a:cubicBezTo>
                  <a:pt x="47" y="42"/>
                  <a:pt x="48" y="37"/>
                  <a:pt x="52" y="33"/>
                </a:cubicBezTo>
                <a:cubicBezTo>
                  <a:pt x="54" y="31"/>
                  <a:pt x="58" y="31"/>
                  <a:pt x="60" y="33"/>
                </a:cubicBezTo>
                <a:cubicBezTo>
                  <a:pt x="63" y="35"/>
                  <a:pt x="56" y="37"/>
                  <a:pt x="60" y="39"/>
                </a:cubicBezTo>
                <a:cubicBezTo>
                  <a:pt x="62" y="39"/>
                  <a:pt x="63" y="38"/>
                  <a:pt x="63" y="37"/>
                </a:cubicBezTo>
                <a:cubicBezTo>
                  <a:pt x="64" y="36"/>
                  <a:pt x="64" y="34"/>
                  <a:pt x="63" y="33"/>
                </a:cubicBezTo>
                <a:cubicBezTo>
                  <a:pt x="61" y="30"/>
                  <a:pt x="58" y="30"/>
                  <a:pt x="55" y="30"/>
                </a:cubicBezTo>
                <a:cubicBezTo>
                  <a:pt x="52" y="31"/>
                  <a:pt x="49" y="32"/>
                  <a:pt x="47" y="35"/>
                </a:cubicBezTo>
                <a:cubicBezTo>
                  <a:pt x="44" y="39"/>
                  <a:pt x="46" y="44"/>
                  <a:pt x="46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47"/>
                  <a:pt x="36" y="48"/>
                  <a:pt x="33" y="50"/>
                </a:cubicBezTo>
                <a:cubicBezTo>
                  <a:pt x="32" y="50"/>
                  <a:pt x="32" y="51"/>
                  <a:pt x="31" y="51"/>
                </a:cubicBezTo>
                <a:cubicBezTo>
                  <a:pt x="31" y="49"/>
                  <a:pt x="31" y="47"/>
                  <a:pt x="34" y="47"/>
                </a:cubicBezTo>
                <a:cubicBezTo>
                  <a:pt x="36" y="46"/>
                  <a:pt x="38" y="45"/>
                  <a:pt x="41" y="46"/>
                </a:cubicBezTo>
                <a:cubicBezTo>
                  <a:pt x="44" y="45"/>
                  <a:pt x="42" y="41"/>
                  <a:pt x="44" y="39"/>
                </a:cubicBezTo>
                <a:cubicBezTo>
                  <a:pt x="45" y="37"/>
                  <a:pt x="46" y="34"/>
                  <a:pt x="46" y="32"/>
                </a:cubicBezTo>
                <a:cubicBezTo>
                  <a:pt x="46" y="31"/>
                  <a:pt x="46" y="31"/>
                  <a:pt x="46" y="31"/>
                </a:cubicBezTo>
                <a:cubicBezTo>
                  <a:pt x="42" y="34"/>
                  <a:pt x="38" y="33"/>
                  <a:pt x="34" y="31"/>
                </a:cubicBezTo>
                <a:cubicBezTo>
                  <a:pt x="32" y="30"/>
                  <a:pt x="30" y="28"/>
                  <a:pt x="30" y="25"/>
                </a:cubicBezTo>
                <a:cubicBezTo>
                  <a:pt x="30" y="24"/>
                  <a:pt x="29" y="24"/>
                  <a:pt x="28" y="25"/>
                </a:cubicBezTo>
                <a:cubicBezTo>
                  <a:pt x="27" y="27"/>
                  <a:pt x="29" y="28"/>
                  <a:pt x="30" y="30"/>
                </a:cubicBezTo>
                <a:cubicBezTo>
                  <a:pt x="32" y="34"/>
                  <a:pt x="38" y="35"/>
                  <a:pt x="42" y="35"/>
                </a:cubicBezTo>
                <a:cubicBezTo>
                  <a:pt x="43" y="37"/>
                  <a:pt x="41" y="38"/>
                  <a:pt x="41" y="40"/>
                </a:cubicBezTo>
                <a:cubicBezTo>
                  <a:pt x="41" y="43"/>
                  <a:pt x="41" y="43"/>
                  <a:pt x="41" y="43"/>
                </a:cubicBezTo>
                <a:cubicBezTo>
                  <a:pt x="38" y="44"/>
                  <a:pt x="35" y="43"/>
                  <a:pt x="33" y="45"/>
                </a:cubicBezTo>
                <a:cubicBezTo>
                  <a:pt x="34" y="42"/>
                  <a:pt x="34" y="38"/>
                  <a:pt x="31" y="35"/>
                </a:cubicBezTo>
                <a:cubicBezTo>
                  <a:pt x="29" y="33"/>
                  <a:pt x="26" y="31"/>
                  <a:pt x="23" y="30"/>
                </a:cubicBezTo>
                <a:cubicBezTo>
                  <a:pt x="23" y="31"/>
                  <a:pt x="22" y="31"/>
                  <a:pt x="22" y="31"/>
                </a:cubicBezTo>
                <a:cubicBezTo>
                  <a:pt x="23" y="33"/>
                  <a:pt x="25" y="33"/>
                  <a:pt x="27" y="34"/>
                </a:cubicBezTo>
                <a:cubicBezTo>
                  <a:pt x="28" y="35"/>
                  <a:pt x="31" y="37"/>
                  <a:pt x="31" y="39"/>
                </a:cubicBezTo>
                <a:cubicBezTo>
                  <a:pt x="32" y="47"/>
                  <a:pt x="26" y="55"/>
                  <a:pt x="19" y="58"/>
                </a:cubicBezTo>
                <a:cubicBezTo>
                  <a:pt x="18" y="59"/>
                  <a:pt x="17" y="59"/>
                  <a:pt x="16" y="59"/>
                </a:cubicBezTo>
                <a:cubicBezTo>
                  <a:pt x="13" y="61"/>
                  <a:pt x="9" y="57"/>
                  <a:pt x="8" y="61"/>
                </a:cubicBezTo>
                <a:cubicBezTo>
                  <a:pt x="6" y="64"/>
                  <a:pt x="5" y="68"/>
                  <a:pt x="7" y="72"/>
                </a:cubicBezTo>
                <a:cubicBezTo>
                  <a:pt x="8" y="74"/>
                  <a:pt x="10" y="76"/>
                  <a:pt x="12" y="75"/>
                </a:cubicBezTo>
                <a:cubicBezTo>
                  <a:pt x="14" y="75"/>
                  <a:pt x="15" y="75"/>
                  <a:pt x="16" y="73"/>
                </a:cubicBezTo>
                <a:cubicBezTo>
                  <a:pt x="16" y="73"/>
                  <a:pt x="16" y="72"/>
                  <a:pt x="15" y="72"/>
                </a:cubicBezTo>
                <a:cubicBezTo>
                  <a:pt x="14" y="73"/>
                  <a:pt x="12" y="74"/>
                  <a:pt x="11" y="73"/>
                </a:cubicBezTo>
                <a:cubicBezTo>
                  <a:pt x="10" y="73"/>
                  <a:pt x="9" y="71"/>
                  <a:pt x="9" y="70"/>
                </a:cubicBezTo>
                <a:cubicBezTo>
                  <a:pt x="8" y="67"/>
                  <a:pt x="9" y="63"/>
                  <a:pt x="11" y="61"/>
                </a:cubicBezTo>
                <a:cubicBezTo>
                  <a:pt x="13" y="61"/>
                  <a:pt x="16" y="62"/>
                  <a:pt x="18" y="61"/>
                </a:cubicBezTo>
                <a:cubicBezTo>
                  <a:pt x="22" y="60"/>
                  <a:pt x="26" y="57"/>
                  <a:pt x="29" y="54"/>
                </a:cubicBezTo>
                <a:cubicBezTo>
                  <a:pt x="28" y="58"/>
                  <a:pt x="29" y="62"/>
                  <a:pt x="32" y="65"/>
                </a:cubicBezTo>
                <a:cubicBezTo>
                  <a:pt x="33" y="66"/>
                  <a:pt x="35" y="67"/>
                  <a:pt x="36" y="66"/>
                </a:cubicBezTo>
                <a:cubicBezTo>
                  <a:pt x="38" y="66"/>
                  <a:pt x="38" y="64"/>
                  <a:pt x="38" y="63"/>
                </a:cubicBezTo>
                <a:cubicBezTo>
                  <a:pt x="38" y="62"/>
                  <a:pt x="38" y="61"/>
                  <a:pt x="37" y="61"/>
                </a:cubicBezTo>
                <a:cubicBezTo>
                  <a:pt x="35" y="60"/>
                  <a:pt x="35" y="63"/>
                  <a:pt x="34" y="63"/>
                </a:cubicBezTo>
                <a:cubicBezTo>
                  <a:pt x="31" y="61"/>
                  <a:pt x="31" y="59"/>
                  <a:pt x="31" y="55"/>
                </a:cubicBezTo>
                <a:cubicBezTo>
                  <a:pt x="31" y="53"/>
                  <a:pt x="33" y="52"/>
                  <a:pt x="34" y="50"/>
                </a:cubicBezTo>
                <a:cubicBezTo>
                  <a:pt x="38" y="49"/>
                  <a:pt x="42" y="49"/>
                  <a:pt x="46" y="51"/>
                </a:cubicBezTo>
                <a:cubicBezTo>
                  <a:pt x="48" y="53"/>
                  <a:pt x="50" y="56"/>
                  <a:pt x="50" y="60"/>
                </a:cubicBezTo>
                <a:cubicBezTo>
                  <a:pt x="51" y="64"/>
                  <a:pt x="49" y="68"/>
                  <a:pt x="46" y="71"/>
                </a:cubicBezTo>
                <a:cubicBezTo>
                  <a:pt x="45" y="72"/>
                  <a:pt x="43" y="72"/>
                  <a:pt x="43" y="74"/>
                </a:cubicBezTo>
                <a:cubicBezTo>
                  <a:pt x="42" y="79"/>
                  <a:pt x="40" y="84"/>
                  <a:pt x="35" y="85"/>
                </a:cubicBezTo>
                <a:cubicBezTo>
                  <a:pt x="33" y="86"/>
                  <a:pt x="31" y="86"/>
                  <a:pt x="30" y="86"/>
                </a:cubicBezTo>
                <a:cubicBezTo>
                  <a:pt x="28" y="87"/>
                  <a:pt x="29" y="89"/>
                  <a:pt x="29" y="91"/>
                </a:cubicBezTo>
                <a:cubicBezTo>
                  <a:pt x="28" y="93"/>
                  <a:pt x="27" y="94"/>
                  <a:pt x="25" y="95"/>
                </a:cubicBezTo>
                <a:cubicBezTo>
                  <a:pt x="24" y="96"/>
                  <a:pt x="22" y="97"/>
                  <a:pt x="20" y="96"/>
                </a:cubicBezTo>
                <a:cubicBezTo>
                  <a:pt x="18" y="95"/>
                  <a:pt x="18" y="93"/>
                  <a:pt x="18" y="92"/>
                </a:cubicBezTo>
                <a:cubicBezTo>
                  <a:pt x="18" y="90"/>
                  <a:pt x="21" y="90"/>
                  <a:pt x="20" y="88"/>
                </a:cubicBezTo>
                <a:cubicBezTo>
                  <a:pt x="19" y="87"/>
                  <a:pt x="18" y="87"/>
                  <a:pt x="17" y="87"/>
                </a:cubicBezTo>
                <a:cubicBezTo>
                  <a:pt x="16" y="90"/>
                  <a:pt x="15" y="93"/>
                  <a:pt x="17" y="96"/>
                </a:cubicBezTo>
                <a:cubicBezTo>
                  <a:pt x="18" y="98"/>
                  <a:pt x="19" y="99"/>
                  <a:pt x="21" y="99"/>
                </a:cubicBezTo>
                <a:cubicBezTo>
                  <a:pt x="22" y="100"/>
                  <a:pt x="23" y="103"/>
                  <a:pt x="23" y="104"/>
                </a:cubicBezTo>
                <a:cubicBezTo>
                  <a:pt x="24" y="110"/>
                  <a:pt x="21" y="115"/>
                  <a:pt x="17" y="119"/>
                </a:cubicBezTo>
                <a:cubicBezTo>
                  <a:pt x="16" y="123"/>
                  <a:pt x="19" y="127"/>
                  <a:pt x="19" y="131"/>
                </a:cubicBezTo>
                <a:cubicBezTo>
                  <a:pt x="18" y="137"/>
                  <a:pt x="16" y="143"/>
                  <a:pt x="9" y="146"/>
                </a:cubicBezTo>
                <a:cubicBezTo>
                  <a:pt x="4" y="147"/>
                  <a:pt x="4" y="147"/>
                  <a:pt x="4" y="147"/>
                </a:cubicBezTo>
                <a:cubicBezTo>
                  <a:pt x="5" y="143"/>
                  <a:pt x="9" y="138"/>
                  <a:pt x="7" y="134"/>
                </a:cubicBezTo>
                <a:cubicBezTo>
                  <a:pt x="5" y="128"/>
                  <a:pt x="2" y="123"/>
                  <a:pt x="3" y="116"/>
                </a:cubicBezTo>
                <a:cubicBezTo>
                  <a:pt x="3" y="112"/>
                  <a:pt x="5" y="107"/>
                  <a:pt x="7" y="103"/>
                </a:cubicBezTo>
                <a:cubicBezTo>
                  <a:pt x="7" y="102"/>
                  <a:pt x="5" y="100"/>
                  <a:pt x="5" y="99"/>
                </a:cubicBezTo>
                <a:cubicBezTo>
                  <a:pt x="2" y="93"/>
                  <a:pt x="4" y="86"/>
                  <a:pt x="8" y="81"/>
                </a:cubicBezTo>
                <a:cubicBezTo>
                  <a:pt x="13" y="81"/>
                  <a:pt x="18" y="79"/>
                  <a:pt x="21" y="76"/>
                </a:cubicBezTo>
                <a:cubicBezTo>
                  <a:pt x="23" y="74"/>
                  <a:pt x="24" y="71"/>
                  <a:pt x="23" y="68"/>
                </a:cubicBezTo>
                <a:cubicBezTo>
                  <a:pt x="22" y="67"/>
                  <a:pt x="21" y="66"/>
                  <a:pt x="19" y="66"/>
                </a:cubicBezTo>
                <a:cubicBezTo>
                  <a:pt x="18" y="66"/>
                  <a:pt x="17" y="67"/>
                  <a:pt x="16" y="69"/>
                </a:cubicBezTo>
                <a:cubicBezTo>
                  <a:pt x="16" y="69"/>
                  <a:pt x="16" y="70"/>
                  <a:pt x="17" y="70"/>
                </a:cubicBezTo>
                <a:cubicBezTo>
                  <a:pt x="18" y="71"/>
                  <a:pt x="21" y="67"/>
                  <a:pt x="20" y="70"/>
                </a:cubicBezTo>
                <a:cubicBezTo>
                  <a:pt x="21" y="74"/>
                  <a:pt x="18" y="76"/>
                  <a:pt x="15" y="78"/>
                </a:cubicBezTo>
                <a:cubicBezTo>
                  <a:pt x="13" y="79"/>
                  <a:pt x="10" y="79"/>
                  <a:pt x="7" y="78"/>
                </a:cubicBezTo>
                <a:cubicBezTo>
                  <a:pt x="3" y="74"/>
                  <a:pt x="3" y="67"/>
                  <a:pt x="4" y="62"/>
                </a:cubicBezTo>
                <a:cubicBezTo>
                  <a:pt x="6" y="59"/>
                  <a:pt x="7" y="56"/>
                  <a:pt x="10" y="54"/>
                </a:cubicBezTo>
                <a:cubicBezTo>
                  <a:pt x="12" y="55"/>
                  <a:pt x="15" y="56"/>
                  <a:pt x="17" y="54"/>
                </a:cubicBezTo>
                <a:cubicBezTo>
                  <a:pt x="19" y="55"/>
                  <a:pt x="21" y="53"/>
                  <a:pt x="23" y="53"/>
                </a:cubicBezTo>
                <a:cubicBezTo>
                  <a:pt x="26" y="50"/>
                  <a:pt x="29" y="47"/>
                  <a:pt x="29" y="43"/>
                </a:cubicBezTo>
                <a:cubicBezTo>
                  <a:pt x="28" y="40"/>
                  <a:pt x="27" y="36"/>
                  <a:pt x="24" y="35"/>
                </a:cubicBezTo>
                <a:cubicBezTo>
                  <a:pt x="22" y="35"/>
                  <a:pt x="20" y="36"/>
                  <a:pt x="18" y="36"/>
                </a:cubicBezTo>
                <a:cubicBezTo>
                  <a:pt x="17" y="37"/>
                  <a:pt x="16" y="38"/>
                  <a:pt x="17" y="39"/>
                </a:cubicBezTo>
                <a:cubicBezTo>
                  <a:pt x="17" y="40"/>
                  <a:pt x="19" y="40"/>
                  <a:pt x="19" y="40"/>
                </a:cubicBezTo>
                <a:cubicBezTo>
                  <a:pt x="21" y="39"/>
                  <a:pt x="20" y="37"/>
                  <a:pt x="22" y="37"/>
                </a:cubicBezTo>
                <a:cubicBezTo>
                  <a:pt x="25" y="38"/>
                  <a:pt x="26" y="41"/>
                  <a:pt x="26" y="43"/>
                </a:cubicBezTo>
                <a:cubicBezTo>
                  <a:pt x="26" y="46"/>
                  <a:pt x="24" y="50"/>
                  <a:pt x="21" y="51"/>
                </a:cubicBezTo>
                <a:cubicBezTo>
                  <a:pt x="19" y="53"/>
                  <a:pt x="14" y="54"/>
                  <a:pt x="11" y="52"/>
                </a:cubicBezTo>
                <a:cubicBezTo>
                  <a:pt x="6" y="49"/>
                  <a:pt x="5" y="44"/>
                  <a:pt x="5" y="38"/>
                </a:cubicBezTo>
                <a:cubicBezTo>
                  <a:pt x="5" y="34"/>
                  <a:pt x="6" y="30"/>
                  <a:pt x="9" y="27"/>
                </a:cubicBezTo>
                <a:cubicBezTo>
                  <a:pt x="6" y="25"/>
                  <a:pt x="5" y="20"/>
                  <a:pt x="6" y="16"/>
                </a:cubicBezTo>
                <a:cubicBezTo>
                  <a:pt x="8" y="12"/>
                  <a:pt x="12" y="9"/>
                  <a:pt x="16" y="10"/>
                </a:cubicBezTo>
                <a:cubicBezTo>
                  <a:pt x="19" y="10"/>
                  <a:pt x="23" y="9"/>
                  <a:pt x="25" y="12"/>
                </a:cubicBezTo>
                <a:cubicBezTo>
                  <a:pt x="26" y="12"/>
                  <a:pt x="26" y="11"/>
                  <a:pt x="27" y="11"/>
                </a:cubicBezTo>
                <a:cubicBezTo>
                  <a:pt x="31" y="8"/>
                  <a:pt x="37" y="5"/>
                  <a:pt x="43" y="8"/>
                </a:cubicBezTo>
                <a:cubicBezTo>
                  <a:pt x="45" y="9"/>
                  <a:pt x="47" y="10"/>
                  <a:pt x="49" y="12"/>
                </a:cubicBezTo>
                <a:cubicBezTo>
                  <a:pt x="50" y="17"/>
                  <a:pt x="49" y="23"/>
                  <a:pt x="45" y="26"/>
                </a:cubicBezTo>
                <a:cubicBezTo>
                  <a:pt x="42" y="27"/>
                  <a:pt x="39" y="30"/>
                  <a:pt x="36" y="27"/>
                </a:cubicBezTo>
                <a:cubicBezTo>
                  <a:pt x="35" y="26"/>
                  <a:pt x="37" y="22"/>
                  <a:pt x="34" y="22"/>
                </a:cubicBezTo>
                <a:cubicBezTo>
                  <a:pt x="33" y="22"/>
                  <a:pt x="32" y="23"/>
                  <a:pt x="32" y="24"/>
                </a:cubicBezTo>
                <a:cubicBezTo>
                  <a:pt x="32" y="25"/>
                  <a:pt x="32" y="26"/>
                  <a:pt x="33" y="27"/>
                </a:cubicBezTo>
                <a:cubicBezTo>
                  <a:pt x="35" y="30"/>
                  <a:pt x="39" y="32"/>
                  <a:pt x="42" y="30"/>
                </a:cubicBezTo>
                <a:cubicBezTo>
                  <a:pt x="46" y="29"/>
                  <a:pt x="49" y="25"/>
                  <a:pt x="51" y="21"/>
                </a:cubicBezTo>
                <a:cubicBezTo>
                  <a:pt x="51" y="18"/>
                  <a:pt x="52" y="15"/>
                  <a:pt x="51" y="13"/>
                </a:cubicBezTo>
                <a:cubicBezTo>
                  <a:pt x="56" y="9"/>
                  <a:pt x="62" y="4"/>
                  <a:pt x="69" y="6"/>
                </a:cubicBezTo>
                <a:cubicBezTo>
                  <a:pt x="72" y="7"/>
                  <a:pt x="75" y="7"/>
                  <a:pt x="77" y="10"/>
                </a:cubicBezTo>
                <a:close/>
                <a:moveTo>
                  <a:pt x="204" y="11"/>
                </a:moveTo>
                <a:cubicBezTo>
                  <a:pt x="206" y="12"/>
                  <a:pt x="208" y="14"/>
                  <a:pt x="210" y="13"/>
                </a:cubicBezTo>
                <a:cubicBezTo>
                  <a:pt x="214" y="13"/>
                  <a:pt x="217" y="10"/>
                  <a:pt x="220" y="9"/>
                </a:cubicBezTo>
                <a:cubicBezTo>
                  <a:pt x="224" y="9"/>
                  <a:pt x="228" y="9"/>
                  <a:pt x="231" y="11"/>
                </a:cubicBezTo>
                <a:cubicBezTo>
                  <a:pt x="233" y="12"/>
                  <a:pt x="232" y="13"/>
                  <a:pt x="232" y="14"/>
                </a:cubicBezTo>
                <a:cubicBezTo>
                  <a:pt x="229" y="13"/>
                  <a:pt x="224" y="12"/>
                  <a:pt x="220" y="14"/>
                </a:cubicBezTo>
                <a:cubicBezTo>
                  <a:pt x="217" y="16"/>
                  <a:pt x="214" y="18"/>
                  <a:pt x="213" y="22"/>
                </a:cubicBezTo>
                <a:cubicBezTo>
                  <a:pt x="205" y="24"/>
                  <a:pt x="199" y="17"/>
                  <a:pt x="192" y="15"/>
                </a:cubicBezTo>
                <a:cubicBezTo>
                  <a:pt x="187" y="14"/>
                  <a:pt x="180" y="17"/>
                  <a:pt x="176" y="12"/>
                </a:cubicBezTo>
                <a:cubicBezTo>
                  <a:pt x="184" y="13"/>
                  <a:pt x="189" y="9"/>
                  <a:pt x="196" y="8"/>
                </a:cubicBezTo>
                <a:cubicBezTo>
                  <a:pt x="199" y="9"/>
                  <a:pt x="202" y="8"/>
                  <a:pt x="204" y="11"/>
                </a:cubicBezTo>
                <a:close/>
                <a:moveTo>
                  <a:pt x="289" y="15"/>
                </a:moveTo>
                <a:cubicBezTo>
                  <a:pt x="291" y="15"/>
                  <a:pt x="292" y="13"/>
                  <a:pt x="293" y="12"/>
                </a:cubicBezTo>
                <a:cubicBezTo>
                  <a:pt x="295" y="11"/>
                  <a:pt x="298" y="11"/>
                  <a:pt x="301" y="11"/>
                </a:cubicBezTo>
                <a:cubicBezTo>
                  <a:pt x="304" y="13"/>
                  <a:pt x="305" y="17"/>
                  <a:pt x="304" y="20"/>
                </a:cubicBezTo>
                <a:cubicBezTo>
                  <a:pt x="305" y="23"/>
                  <a:pt x="302" y="24"/>
                  <a:pt x="303" y="27"/>
                </a:cubicBezTo>
                <a:cubicBezTo>
                  <a:pt x="307" y="32"/>
                  <a:pt x="309" y="39"/>
                  <a:pt x="308" y="45"/>
                </a:cubicBezTo>
                <a:cubicBezTo>
                  <a:pt x="307" y="47"/>
                  <a:pt x="306" y="50"/>
                  <a:pt x="303" y="51"/>
                </a:cubicBezTo>
                <a:cubicBezTo>
                  <a:pt x="300" y="51"/>
                  <a:pt x="297" y="52"/>
                  <a:pt x="295" y="50"/>
                </a:cubicBezTo>
                <a:cubicBezTo>
                  <a:pt x="292" y="49"/>
                  <a:pt x="291" y="46"/>
                  <a:pt x="291" y="43"/>
                </a:cubicBezTo>
                <a:cubicBezTo>
                  <a:pt x="291" y="42"/>
                  <a:pt x="291" y="41"/>
                  <a:pt x="292" y="41"/>
                </a:cubicBezTo>
                <a:cubicBezTo>
                  <a:pt x="293" y="41"/>
                  <a:pt x="293" y="42"/>
                  <a:pt x="293" y="43"/>
                </a:cubicBezTo>
                <a:cubicBezTo>
                  <a:pt x="293" y="45"/>
                  <a:pt x="295" y="47"/>
                  <a:pt x="296" y="48"/>
                </a:cubicBezTo>
                <a:cubicBezTo>
                  <a:pt x="298" y="50"/>
                  <a:pt x="301" y="49"/>
                  <a:pt x="303" y="49"/>
                </a:cubicBezTo>
                <a:cubicBezTo>
                  <a:pt x="307" y="45"/>
                  <a:pt x="307" y="40"/>
                  <a:pt x="306" y="35"/>
                </a:cubicBezTo>
                <a:cubicBezTo>
                  <a:pt x="305" y="32"/>
                  <a:pt x="302" y="30"/>
                  <a:pt x="300" y="28"/>
                </a:cubicBezTo>
                <a:cubicBezTo>
                  <a:pt x="300" y="25"/>
                  <a:pt x="301" y="24"/>
                  <a:pt x="302" y="21"/>
                </a:cubicBezTo>
                <a:cubicBezTo>
                  <a:pt x="303" y="18"/>
                  <a:pt x="303" y="15"/>
                  <a:pt x="300" y="13"/>
                </a:cubicBezTo>
                <a:cubicBezTo>
                  <a:pt x="296" y="12"/>
                  <a:pt x="293" y="15"/>
                  <a:pt x="290" y="17"/>
                </a:cubicBezTo>
                <a:cubicBezTo>
                  <a:pt x="288" y="18"/>
                  <a:pt x="287" y="16"/>
                  <a:pt x="286" y="15"/>
                </a:cubicBezTo>
                <a:cubicBezTo>
                  <a:pt x="281" y="13"/>
                  <a:pt x="276" y="10"/>
                  <a:pt x="271" y="13"/>
                </a:cubicBezTo>
                <a:cubicBezTo>
                  <a:pt x="269" y="14"/>
                  <a:pt x="269" y="16"/>
                  <a:pt x="269" y="18"/>
                </a:cubicBezTo>
                <a:cubicBezTo>
                  <a:pt x="269" y="19"/>
                  <a:pt x="269" y="21"/>
                  <a:pt x="271" y="23"/>
                </a:cubicBezTo>
                <a:cubicBezTo>
                  <a:pt x="271" y="23"/>
                  <a:pt x="272" y="23"/>
                  <a:pt x="273" y="23"/>
                </a:cubicBezTo>
                <a:cubicBezTo>
                  <a:pt x="273" y="22"/>
                  <a:pt x="273" y="22"/>
                  <a:pt x="274" y="22"/>
                </a:cubicBezTo>
                <a:cubicBezTo>
                  <a:pt x="275" y="23"/>
                  <a:pt x="275" y="24"/>
                  <a:pt x="274" y="24"/>
                </a:cubicBezTo>
                <a:cubicBezTo>
                  <a:pt x="273" y="25"/>
                  <a:pt x="271" y="25"/>
                  <a:pt x="270" y="24"/>
                </a:cubicBezTo>
                <a:cubicBezTo>
                  <a:pt x="267" y="22"/>
                  <a:pt x="266" y="18"/>
                  <a:pt x="267" y="15"/>
                </a:cubicBezTo>
                <a:cubicBezTo>
                  <a:pt x="268" y="12"/>
                  <a:pt x="271" y="10"/>
                  <a:pt x="274" y="10"/>
                </a:cubicBezTo>
                <a:cubicBezTo>
                  <a:pt x="280" y="9"/>
                  <a:pt x="285" y="12"/>
                  <a:pt x="289" y="15"/>
                </a:cubicBezTo>
                <a:close/>
                <a:moveTo>
                  <a:pt x="73" y="10"/>
                </a:moveTo>
                <a:cubicBezTo>
                  <a:pt x="75" y="11"/>
                  <a:pt x="75" y="13"/>
                  <a:pt x="75" y="15"/>
                </a:cubicBezTo>
                <a:cubicBezTo>
                  <a:pt x="75" y="17"/>
                  <a:pt x="73" y="18"/>
                  <a:pt x="71" y="19"/>
                </a:cubicBezTo>
                <a:cubicBezTo>
                  <a:pt x="70" y="20"/>
                  <a:pt x="68" y="20"/>
                  <a:pt x="67" y="19"/>
                </a:cubicBezTo>
                <a:cubicBezTo>
                  <a:pt x="67" y="19"/>
                  <a:pt x="66" y="18"/>
                  <a:pt x="67" y="17"/>
                </a:cubicBezTo>
                <a:cubicBezTo>
                  <a:pt x="68" y="17"/>
                  <a:pt x="70" y="19"/>
                  <a:pt x="71" y="17"/>
                </a:cubicBezTo>
                <a:cubicBezTo>
                  <a:pt x="73" y="16"/>
                  <a:pt x="73" y="14"/>
                  <a:pt x="72" y="13"/>
                </a:cubicBezTo>
                <a:cubicBezTo>
                  <a:pt x="70" y="9"/>
                  <a:pt x="65" y="9"/>
                  <a:pt x="61" y="10"/>
                </a:cubicBezTo>
                <a:cubicBezTo>
                  <a:pt x="59" y="11"/>
                  <a:pt x="57" y="13"/>
                  <a:pt x="56" y="15"/>
                </a:cubicBezTo>
                <a:cubicBezTo>
                  <a:pt x="55" y="15"/>
                  <a:pt x="54" y="16"/>
                  <a:pt x="54" y="15"/>
                </a:cubicBezTo>
                <a:cubicBezTo>
                  <a:pt x="54" y="14"/>
                  <a:pt x="54" y="14"/>
                  <a:pt x="54" y="14"/>
                </a:cubicBezTo>
                <a:cubicBezTo>
                  <a:pt x="59" y="9"/>
                  <a:pt x="67" y="6"/>
                  <a:pt x="73" y="10"/>
                </a:cubicBezTo>
                <a:close/>
                <a:moveTo>
                  <a:pt x="45" y="13"/>
                </a:moveTo>
                <a:cubicBezTo>
                  <a:pt x="46" y="14"/>
                  <a:pt x="47" y="16"/>
                  <a:pt x="46" y="19"/>
                </a:cubicBezTo>
                <a:cubicBezTo>
                  <a:pt x="46" y="22"/>
                  <a:pt x="43" y="24"/>
                  <a:pt x="40" y="25"/>
                </a:cubicBezTo>
                <a:cubicBezTo>
                  <a:pt x="40" y="25"/>
                  <a:pt x="39" y="25"/>
                  <a:pt x="39" y="25"/>
                </a:cubicBezTo>
                <a:cubicBezTo>
                  <a:pt x="39" y="23"/>
                  <a:pt x="41" y="23"/>
                  <a:pt x="42" y="22"/>
                </a:cubicBezTo>
                <a:cubicBezTo>
                  <a:pt x="43" y="20"/>
                  <a:pt x="44" y="19"/>
                  <a:pt x="44" y="16"/>
                </a:cubicBezTo>
                <a:cubicBezTo>
                  <a:pt x="44" y="14"/>
                  <a:pt x="42" y="13"/>
                  <a:pt x="41" y="12"/>
                </a:cubicBezTo>
                <a:cubicBezTo>
                  <a:pt x="35" y="10"/>
                  <a:pt x="31" y="14"/>
                  <a:pt x="27" y="17"/>
                </a:cubicBezTo>
                <a:cubicBezTo>
                  <a:pt x="25" y="18"/>
                  <a:pt x="25" y="15"/>
                  <a:pt x="23" y="15"/>
                </a:cubicBezTo>
                <a:cubicBezTo>
                  <a:pt x="22" y="15"/>
                  <a:pt x="21" y="14"/>
                  <a:pt x="20" y="14"/>
                </a:cubicBezTo>
                <a:cubicBezTo>
                  <a:pt x="17" y="14"/>
                  <a:pt x="13" y="14"/>
                  <a:pt x="12" y="17"/>
                </a:cubicBezTo>
                <a:cubicBezTo>
                  <a:pt x="11" y="20"/>
                  <a:pt x="12" y="23"/>
                  <a:pt x="14" y="25"/>
                </a:cubicBezTo>
                <a:cubicBezTo>
                  <a:pt x="13" y="29"/>
                  <a:pt x="10" y="33"/>
                  <a:pt x="9" y="37"/>
                </a:cubicBezTo>
                <a:cubicBezTo>
                  <a:pt x="9" y="40"/>
                  <a:pt x="9" y="43"/>
                  <a:pt x="11" y="45"/>
                </a:cubicBezTo>
                <a:cubicBezTo>
                  <a:pt x="12" y="47"/>
                  <a:pt x="13" y="48"/>
                  <a:pt x="15" y="48"/>
                </a:cubicBezTo>
                <a:cubicBezTo>
                  <a:pt x="17" y="48"/>
                  <a:pt x="19" y="48"/>
                  <a:pt x="20" y="45"/>
                </a:cubicBezTo>
                <a:cubicBezTo>
                  <a:pt x="21" y="44"/>
                  <a:pt x="19" y="40"/>
                  <a:pt x="22" y="42"/>
                </a:cubicBezTo>
                <a:cubicBezTo>
                  <a:pt x="23" y="43"/>
                  <a:pt x="23" y="45"/>
                  <a:pt x="22" y="47"/>
                </a:cubicBezTo>
                <a:cubicBezTo>
                  <a:pt x="21" y="49"/>
                  <a:pt x="18" y="50"/>
                  <a:pt x="15" y="50"/>
                </a:cubicBezTo>
                <a:cubicBezTo>
                  <a:pt x="12" y="50"/>
                  <a:pt x="10" y="48"/>
                  <a:pt x="9" y="46"/>
                </a:cubicBezTo>
                <a:cubicBezTo>
                  <a:pt x="5" y="40"/>
                  <a:pt x="8" y="32"/>
                  <a:pt x="11" y="27"/>
                </a:cubicBezTo>
                <a:cubicBezTo>
                  <a:pt x="12" y="25"/>
                  <a:pt x="10" y="24"/>
                  <a:pt x="9" y="22"/>
                </a:cubicBezTo>
                <a:cubicBezTo>
                  <a:pt x="10" y="19"/>
                  <a:pt x="10" y="15"/>
                  <a:pt x="14" y="13"/>
                </a:cubicBezTo>
                <a:cubicBezTo>
                  <a:pt x="16" y="12"/>
                  <a:pt x="18" y="13"/>
                  <a:pt x="21" y="12"/>
                </a:cubicBezTo>
                <a:cubicBezTo>
                  <a:pt x="26" y="15"/>
                  <a:pt x="26" y="15"/>
                  <a:pt x="26" y="15"/>
                </a:cubicBezTo>
                <a:cubicBezTo>
                  <a:pt x="28" y="15"/>
                  <a:pt x="28" y="13"/>
                  <a:pt x="30" y="12"/>
                </a:cubicBezTo>
                <a:cubicBezTo>
                  <a:pt x="34" y="9"/>
                  <a:pt x="41" y="8"/>
                  <a:pt x="45" y="13"/>
                </a:cubicBezTo>
                <a:close/>
                <a:moveTo>
                  <a:pt x="91" y="19"/>
                </a:moveTo>
                <a:cubicBezTo>
                  <a:pt x="93" y="21"/>
                  <a:pt x="94" y="23"/>
                  <a:pt x="93" y="26"/>
                </a:cubicBezTo>
                <a:cubicBezTo>
                  <a:pt x="93" y="30"/>
                  <a:pt x="89" y="33"/>
                  <a:pt x="85" y="34"/>
                </a:cubicBezTo>
                <a:cubicBezTo>
                  <a:pt x="83" y="35"/>
                  <a:pt x="79" y="34"/>
                  <a:pt x="79" y="37"/>
                </a:cubicBezTo>
                <a:cubicBezTo>
                  <a:pt x="78" y="40"/>
                  <a:pt x="75" y="42"/>
                  <a:pt x="72" y="44"/>
                </a:cubicBezTo>
                <a:cubicBezTo>
                  <a:pt x="69" y="45"/>
                  <a:pt x="67" y="45"/>
                  <a:pt x="64" y="44"/>
                </a:cubicBezTo>
                <a:cubicBezTo>
                  <a:pt x="61" y="45"/>
                  <a:pt x="60" y="49"/>
                  <a:pt x="55" y="48"/>
                </a:cubicBezTo>
                <a:cubicBezTo>
                  <a:pt x="53" y="49"/>
                  <a:pt x="52" y="46"/>
                  <a:pt x="51" y="44"/>
                </a:cubicBezTo>
                <a:cubicBezTo>
                  <a:pt x="50" y="42"/>
                  <a:pt x="51" y="39"/>
                  <a:pt x="52" y="37"/>
                </a:cubicBezTo>
                <a:cubicBezTo>
                  <a:pt x="53" y="36"/>
                  <a:pt x="55" y="34"/>
                  <a:pt x="57" y="34"/>
                </a:cubicBezTo>
                <a:cubicBezTo>
                  <a:pt x="57" y="34"/>
                  <a:pt x="58" y="35"/>
                  <a:pt x="57" y="36"/>
                </a:cubicBezTo>
                <a:cubicBezTo>
                  <a:pt x="55" y="36"/>
                  <a:pt x="53" y="38"/>
                  <a:pt x="53" y="41"/>
                </a:cubicBezTo>
                <a:cubicBezTo>
                  <a:pt x="52" y="43"/>
                  <a:pt x="53" y="45"/>
                  <a:pt x="54" y="46"/>
                </a:cubicBezTo>
                <a:cubicBezTo>
                  <a:pt x="56" y="47"/>
                  <a:pt x="58" y="46"/>
                  <a:pt x="59" y="46"/>
                </a:cubicBezTo>
                <a:cubicBezTo>
                  <a:pt x="62" y="44"/>
                  <a:pt x="62" y="40"/>
                  <a:pt x="66" y="42"/>
                </a:cubicBezTo>
                <a:cubicBezTo>
                  <a:pt x="69" y="44"/>
                  <a:pt x="72" y="42"/>
                  <a:pt x="75" y="40"/>
                </a:cubicBezTo>
                <a:cubicBezTo>
                  <a:pt x="76" y="38"/>
                  <a:pt x="77" y="36"/>
                  <a:pt x="78" y="33"/>
                </a:cubicBezTo>
                <a:cubicBezTo>
                  <a:pt x="83" y="32"/>
                  <a:pt x="89" y="32"/>
                  <a:pt x="91" y="26"/>
                </a:cubicBezTo>
                <a:cubicBezTo>
                  <a:pt x="91" y="25"/>
                  <a:pt x="91" y="23"/>
                  <a:pt x="90" y="21"/>
                </a:cubicBezTo>
                <a:cubicBezTo>
                  <a:pt x="88" y="19"/>
                  <a:pt x="85" y="20"/>
                  <a:pt x="83" y="20"/>
                </a:cubicBezTo>
                <a:cubicBezTo>
                  <a:pt x="83" y="20"/>
                  <a:pt x="83" y="19"/>
                  <a:pt x="83" y="19"/>
                </a:cubicBezTo>
                <a:cubicBezTo>
                  <a:pt x="85" y="17"/>
                  <a:pt x="89" y="18"/>
                  <a:pt x="91" y="19"/>
                </a:cubicBezTo>
                <a:close/>
                <a:moveTo>
                  <a:pt x="225" y="24"/>
                </a:moveTo>
                <a:cubicBezTo>
                  <a:pt x="225" y="25"/>
                  <a:pt x="225" y="26"/>
                  <a:pt x="226" y="27"/>
                </a:cubicBezTo>
                <a:cubicBezTo>
                  <a:pt x="228" y="29"/>
                  <a:pt x="230" y="28"/>
                  <a:pt x="232" y="27"/>
                </a:cubicBezTo>
                <a:cubicBezTo>
                  <a:pt x="235" y="29"/>
                  <a:pt x="234" y="33"/>
                  <a:pt x="235" y="35"/>
                </a:cubicBezTo>
                <a:cubicBezTo>
                  <a:pt x="236" y="38"/>
                  <a:pt x="240" y="41"/>
                  <a:pt x="244" y="41"/>
                </a:cubicBezTo>
                <a:cubicBezTo>
                  <a:pt x="246" y="42"/>
                  <a:pt x="248" y="41"/>
                  <a:pt x="250" y="41"/>
                </a:cubicBezTo>
                <a:cubicBezTo>
                  <a:pt x="252" y="41"/>
                  <a:pt x="251" y="43"/>
                  <a:pt x="252" y="44"/>
                </a:cubicBezTo>
                <a:cubicBezTo>
                  <a:pt x="253" y="45"/>
                  <a:pt x="254" y="46"/>
                  <a:pt x="255" y="47"/>
                </a:cubicBezTo>
                <a:cubicBezTo>
                  <a:pt x="257" y="47"/>
                  <a:pt x="259" y="47"/>
                  <a:pt x="261" y="46"/>
                </a:cubicBezTo>
                <a:cubicBezTo>
                  <a:pt x="263" y="45"/>
                  <a:pt x="265" y="43"/>
                  <a:pt x="264" y="40"/>
                </a:cubicBezTo>
                <a:cubicBezTo>
                  <a:pt x="264" y="38"/>
                  <a:pt x="262" y="36"/>
                  <a:pt x="259" y="35"/>
                </a:cubicBezTo>
                <a:cubicBezTo>
                  <a:pt x="259" y="35"/>
                  <a:pt x="259" y="34"/>
                  <a:pt x="259" y="34"/>
                </a:cubicBezTo>
                <a:cubicBezTo>
                  <a:pt x="261" y="32"/>
                  <a:pt x="263" y="35"/>
                  <a:pt x="264" y="36"/>
                </a:cubicBezTo>
                <a:cubicBezTo>
                  <a:pt x="266" y="38"/>
                  <a:pt x="267" y="41"/>
                  <a:pt x="266" y="43"/>
                </a:cubicBezTo>
                <a:cubicBezTo>
                  <a:pt x="264" y="46"/>
                  <a:pt x="261" y="49"/>
                  <a:pt x="258" y="49"/>
                </a:cubicBezTo>
                <a:cubicBezTo>
                  <a:pt x="256" y="49"/>
                  <a:pt x="254" y="49"/>
                  <a:pt x="252" y="47"/>
                </a:cubicBezTo>
                <a:cubicBezTo>
                  <a:pt x="250" y="46"/>
                  <a:pt x="251" y="44"/>
                  <a:pt x="249" y="43"/>
                </a:cubicBezTo>
                <a:cubicBezTo>
                  <a:pt x="246" y="44"/>
                  <a:pt x="242" y="43"/>
                  <a:pt x="239" y="42"/>
                </a:cubicBezTo>
                <a:cubicBezTo>
                  <a:pt x="235" y="40"/>
                  <a:pt x="233" y="35"/>
                  <a:pt x="232" y="30"/>
                </a:cubicBezTo>
                <a:cubicBezTo>
                  <a:pt x="231" y="29"/>
                  <a:pt x="230" y="30"/>
                  <a:pt x="228" y="30"/>
                </a:cubicBezTo>
                <a:cubicBezTo>
                  <a:pt x="226" y="30"/>
                  <a:pt x="225" y="29"/>
                  <a:pt x="224" y="27"/>
                </a:cubicBezTo>
                <a:cubicBezTo>
                  <a:pt x="223" y="26"/>
                  <a:pt x="223" y="25"/>
                  <a:pt x="223" y="23"/>
                </a:cubicBezTo>
                <a:cubicBezTo>
                  <a:pt x="224" y="23"/>
                  <a:pt x="225" y="23"/>
                  <a:pt x="225" y="24"/>
                </a:cubicBezTo>
                <a:close/>
                <a:moveTo>
                  <a:pt x="72" y="25"/>
                </a:moveTo>
                <a:cubicBezTo>
                  <a:pt x="73" y="25"/>
                  <a:pt x="73" y="24"/>
                  <a:pt x="74" y="25"/>
                </a:cubicBezTo>
                <a:cubicBezTo>
                  <a:pt x="75" y="25"/>
                  <a:pt x="74" y="25"/>
                  <a:pt x="74" y="25"/>
                </a:cubicBezTo>
                <a:cubicBezTo>
                  <a:pt x="70" y="28"/>
                  <a:pt x="65" y="29"/>
                  <a:pt x="60" y="26"/>
                </a:cubicBezTo>
                <a:cubicBezTo>
                  <a:pt x="59" y="26"/>
                  <a:pt x="59" y="25"/>
                  <a:pt x="60" y="25"/>
                </a:cubicBezTo>
                <a:cubicBezTo>
                  <a:pt x="61" y="23"/>
                  <a:pt x="62" y="25"/>
                  <a:pt x="64" y="26"/>
                </a:cubicBezTo>
                <a:cubicBezTo>
                  <a:pt x="66" y="27"/>
                  <a:pt x="69" y="26"/>
                  <a:pt x="72" y="25"/>
                </a:cubicBezTo>
                <a:close/>
                <a:moveTo>
                  <a:pt x="283" y="28"/>
                </a:moveTo>
                <a:cubicBezTo>
                  <a:pt x="282" y="32"/>
                  <a:pt x="279" y="35"/>
                  <a:pt x="275" y="36"/>
                </a:cubicBezTo>
                <a:cubicBezTo>
                  <a:pt x="275" y="38"/>
                  <a:pt x="276" y="39"/>
                  <a:pt x="276" y="41"/>
                </a:cubicBezTo>
                <a:cubicBezTo>
                  <a:pt x="278" y="43"/>
                  <a:pt x="280" y="44"/>
                  <a:pt x="282" y="44"/>
                </a:cubicBezTo>
                <a:cubicBezTo>
                  <a:pt x="283" y="43"/>
                  <a:pt x="282" y="41"/>
                  <a:pt x="282" y="40"/>
                </a:cubicBezTo>
                <a:cubicBezTo>
                  <a:pt x="282" y="37"/>
                  <a:pt x="284" y="35"/>
                  <a:pt x="286" y="33"/>
                </a:cubicBezTo>
                <a:cubicBezTo>
                  <a:pt x="288" y="34"/>
                  <a:pt x="289" y="30"/>
                  <a:pt x="290" y="33"/>
                </a:cubicBezTo>
                <a:cubicBezTo>
                  <a:pt x="290" y="35"/>
                  <a:pt x="287" y="35"/>
                  <a:pt x="285" y="36"/>
                </a:cubicBezTo>
                <a:cubicBezTo>
                  <a:pt x="283" y="39"/>
                  <a:pt x="284" y="44"/>
                  <a:pt x="285" y="48"/>
                </a:cubicBezTo>
                <a:cubicBezTo>
                  <a:pt x="283" y="49"/>
                  <a:pt x="282" y="46"/>
                  <a:pt x="280" y="46"/>
                </a:cubicBezTo>
                <a:cubicBezTo>
                  <a:pt x="278" y="45"/>
                  <a:pt x="276" y="44"/>
                  <a:pt x="274" y="44"/>
                </a:cubicBezTo>
                <a:cubicBezTo>
                  <a:pt x="272" y="42"/>
                  <a:pt x="274" y="41"/>
                  <a:pt x="273" y="39"/>
                </a:cubicBezTo>
                <a:cubicBezTo>
                  <a:pt x="273" y="37"/>
                  <a:pt x="271" y="35"/>
                  <a:pt x="273" y="34"/>
                </a:cubicBezTo>
                <a:cubicBezTo>
                  <a:pt x="275" y="34"/>
                  <a:pt x="279" y="33"/>
                  <a:pt x="280" y="31"/>
                </a:cubicBezTo>
                <a:cubicBezTo>
                  <a:pt x="281" y="30"/>
                  <a:pt x="281" y="25"/>
                  <a:pt x="283" y="28"/>
                </a:cubicBezTo>
                <a:close/>
                <a:moveTo>
                  <a:pt x="210" y="49"/>
                </a:moveTo>
                <a:cubicBezTo>
                  <a:pt x="218" y="53"/>
                  <a:pt x="225" y="60"/>
                  <a:pt x="228" y="69"/>
                </a:cubicBezTo>
                <a:cubicBezTo>
                  <a:pt x="228" y="70"/>
                  <a:pt x="230" y="70"/>
                  <a:pt x="230" y="70"/>
                </a:cubicBezTo>
                <a:cubicBezTo>
                  <a:pt x="233" y="73"/>
                  <a:pt x="236" y="74"/>
                  <a:pt x="239" y="77"/>
                </a:cubicBezTo>
                <a:cubicBezTo>
                  <a:pt x="242" y="80"/>
                  <a:pt x="244" y="84"/>
                  <a:pt x="246" y="88"/>
                </a:cubicBezTo>
                <a:cubicBezTo>
                  <a:pt x="253" y="92"/>
                  <a:pt x="260" y="96"/>
                  <a:pt x="265" y="103"/>
                </a:cubicBezTo>
                <a:cubicBezTo>
                  <a:pt x="269" y="108"/>
                  <a:pt x="271" y="113"/>
                  <a:pt x="273" y="119"/>
                </a:cubicBezTo>
                <a:cubicBezTo>
                  <a:pt x="274" y="126"/>
                  <a:pt x="274" y="134"/>
                  <a:pt x="272" y="141"/>
                </a:cubicBezTo>
                <a:cubicBezTo>
                  <a:pt x="274" y="146"/>
                  <a:pt x="276" y="153"/>
                  <a:pt x="274" y="158"/>
                </a:cubicBezTo>
                <a:cubicBezTo>
                  <a:pt x="273" y="161"/>
                  <a:pt x="272" y="164"/>
                  <a:pt x="271" y="166"/>
                </a:cubicBezTo>
                <a:cubicBezTo>
                  <a:pt x="276" y="175"/>
                  <a:pt x="275" y="187"/>
                  <a:pt x="271" y="195"/>
                </a:cubicBezTo>
                <a:cubicBezTo>
                  <a:pt x="267" y="206"/>
                  <a:pt x="258" y="215"/>
                  <a:pt x="248" y="221"/>
                </a:cubicBezTo>
                <a:cubicBezTo>
                  <a:pt x="246" y="221"/>
                  <a:pt x="246" y="223"/>
                  <a:pt x="245" y="224"/>
                </a:cubicBezTo>
                <a:cubicBezTo>
                  <a:pt x="242" y="231"/>
                  <a:pt x="236" y="237"/>
                  <a:pt x="229" y="240"/>
                </a:cubicBezTo>
                <a:cubicBezTo>
                  <a:pt x="226" y="245"/>
                  <a:pt x="223" y="251"/>
                  <a:pt x="218" y="255"/>
                </a:cubicBezTo>
                <a:cubicBezTo>
                  <a:pt x="209" y="263"/>
                  <a:pt x="198" y="268"/>
                  <a:pt x="186" y="267"/>
                </a:cubicBezTo>
                <a:cubicBezTo>
                  <a:pt x="181" y="266"/>
                  <a:pt x="177" y="265"/>
                  <a:pt x="172" y="264"/>
                </a:cubicBezTo>
                <a:cubicBezTo>
                  <a:pt x="168" y="267"/>
                  <a:pt x="163" y="268"/>
                  <a:pt x="158" y="268"/>
                </a:cubicBezTo>
                <a:cubicBezTo>
                  <a:pt x="157" y="268"/>
                  <a:pt x="156" y="268"/>
                  <a:pt x="154" y="268"/>
                </a:cubicBezTo>
                <a:cubicBezTo>
                  <a:pt x="150" y="267"/>
                  <a:pt x="147" y="266"/>
                  <a:pt x="144" y="264"/>
                </a:cubicBezTo>
                <a:cubicBezTo>
                  <a:pt x="133" y="268"/>
                  <a:pt x="120" y="269"/>
                  <a:pt x="110" y="264"/>
                </a:cubicBezTo>
                <a:cubicBezTo>
                  <a:pt x="101" y="259"/>
                  <a:pt x="93" y="253"/>
                  <a:pt x="89" y="244"/>
                </a:cubicBezTo>
                <a:cubicBezTo>
                  <a:pt x="89" y="242"/>
                  <a:pt x="86" y="243"/>
                  <a:pt x="85" y="242"/>
                </a:cubicBezTo>
                <a:cubicBezTo>
                  <a:pt x="78" y="240"/>
                  <a:pt x="72" y="233"/>
                  <a:pt x="70" y="226"/>
                </a:cubicBezTo>
                <a:cubicBezTo>
                  <a:pt x="61" y="223"/>
                  <a:pt x="54" y="216"/>
                  <a:pt x="49" y="208"/>
                </a:cubicBezTo>
                <a:cubicBezTo>
                  <a:pt x="44" y="199"/>
                  <a:pt x="41" y="188"/>
                  <a:pt x="43" y="177"/>
                </a:cubicBezTo>
                <a:cubicBezTo>
                  <a:pt x="42" y="173"/>
                  <a:pt x="47" y="169"/>
                  <a:pt x="43" y="165"/>
                </a:cubicBezTo>
                <a:cubicBezTo>
                  <a:pt x="40" y="158"/>
                  <a:pt x="42" y="148"/>
                  <a:pt x="47" y="142"/>
                </a:cubicBezTo>
                <a:cubicBezTo>
                  <a:pt x="44" y="133"/>
                  <a:pt x="44" y="125"/>
                  <a:pt x="47" y="116"/>
                </a:cubicBezTo>
                <a:cubicBezTo>
                  <a:pt x="52" y="105"/>
                  <a:pt x="58" y="92"/>
                  <a:pt x="71" y="87"/>
                </a:cubicBezTo>
                <a:cubicBezTo>
                  <a:pt x="73" y="79"/>
                  <a:pt x="81" y="72"/>
                  <a:pt x="89" y="70"/>
                </a:cubicBezTo>
                <a:cubicBezTo>
                  <a:pt x="90" y="68"/>
                  <a:pt x="90" y="66"/>
                  <a:pt x="91" y="64"/>
                </a:cubicBezTo>
                <a:cubicBezTo>
                  <a:pt x="93" y="60"/>
                  <a:pt x="97" y="56"/>
                  <a:pt x="101" y="53"/>
                </a:cubicBezTo>
                <a:cubicBezTo>
                  <a:pt x="103" y="52"/>
                  <a:pt x="104" y="51"/>
                  <a:pt x="106" y="50"/>
                </a:cubicBezTo>
                <a:cubicBezTo>
                  <a:pt x="119" y="45"/>
                  <a:pt x="132" y="45"/>
                  <a:pt x="145" y="47"/>
                </a:cubicBezTo>
                <a:cubicBezTo>
                  <a:pt x="153" y="43"/>
                  <a:pt x="163" y="43"/>
                  <a:pt x="171" y="46"/>
                </a:cubicBezTo>
                <a:cubicBezTo>
                  <a:pt x="178" y="42"/>
                  <a:pt x="189" y="42"/>
                  <a:pt x="198" y="44"/>
                </a:cubicBezTo>
                <a:cubicBezTo>
                  <a:pt x="202" y="46"/>
                  <a:pt x="206" y="47"/>
                  <a:pt x="210" y="49"/>
                </a:cubicBezTo>
                <a:close/>
                <a:moveTo>
                  <a:pt x="208" y="50"/>
                </a:moveTo>
                <a:cubicBezTo>
                  <a:pt x="212" y="52"/>
                  <a:pt x="215" y="54"/>
                  <a:pt x="218" y="57"/>
                </a:cubicBezTo>
                <a:cubicBezTo>
                  <a:pt x="222" y="61"/>
                  <a:pt x="226" y="66"/>
                  <a:pt x="226" y="72"/>
                </a:cubicBezTo>
                <a:cubicBezTo>
                  <a:pt x="227" y="73"/>
                  <a:pt x="228" y="72"/>
                  <a:pt x="229" y="73"/>
                </a:cubicBezTo>
                <a:cubicBezTo>
                  <a:pt x="235" y="77"/>
                  <a:pt x="243" y="83"/>
                  <a:pt x="244" y="91"/>
                </a:cubicBezTo>
                <a:cubicBezTo>
                  <a:pt x="244" y="92"/>
                  <a:pt x="244" y="92"/>
                  <a:pt x="244" y="92"/>
                </a:cubicBezTo>
                <a:cubicBezTo>
                  <a:pt x="245" y="92"/>
                  <a:pt x="246" y="91"/>
                  <a:pt x="247" y="91"/>
                </a:cubicBezTo>
                <a:cubicBezTo>
                  <a:pt x="256" y="95"/>
                  <a:pt x="262" y="103"/>
                  <a:pt x="267" y="110"/>
                </a:cubicBezTo>
                <a:cubicBezTo>
                  <a:pt x="272" y="119"/>
                  <a:pt x="273" y="130"/>
                  <a:pt x="270" y="140"/>
                </a:cubicBezTo>
                <a:cubicBezTo>
                  <a:pt x="269" y="142"/>
                  <a:pt x="272" y="144"/>
                  <a:pt x="272" y="147"/>
                </a:cubicBezTo>
                <a:cubicBezTo>
                  <a:pt x="272" y="152"/>
                  <a:pt x="272" y="156"/>
                  <a:pt x="271" y="160"/>
                </a:cubicBezTo>
                <a:cubicBezTo>
                  <a:pt x="270" y="162"/>
                  <a:pt x="269" y="165"/>
                  <a:pt x="268" y="167"/>
                </a:cubicBezTo>
                <a:cubicBezTo>
                  <a:pt x="268" y="168"/>
                  <a:pt x="269" y="168"/>
                  <a:pt x="269" y="169"/>
                </a:cubicBezTo>
                <a:cubicBezTo>
                  <a:pt x="272" y="172"/>
                  <a:pt x="272" y="176"/>
                  <a:pt x="272" y="180"/>
                </a:cubicBezTo>
                <a:cubicBezTo>
                  <a:pt x="271" y="197"/>
                  <a:pt x="260" y="213"/>
                  <a:pt x="244" y="221"/>
                </a:cubicBezTo>
                <a:cubicBezTo>
                  <a:pt x="242" y="229"/>
                  <a:pt x="234" y="235"/>
                  <a:pt x="226" y="238"/>
                </a:cubicBezTo>
                <a:cubicBezTo>
                  <a:pt x="225" y="239"/>
                  <a:pt x="226" y="240"/>
                  <a:pt x="226" y="241"/>
                </a:cubicBezTo>
                <a:cubicBezTo>
                  <a:pt x="223" y="248"/>
                  <a:pt x="217" y="255"/>
                  <a:pt x="210" y="259"/>
                </a:cubicBezTo>
                <a:cubicBezTo>
                  <a:pt x="199" y="266"/>
                  <a:pt x="184" y="266"/>
                  <a:pt x="172" y="262"/>
                </a:cubicBezTo>
                <a:cubicBezTo>
                  <a:pt x="169" y="262"/>
                  <a:pt x="167" y="265"/>
                  <a:pt x="164" y="266"/>
                </a:cubicBezTo>
                <a:cubicBezTo>
                  <a:pt x="157" y="267"/>
                  <a:pt x="149" y="266"/>
                  <a:pt x="144" y="261"/>
                </a:cubicBezTo>
                <a:cubicBezTo>
                  <a:pt x="135" y="266"/>
                  <a:pt x="123" y="267"/>
                  <a:pt x="114" y="263"/>
                </a:cubicBezTo>
                <a:cubicBezTo>
                  <a:pt x="104" y="260"/>
                  <a:pt x="95" y="253"/>
                  <a:pt x="91" y="245"/>
                </a:cubicBezTo>
                <a:cubicBezTo>
                  <a:pt x="89" y="243"/>
                  <a:pt x="91" y="238"/>
                  <a:pt x="88" y="239"/>
                </a:cubicBezTo>
                <a:cubicBezTo>
                  <a:pt x="87" y="240"/>
                  <a:pt x="87" y="240"/>
                  <a:pt x="87" y="240"/>
                </a:cubicBezTo>
                <a:cubicBezTo>
                  <a:pt x="80" y="239"/>
                  <a:pt x="74" y="232"/>
                  <a:pt x="72" y="226"/>
                </a:cubicBezTo>
                <a:cubicBezTo>
                  <a:pt x="72" y="225"/>
                  <a:pt x="73" y="223"/>
                  <a:pt x="72" y="223"/>
                </a:cubicBezTo>
                <a:cubicBezTo>
                  <a:pt x="70" y="224"/>
                  <a:pt x="68" y="223"/>
                  <a:pt x="66" y="222"/>
                </a:cubicBezTo>
                <a:cubicBezTo>
                  <a:pt x="58" y="217"/>
                  <a:pt x="50" y="209"/>
                  <a:pt x="48" y="200"/>
                </a:cubicBezTo>
                <a:cubicBezTo>
                  <a:pt x="44" y="189"/>
                  <a:pt x="44" y="179"/>
                  <a:pt x="47" y="168"/>
                </a:cubicBezTo>
                <a:cubicBezTo>
                  <a:pt x="46" y="165"/>
                  <a:pt x="43" y="162"/>
                  <a:pt x="44" y="158"/>
                </a:cubicBezTo>
                <a:cubicBezTo>
                  <a:pt x="44" y="151"/>
                  <a:pt x="46" y="146"/>
                  <a:pt x="50" y="142"/>
                </a:cubicBezTo>
                <a:cubicBezTo>
                  <a:pt x="45" y="132"/>
                  <a:pt x="47" y="119"/>
                  <a:pt x="53" y="109"/>
                </a:cubicBezTo>
                <a:cubicBezTo>
                  <a:pt x="57" y="101"/>
                  <a:pt x="62" y="93"/>
                  <a:pt x="70" y="89"/>
                </a:cubicBezTo>
                <a:cubicBezTo>
                  <a:pt x="71" y="88"/>
                  <a:pt x="74" y="88"/>
                  <a:pt x="74" y="86"/>
                </a:cubicBezTo>
                <a:cubicBezTo>
                  <a:pt x="75" y="79"/>
                  <a:pt x="84" y="73"/>
                  <a:pt x="91" y="72"/>
                </a:cubicBezTo>
                <a:cubicBezTo>
                  <a:pt x="91" y="72"/>
                  <a:pt x="92" y="72"/>
                  <a:pt x="92" y="72"/>
                </a:cubicBezTo>
                <a:cubicBezTo>
                  <a:pt x="93" y="71"/>
                  <a:pt x="92" y="70"/>
                  <a:pt x="92" y="69"/>
                </a:cubicBezTo>
                <a:cubicBezTo>
                  <a:pt x="94" y="61"/>
                  <a:pt x="100" y="56"/>
                  <a:pt x="106" y="53"/>
                </a:cubicBezTo>
                <a:cubicBezTo>
                  <a:pt x="117" y="48"/>
                  <a:pt x="131" y="46"/>
                  <a:pt x="142" y="49"/>
                </a:cubicBezTo>
                <a:cubicBezTo>
                  <a:pt x="143" y="50"/>
                  <a:pt x="145" y="50"/>
                  <a:pt x="146" y="50"/>
                </a:cubicBezTo>
                <a:cubicBezTo>
                  <a:pt x="152" y="46"/>
                  <a:pt x="159" y="45"/>
                  <a:pt x="165" y="47"/>
                </a:cubicBezTo>
                <a:cubicBezTo>
                  <a:pt x="167" y="47"/>
                  <a:pt x="169" y="50"/>
                  <a:pt x="171" y="49"/>
                </a:cubicBezTo>
                <a:cubicBezTo>
                  <a:pt x="178" y="44"/>
                  <a:pt x="189" y="44"/>
                  <a:pt x="197" y="46"/>
                </a:cubicBezTo>
                <a:cubicBezTo>
                  <a:pt x="201" y="47"/>
                  <a:pt x="204" y="48"/>
                  <a:pt x="208" y="50"/>
                </a:cubicBezTo>
                <a:close/>
                <a:moveTo>
                  <a:pt x="281" y="53"/>
                </a:moveTo>
                <a:cubicBezTo>
                  <a:pt x="282" y="55"/>
                  <a:pt x="284" y="56"/>
                  <a:pt x="282" y="58"/>
                </a:cubicBezTo>
                <a:cubicBezTo>
                  <a:pt x="282" y="58"/>
                  <a:pt x="282" y="59"/>
                  <a:pt x="281" y="58"/>
                </a:cubicBezTo>
                <a:cubicBezTo>
                  <a:pt x="281" y="57"/>
                  <a:pt x="280" y="55"/>
                  <a:pt x="279" y="54"/>
                </a:cubicBezTo>
                <a:cubicBezTo>
                  <a:pt x="277" y="53"/>
                  <a:pt x="275" y="52"/>
                  <a:pt x="273" y="54"/>
                </a:cubicBezTo>
                <a:cubicBezTo>
                  <a:pt x="271" y="55"/>
                  <a:pt x="271" y="56"/>
                  <a:pt x="271" y="58"/>
                </a:cubicBezTo>
                <a:cubicBezTo>
                  <a:pt x="270" y="62"/>
                  <a:pt x="274" y="63"/>
                  <a:pt x="276" y="66"/>
                </a:cubicBezTo>
                <a:cubicBezTo>
                  <a:pt x="275" y="68"/>
                  <a:pt x="274" y="71"/>
                  <a:pt x="274" y="73"/>
                </a:cubicBezTo>
                <a:cubicBezTo>
                  <a:pt x="275" y="76"/>
                  <a:pt x="277" y="78"/>
                  <a:pt x="279" y="80"/>
                </a:cubicBezTo>
                <a:cubicBezTo>
                  <a:pt x="281" y="80"/>
                  <a:pt x="283" y="81"/>
                  <a:pt x="286" y="80"/>
                </a:cubicBezTo>
                <a:cubicBezTo>
                  <a:pt x="286" y="80"/>
                  <a:pt x="287" y="81"/>
                  <a:pt x="286" y="82"/>
                </a:cubicBezTo>
                <a:cubicBezTo>
                  <a:pt x="287" y="84"/>
                  <a:pt x="287" y="88"/>
                  <a:pt x="289" y="90"/>
                </a:cubicBezTo>
                <a:cubicBezTo>
                  <a:pt x="291" y="90"/>
                  <a:pt x="291" y="92"/>
                  <a:pt x="293" y="91"/>
                </a:cubicBezTo>
                <a:cubicBezTo>
                  <a:pt x="293" y="92"/>
                  <a:pt x="294" y="92"/>
                  <a:pt x="293" y="93"/>
                </a:cubicBezTo>
                <a:cubicBezTo>
                  <a:pt x="292" y="94"/>
                  <a:pt x="290" y="93"/>
                  <a:pt x="289" y="93"/>
                </a:cubicBezTo>
                <a:cubicBezTo>
                  <a:pt x="286" y="90"/>
                  <a:pt x="285" y="87"/>
                  <a:pt x="285" y="83"/>
                </a:cubicBezTo>
                <a:cubicBezTo>
                  <a:pt x="283" y="82"/>
                  <a:pt x="281" y="83"/>
                  <a:pt x="280" y="82"/>
                </a:cubicBezTo>
                <a:cubicBezTo>
                  <a:pt x="276" y="81"/>
                  <a:pt x="273" y="78"/>
                  <a:pt x="272" y="74"/>
                </a:cubicBezTo>
                <a:cubicBezTo>
                  <a:pt x="272" y="71"/>
                  <a:pt x="272" y="68"/>
                  <a:pt x="273" y="66"/>
                </a:cubicBezTo>
                <a:cubicBezTo>
                  <a:pt x="269" y="64"/>
                  <a:pt x="268" y="60"/>
                  <a:pt x="269" y="56"/>
                </a:cubicBezTo>
                <a:cubicBezTo>
                  <a:pt x="269" y="55"/>
                  <a:pt x="269" y="53"/>
                  <a:pt x="271" y="52"/>
                </a:cubicBezTo>
                <a:cubicBezTo>
                  <a:pt x="274" y="50"/>
                  <a:pt x="278" y="51"/>
                  <a:pt x="281" y="53"/>
                </a:cubicBezTo>
                <a:close/>
                <a:moveTo>
                  <a:pt x="215" y="65"/>
                </a:moveTo>
                <a:cubicBezTo>
                  <a:pt x="218" y="68"/>
                  <a:pt x="220" y="73"/>
                  <a:pt x="222" y="77"/>
                </a:cubicBezTo>
                <a:cubicBezTo>
                  <a:pt x="229" y="77"/>
                  <a:pt x="235" y="83"/>
                  <a:pt x="237" y="89"/>
                </a:cubicBezTo>
                <a:cubicBezTo>
                  <a:pt x="239" y="91"/>
                  <a:pt x="238" y="94"/>
                  <a:pt x="241" y="95"/>
                </a:cubicBezTo>
                <a:cubicBezTo>
                  <a:pt x="253" y="99"/>
                  <a:pt x="261" y="111"/>
                  <a:pt x="263" y="123"/>
                </a:cubicBezTo>
                <a:cubicBezTo>
                  <a:pt x="263" y="129"/>
                  <a:pt x="263" y="136"/>
                  <a:pt x="262" y="142"/>
                </a:cubicBezTo>
                <a:cubicBezTo>
                  <a:pt x="265" y="146"/>
                  <a:pt x="266" y="152"/>
                  <a:pt x="264" y="157"/>
                </a:cubicBezTo>
                <a:cubicBezTo>
                  <a:pt x="261" y="166"/>
                  <a:pt x="261" y="166"/>
                  <a:pt x="261" y="166"/>
                </a:cubicBezTo>
                <a:cubicBezTo>
                  <a:pt x="265" y="174"/>
                  <a:pt x="265" y="182"/>
                  <a:pt x="262" y="190"/>
                </a:cubicBezTo>
                <a:cubicBezTo>
                  <a:pt x="259" y="197"/>
                  <a:pt x="256" y="204"/>
                  <a:pt x="250" y="208"/>
                </a:cubicBezTo>
                <a:cubicBezTo>
                  <a:pt x="246" y="212"/>
                  <a:pt x="242" y="214"/>
                  <a:pt x="238" y="217"/>
                </a:cubicBezTo>
                <a:cubicBezTo>
                  <a:pt x="237" y="217"/>
                  <a:pt x="237" y="219"/>
                  <a:pt x="237" y="220"/>
                </a:cubicBezTo>
                <a:cubicBezTo>
                  <a:pt x="236" y="227"/>
                  <a:pt x="229" y="231"/>
                  <a:pt x="223" y="233"/>
                </a:cubicBezTo>
                <a:cubicBezTo>
                  <a:pt x="220" y="234"/>
                  <a:pt x="221" y="238"/>
                  <a:pt x="219" y="240"/>
                </a:cubicBezTo>
                <a:cubicBezTo>
                  <a:pt x="218" y="244"/>
                  <a:pt x="215" y="247"/>
                  <a:pt x="212" y="249"/>
                </a:cubicBezTo>
                <a:cubicBezTo>
                  <a:pt x="205" y="254"/>
                  <a:pt x="197" y="258"/>
                  <a:pt x="189" y="258"/>
                </a:cubicBezTo>
                <a:cubicBezTo>
                  <a:pt x="187" y="258"/>
                  <a:pt x="185" y="257"/>
                  <a:pt x="183" y="258"/>
                </a:cubicBezTo>
                <a:cubicBezTo>
                  <a:pt x="179" y="256"/>
                  <a:pt x="174" y="255"/>
                  <a:pt x="170" y="254"/>
                </a:cubicBezTo>
                <a:cubicBezTo>
                  <a:pt x="169" y="253"/>
                  <a:pt x="168" y="256"/>
                  <a:pt x="167" y="255"/>
                </a:cubicBezTo>
                <a:cubicBezTo>
                  <a:pt x="167" y="255"/>
                  <a:pt x="167" y="255"/>
                  <a:pt x="167" y="255"/>
                </a:cubicBezTo>
                <a:cubicBezTo>
                  <a:pt x="167" y="256"/>
                  <a:pt x="167" y="256"/>
                  <a:pt x="167" y="256"/>
                </a:cubicBezTo>
                <a:cubicBezTo>
                  <a:pt x="166" y="256"/>
                  <a:pt x="164" y="258"/>
                  <a:pt x="162" y="258"/>
                </a:cubicBezTo>
                <a:cubicBezTo>
                  <a:pt x="156" y="259"/>
                  <a:pt x="150" y="258"/>
                  <a:pt x="144" y="255"/>
                </a:cubicBezTo>
                <a:cubicBezTo>
                  <a:pt x="138" y="257"/>
                  <a:pt x="132" y="259"/>
                  <a:pt x="125" y="257"/>
                </a:cubicBezTo>
                <a:cubicBezTo>
                  <a:pt x="116" y="256"/>
                  <a:pt x="106" y="253"/>
                  <a:pt x="100" y="246"/>
                </a:cubicBezTo>
                <a:cubicBezTo>
                  <a:pt x="97" y="242"/>
                  <a:pt x="95" y="238"/>
                  <a:pt x="93" y="234"/>
                </a:cubicBezTo>
                <a:cubicBezTo>
                  <a:pt x="90" y="233"/>
                  <a:pt x="87" y="233"/>
                  <a:pt x="84" y="231"/>
                </a:cubicBezTo>
                <a:cubicBezTo>
                  <a:pt x="81" y="228"/>
                  <a:pt x="79" y="224"/>
                  <a:pt x="77" y="220"/>
                </a:cubicBezTo>
                <a:cubicBezTo>
                  <a:pt x="72" y="217"/>
                  <a:pt x="66" y="215"/>
                  <a:pt x="62" y="211"/>
                </a:cubicBezTo>
                <a:cubicBezTo>
                  <a:pt x="61" y="208"/>
                  <a:pt x="58" y="205"/>
                  <a:pt x="57" y="202"/>
                </a:cubicBezTo>
                <a:cubicBezTo>
                  <a:pt x="52" y="192"/>
                  <a:pt x="52" y="179"/>
                  <a:pt x="55" y="168"/>
                </a:cubicBezTo>
                <a:cubicBezTo>
                  <a:pt x="56" y="167"/>
                  <a:pt x="56" y="167"/>
                  <a:pt x="56" y="167"/>
                </a:cubicBezTo>
                <a:cubicBezTo>
                  <a:pt x="51" y="162"/>
                  <a:pt x="50" y="154"/>
                  <a:pt x="53" y="147"/>
                </a:cubicBezTo>
                <a:cubicBezTo>
                  <a:pt x="55" y="145"/>
                  <a:pt x="56" y="143"/>
                  <a:pt x="55" y="140"/>
                </a:cubicBezTo>
                <a:cubicBezTo>
                  <a:pt x="53" y="136"/>
                  <a:pt x="54" y="131"/>
                  <a:pt x="53" y="126"/>
                </a:cubicBezTo>
                <a:cubicBezTo>
                  <a:pt x="55" y="113"/>
                  <a:pt x="65" y="101"/>
                  <a:pt x="76" y="93"/>
                </a:cubicBezTo>
                <a:cubicBezTo>
                  <a:pt x="80" y="93"/>
                  <a:pt x="79" y="88"/>
                  <a:pt x="81" y="86"/>
                </a:cubicBezTo>
                <a:cubicBezTo>
                  <a:pt x="83" y="83"/>
                  <a:pt x="86" y="80"/>
                  <a:pt x="89" y="78"/>
                </a:cubicBezTo>
                <a:cubicBezTo>
                  <a:pt x="95" y="76"/>
                  <a:pt x="95" y="76"/>
                  <a:pt x="95" y="76"/>
                </a:cubicBezTo>
                <a:cubicBezTo>
                  <a:pt x="98" y="69"/>
                  <a:pt x="105" y="63"/>
                  <a:pt x="112" y="60"/>
                </a:cubicBezTo>
                <a:cubicBezTo>
                  <a:pt x="118" y="57"/>
                  <a:pt x="126" y="55"/>
                  <a:pt x="133" y="56"/>
                </a:cubicBezTo>
                <a:cubicBezTo>
                  <a:pt x="138" y="56"/>
                  <a:pt x="142" y="57"/>
                  <a:pt x="147" y="58"/>
                </a:cubicBezTo>
                <a:cubicBezTo>
                  <a:pt x="151" y="56"/>
                  <a:pt x="154" y="53"/>
                  <a:pt x="159" y="53"/>
                </a:cubicBezTo>
                <a:cubicBezTo>
                  <a:pt x="162" y="53"/>
                  <a:pt x="165" y="53"/>
                  <a:pt x="168" y="54"/>
                </a:cubicBezTo>
                <a:cubicBezTo>
                  <a:pt x="171" y="56"/>
                  <a:pt x="171" y="56"/>
                  <a:pt x="171" y="56"/>
                </a:cubicBezTo>
                <a:cubicBezTo>
                  <a:pt x="181" y="50"/>
                  <a:pt x="195" y="52"/>
                  <a:pt x="205" y="57"/>
                </a:cubicBezTo>
                <a:cubicBezTo>
                  <a:pt x="208" y="59"/>
                  <a:pt x="212" y="62"/>
                  <a:pt x="215" y="65"/>
                </a:cubicBezTo>
                <a:close/>
                <a:moveTo>
                  <a:pt x="263" y="59"/>
                </a:moveTo>
                <a:cubicBezTo>
                  <a:pt x="263" y="59"/>
                  <a:pt x="262" y="59"/>
                  <a:pt x="261" y="59"/>
                </a:cubicBezTo>
                <a:cubicBezTo>
                  <a:pt x="260" y="58"/>
                  <a:pt x="259" y="57"/>
                  <a:pt x="259" y="56"/>
                </a:cubicBezTo>
                <a:cubicBezTo>
                  <a:pt x="261" y="55"/>
                  <a:pt x="262" y="54"/>
                  <a:pt x="264" y="54"/>
                </a:cubicBezTo>
                <a:cubicBezTo>
                  <a:pt x="263" y="59"/>
                  <a:pt x="263" y="59"/>
                  <a:pt x="263" y="59"/>
                </a:cubicBezTo>
                <a:close/>
                <a:moveTo>
                  <a:pt x="60" y="61"/>
                </a:moveTo>
                <a:cubicBezTo>
                  <a:pt x="58" y="63"/>
                  <a:pt x="56" y="64"/>
                  <a:pt x="53" y="65"/>
                </a:cubicBezTo>
                <a:cubicBezTo>
                  <a:pt x="52" y="64"/>
                  <a:pt x="52" y="63"/>
                  <a:pt x="53" y="62"/>
                </a:cubicBezTo>
                <a:cubicBezTo>
                  <a:pt x="57" y="61"/>
                  <a:pt x="59" y="57"/>
                  <a:pt x="60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3" y="55"/>
                  <a:pt x="61" y="59"/>
                  <a:pt x="60" y="61"/>
                </a:cubicBezTo>
                <a:close/>
                <a:moveTo>
                  <a:pt x="45" y="56"/>
                </a:moveTo>
                <a:cubicBezTo>
                  <a:pt x="47" y="60"/>
                  <a:pt x="46" y="65"/>
                  <a:pt x="44" y="68"/>
                </a:cubicBezTo>
                <a:cubicBezTo>
                  <a:pt x="43" y="70"/>
                  <a:pt x="40" y="69"/>
                  <a:pt x="40" y="72"/>
                </a:cubicBezTo>
                <a:cubicBezTo>
                  <a:pt x="40" y="77"/>
                  <a:pt x="37" y="81"/>
                  <a:pt x="33" y="83"/>
                </a:cubicBezTo>
                <a:cubicBezTo>
                  <a:pt x="31" y="84"/>
                  <a:pt x="29" y="82"/>
                  <a:pt x="27" y="84"/>
                </a:cubicBezTo>
                <a:cubicBezTo>
                  <a:pt x="27" y="87"/>
                  <a:pt x="27" y="91"/>
                  <a:pt x="24" y="93"/>
                </a:cubicBezTo>
                <a:cubicBezTo>
                  <a:pt x="23" y="93"/>
                  <a:pt x="21" y="94"/>
                  <a:pt x="21" y="93"/>
                </a:cubicBezTo>
                <a:cubicBezTo>
                  <a:pt x="20" y="93"/>
                  <a:pt x="20" y="92"/>
                  <a:pt x="20" y="92"/>
                </a:cubicBezTo>
                <a:cubicBezTo>
                  <a:pt x="21" y="91"/>
                  <a:pt x="22" y="92"/>
                  <a:pt x="23" y="91"/>
                </a:cubicBezTo>
                <a:cubicBezTo>
                  <a:pt x="25" y="89"/>
                  <a:pt x="25" y="85"/>
                  <a:pt x="25" y="82"/>
                </a:cubicBezTo>
                <a:cubicBezTo>
                  <a:pt x="28" y="81"/>
                  <a:pt x="32" y="82"/>
                  <a:pt x="34" y="79"/>
                </a:cubicBezTo>
                <a:cubicBezTo>
                  <a:pt x="37" y="77"/>
                  <a:pt x="38" y="73"/>
                  <a:pt x="38" y="69"/>
                </a:cubicBezTo>
                <a:cubicBezTo>
                  <a:pt x="39" y="69"/>
                  <a:pt x="41" y="68"/>
                  <a:pt x="43" y="66"/>
                </a:cubicBezTo>
                <a:cubicBezTo>
                  <a:pt x="44" y="63"/>
                  <a:pt x="45" y="60"/>
                  <a:pt x="43" y="57"/>
                </a:cubicBezTo>
                <a:cubicBezTo>
                  <a:pt x="43" y="54"/>
                  <a:pt x="39" y="54"/>
                  <a:pt x="37" y="54"/>
                </a:cubicBezTo>
                <a:cubicBezTo>
                  <a:pt x="33" y="54"/>
                  <a:pt x="36" y="62"/>
                  <a:pt x="32" y="58"/>
                </a:cubicBezTo>
                <a:cubicBezTo>
                  <a:pt x="32" y="56"/>
                  <a:pt x="33" y="54"/>
                  <a:pt x="34" y="53"/>
                </a:cubicBezTo>
                <a:cubicBezTo>
                  <a:pt x="38" y="52"/>
                  <a:pt x="43" y="53"/>
                  <a:pt x="45" y="56"/>
                </a:cubicBezTo>
                <a:close/>
                <a:moveTo>
                  <a:pt x="57" y="54"/>
                </a:moveTo>
                <a:cubicBezTo>
                  <a:pt x="57" y="56"/>
                  <a:pt x="56" y="58"/>
                  <a:pt x="55" y="59"/>
                </a:cubicBezTo>
                <a:cubicBezTo>
                  <a:pt x="54" y="59"/>
                  <a:pt x="53" y="60"/>
                  <a:pt x="53" y="60"/>
                </a:cubicBezTo>
                <a:cubicBezTo>
                  <a:pt x="52" y="57"/>
                  <a:pt x="51" y="55"/>
                  <a:pt x="50" y="53"/>
                </a:cubicBezTo>
                <a:cubicBezTo>
                  <a:pt x="52" y="54"/>
                  <a:pt x="54" y="54"/>
                  <a:pt x="57" y="54"/>
                </a:cubicBezTo>
                <a:close/>
                <a:moveTo>
                  <a:pt x="259" y="59"/>
                </a:moveTo>
                <a:cubicBezTo>
                  <a:pt x="260" y="60"/>
                  <a:pt x="261" y="62"/>
                  <a:pt x="263" y="61"/>
                </a:cubicBezTo>
                <a:cubicBezTo>
                  <a:pt x="263" y="61"/>
                  <a:pt x="264" y="61"/>
                  <a:pt x="264" y="61"/>
                </a:cubicBezTo>
                <a:cubicBezTo>
                  <a:pt x="265" y="62"/>
                  <a:pt x="265" y="63"/>
                  <a:pt x="264" y="64"/>
                </a:cubicBezTo>
                <a:cubicBezTo>
                  <a:pt x="261" y="64"/>
                  <a:pt x="258" y="62"/>
                  <a:pt x="257" y="60"/>
                </a:cubicBezTo>
                <a:cubicBezTo>
                  <a:pt x="255" y="56"/>
                  <a:pt x="255" y="56"/>
                  <a:pt x="255" y="56"/>
                </a:cubicBezTo>
                <a:cubicBezTo>
                  <a:pt x="258" y="54"/>
                  <a:pt x="257" y="58"/>
                  <a:pt x="259" y="59"/>
                </a:cubicBezTo>
                <a:close/>
                <a:moveTo>
                  <a:pt x="308" y="65"/>
                </a:moveTo>
                <a:cubicBezTo>
                  <a:pt x="308" y="69"/>
                  <a:pt x="308" y="73"/>
                  <a:pt x="304" y="74"/>
                </a:cubicBezTo>
                <a:cubicBezTo>
                  <a:pt x="302" y="75"/>
                  <a:pt x="300" y="76"/>
                  <a:pt x="299" y="74"/>
                </a:cubicBezTo>
                <a:cubicBezTo>
                  <a:pt x="298" y="73"/>
                  <a:pt x="297" y="72"/>
                  <a:pt x="297" y="71"/>
                </a:cubicBezTo>
                <a:cubicBezTo>
                  <a:pt x="299" y="70"/>
                  <a:pt x="299" y="72"/>
                  <a:pt x="299" y="72"/>
                </a:cubicBezTo>
                <a:cubicBezTo>
                  <a:pt x="301" y="73"/>
                  <a:pt x="302" y="73"/>
                  <a:pt x="303" y="73"/>
                </a:cubicBezTo>
                <a:cubicBezTo>
                  <a:pt x="306" y="71"/>
                  <a:pt x="306" y="68"/>
                  <a:pt x="307" y="65"/>
                </a:cubicBezTo>
                <a:cubicBezTo>
                  <a:pt x="307" y="63"/>
                  <a:pt x="302" y="61"/>
                  <a:pt x="306" y="59"/>
                </a:cubicBezTo>
                <a:cubicBezTo>
                  <a:pt x="308" y="60"/>
                  <a:pt x="308" y="63"/>
                  <a:pt x="308" y="65"/>
                </a:cubicBezTo>
                <a:close/>
                <a:moveTo>
                  <a:pt x="164" y="62"/>
                </a:moveTo>
                <a:cubicBezTo>
                  <a:pt x="166" y="64"/>
                  <a:pt x="167" y="66"/>
                  <a:pt x="169" y="66"/>
                </a:cubicBezTo>
                <a:cubicBezTo>
                  <a:pt x="177" y="65"/>
                  <a:pt x="185" y="60"/>
                  <a:pt x="194" y="63"/>
                </a:cubicBezTo>
                <a:cubicBezTo>
                  <a:pt x="196" y="64"/>
                  <a:pt x="198" y="64"/>
                  <a:pt x="201" y="66"/>
                </a:cubicBezTo>
                <a:cubicBezTo>
                  <a:pt x="201" y="67"/>
                  <a:pt x="201" y="69"/>
                  <a:pt x="201" y="69"/>
                </a:cubicBezTo>
                <a:cubicBezTo>
                  <a:pt x="194" y="65"/>
                  <a:pt x="184" y="64"/>
                  <a:pt x="177" y="68"/>
                </a:cubicBezTo>
                <a:cubicBezTo>
                  <a:pt x="174" y="71"/>
                  <a:pt x="170" y="72"/>
                  <a:pt x="166" y="71"/>
                </a:cubicBezTo>
                <a:cubicBezTo>
                  <a:pt x="162" y="69"/>
                  <a:pt x="159" y="67"/>
                  <a:pt x="159" y="63"/>
                </a:cubicBezTo>
                <a:cubicBezTo>
                  <a:pt x="159" y="60"/>
                  <a:pt x="161" y="59"/>
                  <a:pt x="163" y="58"/>
                </a:cubicBezTo>
                <a:cubicBezTo>
                  <a:pt x="164" y="58"/>
                  <a:pt x="164" y="58"/>
                  <a:pt x="164" y="58"/>
                </a:cubicBezTo>
                <a:cubicBezTo>
                  <a:pt x="164" y="62"/>
                  <a:pt x="164" y="62"/>
                  <a:pt x="164" y="62"/>
                </a:cubicBezTo>
                <a:close/>
                <a:moveTo>
                  <a:pt x="155" y="60"/>
                </a:moveTo>
                <a:cubicBezTo>
                  <a:pt x="156" y="62"/>
                  <a:pt x="157" y="64"/>
                  <a:pt x="156" y="66"/>
                </a:cubicBezTo>
                <a:cubicBezTo>
                  <a:pt x="156" y="67"/>
                  <a:pt x="155" y="69"/>
                  <a:pt x="153" y="70"/>
                </a:cubicBezTo>
                <a:cubicBezTo>
                  <a:pt x="150" y="72"/>
                  <a:pt x="145" y="71"/>
                  <a:pt x="142" y="69"/>
                </a:cubicBezTo>
                <a:cubicBezTo>
                  <a:pt x="136" y="63"/>
                  <a:pt x="125" y="64"/>
                  <a:pt x="118" y="67"/>
                </a:cubicBezTo>
                <a:cubicBezTo>
                  <a:pt x="117" y="67"/>
                  <a:pt x="118" y="66"/>
                  <a:pt x="118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25" y="63"/>
                  <a:pt x="133" y="61"/>
                  <a:pt x="139" y="64"/>
                </a:cubicBezTo>
                <a:cubicBezTo>
                  <a:pt x="143" y="64"/>
                  <a:pt x="146" y="68"/>
                  <a:pt x="150" y="65"/>
                </a:cubicBezTo>
                <a:cubicBezTo>
                  <a:pt x="151" y="64"/>
                  <a:pt x="151" y="62"/>
                  <a:pt x="151" y="61"/>
                </a:cubicBezTo>
                <a:cubicBezTo>
                  <a:pt x="150" y="61"/>
                  <a:pt x="150" y="60"/>
                  <a:pt x="150" y="59"/>
                </a:cubicBezTo>
                <a:cubicBezTo>
                  <a:pt x="152" y="58"/>
                  <a:pt x="153" y="59"/>
                  <a:pt x="155" y="60"/>
                </a:cubicBezTo>
                <a:close/>
                <a:moveTo>
                  <a:pt x="206" y="66"/>
                </a:moveTo>
                <a:cubicBezTo>
                  <a:pt x="208" y="73"/>
                  <a:pt x="215" y="78"/>
                  <a:pt x="222" y="81"/>
                </a:cubicBezTo>
                <a:cubicBezTo>
                  <a:pt x="215" y="81"/>
                  <a:pt x="208" y="77"/>
                  <a:pt x="205" y="71"/>
                </a:cubicBezTo>
                <a:cubicBezTo>
                  <a:pt x="203" y="67"/>
                  <a:pt x="203" y="64"/>
                  <a:pt x="204" y="60"/>
                </a:cubicBezTo>
                <a:cubicBezTo>
                  <a:pt x="204" y="59"/>
                  <a:pt x="205" y="59"/>
                  <a:pt x="205" y="59"/>
                </a:cubicBezTo>
                <a:cubicBezTo>
                  <a:pt x="206" y="61"/>
                  <a:pt x="206" y="64"/>
                  <a:pt x="206" y="66"/>
                </a:cubicBezTo>
                <a:close/>
                <a:moveTo>
                  <a:pt x="200" y="62"/>
                </a:moveTo>
                <a:cubicBezTo>
                  <a:pt x="201" y="62"/>
                  <a:pt x="200" y="63"/>
                  <a:pt x="200" y="63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191" y="58"/>
                  <a:pt x="180" y="61"/>
                  <a:pt x="170" y="64"/>
                </a:cubicBezTo>
                <a:cubicBezTo>
                  <a:pt x="169" y="65"/>
                  <a:pt x="168" y="63"/>
                  <a:pt x="167" y="63"/>
                </a:cubicBezTo>
                <a:cubicBezTo>
                  <a:pt x="167" y="62"/>
                  <a:pt x="166" y="61"/>
                  <a:pt x="167" y="60"/>
                </a:cubicBezTo>
                <a:cubicBezTo>
                  <a:pt x="170" y="62"/>
                  <a:pt x="175" y="62"/>
                  <a:pt x="179" y="60"/>
                </a:cubicBezTo>
                <a:cubicBezTo>
                  <a:pt x="186" y="59"/>
                  <a:pt x="194" y="59"/>
                  <a:pt x="200" y="62"/>
                </a:cubicBezTo>
                <a:close/>
                <a:moveTo>
                  <a:pt x="294" y="63"/>
                </a:moveTo>
                <a:cubicBezTo>
                  <a:pt x="292" y="65"/>
                  <a:pt x="290" y="68"/>
                  <a:pt x="290" y="71"/>
                </a:cubicBezTo>
                <a:cubicBezTo>
                  <a:pt x="290" y="73"/>
                  <a:pt x="290" y="75"/>
                  <a:pt x="291" y="76"/>
                </a:cubicBezTo>
                <a:cubicBezTo>
                  <a:pt x="291" y="77"/>
                  <a:pt x="291" y="77"/>
                  <a:pt x="291" y="77"/>
                </a:cubicBezTo>
                <a:cubicBezTo>
                  <a:pt x="288" y="76"/>
                  <a:pt x="289" y="72"/>
                  <a:pt x="288" y="70"/>
                </a:cubicBezTo>
                <a:cubicBezTo>
                  <a:pt x="289" y="67"/>
                  <a:pt x="290" y="64"/>
                  <a:pt x="293" y="62"/>
                </a:cubicBezTo>
                <a:cubicBezTo>
                  <a:pt x="293" y="62"/>
                  <a:pt x="294" y="63"/>
                  <a:pt x="294" y="63"/>
                </a:cubicBezTo>
                <a:close/>
                <a:moveTo>
                  <a:pt x="117" y="61"/>
                </a:moveTo>
                <a:cubicBezTo>
                  <a:pt x="115" y="68"/>
                  <a:pt x="111" y="75"/>
                  <a:pt x="105" y="79"/>
                </a:cubicBezTo>
                <a:cubicBezTo>
                  <a:pt x="102" y="80"/>
                  <a:pt x="100" y="81"/>
                  <a:pt x="97" y="81"/>
                </a:cubicBezTo>
                <a:cubicBezTo>
                  <a:pt x="97" y="80"/>
                  <a:pt x="99" y="81"/>
                  <a:pt x="99" y="80"/>
                </a:cubicBezTo>
                <a:cubicBezTo>
                  <a:pt x="105" y="78"/>
                  <a:pt x="109" y="73"/>
                  <a:pt x="109" y="67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2" y="62"/>
                  <a:pt x="115" y="62"/>
                  <a:pt x="117" y="60"/>
                </a:cubicBezTo>
                <a:cubicBezTo>
                  <a:pt x="117" y="61"/>
                  <a:pt x="117" y="61"/>
                  <a:pt x="117" y="61"/>
                </a:cubicBezTo>
                <a:close/>
                <a:moveTo>
                  <a:pt x="215" y="68"/>
                </a:moveTo>
                <a:cubicBezTo>
                  <a:pt x="219" y="75"/>
                  <a:pt x="219" y="75"/>
                  <a:pt x="219" y="75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14" y="74"/>
                  <a:pt x="207" y="70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11" y="63"/>
                  <a:pt x="213" y="66"/>
                  <a:pt x="215" y="68"/>
                </a:cubicBezTo>
                <a:close/>
                <a:moveTo>
                  <a:pt x="28" y="67"/>
                </a:moveTo>
                <a:cubicBezTo>
                  <a:pt x="28" y="72"/>
                  <a:pt x="26" y="77"/>
                  <a:pt x="22" y="81"/>
                </a:cubicBezTo>
                <a:cubicBezTo>
                  <a:pt x="19" y="83"/>
                  <a:pt x="15" y="84"/>
                  <a:pt x="12" y="85"/>
                </a:cubicBezTo>
                <a:cubicBezTo>
                  <a:pt x="12" y="84"/>
                  <a:pt x="11" y="84"/>
                  <a:pt x="11" y="85"/>
                </a:cubicBezTo>
                <a:cubicBezTo>
                  <a:pt x="9" y="88"/>
                  <a:pt x="7" y="93"/>
                  <a:pt x="8" y="97"/>
                </a:cubicBezTo>
                <a:cubicBezTo>
                  <a:pt x="9" y="99"/>
                  <a:pt x="10" y="102"/>
                  <a:pt x="13" y="103"/>
                </a:cubicBezTo>
                <a:cubicBezTo>
                  <a:pt x="11" y="110"/>
                  <a:pt x="7" y="117"/>
                  <a:pt x="8" y="124"/>
                </a:cubicBezTo>
                <a:cubicBezTo>
                  <a:pt x="11" y="128"/>
                  <a:pt x="12" y="133"/>
                  <a:pt x="12" y="138"/>
                </a:cubicBezTo>
                <a:cubicBezTo>
                  <a:pt x="13" y="137"/>
                  <a:pt x="13" y="135"/>
                  <a:pt x="14" y="134"/>
                </a:cubicBezTo>
                <a:cubicBezTo>
                  <a:pt x="15" y="128"/>
                  <a:pt x="11" y="122"/>
                  <a:pt x="15" y="116"/>
                </a:cubicBezTo>
                <a:cubicBezTo>
                  <a:pt x="18" y="113"/>
                  <a:pt x="18" y="107"/>
                  <a:pt x="18" y="103"/>
                </a:cubicBezTo>
                <a:cubicBezTo>
                  <a:pt x="16" y="101"/>
                  <a:pt x="13" y="101"/>
                  <a:pt x="13" y="98"/>
                </a:cubicBezTo>
                <a:cubicBezTo>
                  <a:pt x="11" y="95"/>
                  <a:pt x="12" y="92"/>
                  <a:pt x="13" y="89"/>
                </a:cubicBezTo>
                <a:cubicBezTo>
                  <a:pt x="13" y="89"/>
                  <a:pt x="14" y="89"/>
                  <a:pt x="14" y="89"/>
                </a:cubicBezTo>
                <a:cubicBezTo>
                  <a:pt x="15" y="89"/>
                  <a:pt x="15" y="89"/>
                  <a:pt x="15" y="89"/>
                </a:cubicBezTo>
                <a:cubicBezTo>
                  <a:pt x="14" y="92"/>
                  <a:pt x="13" y="94"/>
                  <a:pt x="14" y="97"/>
                </a:cubicBezTo>
                <a:cubicBezTo>
                  <a:pt x="15" y="99"/>
                  <a:pt x="17" y="101"/>
                  <a:pt x="19" y="101"/>
                </a:cubicBezTo>
                <a:cubicBezTo>
                  <a:pt x="21" y="103"/>
                  <a:pt x="20" y="107"/>
                  <a:pt x="20" y="109"/>
                </a:cubicBezTo>
                <a:cubicBezTo>
                  <a:pt x="19" y="115"/>
                  <a:pt x="13" y="119"/>
                  <a:pt x="15" y="125"/>
                </a:cubicBezTo>
                <a:cubicBezTo>
                  <a:pt x="16" y="130"/>
                  <a:pt x="16" y="135"/>
                  <a:pt x="13" y="139"/>
                </a:cubicBezTo>
                <a:cubicBezTo>
                  <a:pt x="12" y="141"/>
                  <a:pt x="11" y="143"/>
                  <a:pt x="9" y="143"/>
                </a:cubicBezTo>
                <a:cubicBezTo>
                  <a:pt x="8" y="141"/>
                  <a:pt x="10" y="139"/>
                  <a:pt x="10" y="137"/>
                </a:cubicBezTo>
                <a:cubicBezTo>
                  <a:pt x="11" y="132"/>
                  <a:pt x="6" y="127"/>
                  <a:pt x="6" y="122"/>
                </a:cubicBezTo>
                <a:cubicBezTo>
                  <a:pt x="5" y="116"/>
                  <a:pt x="8" y="110"/>
                  <a:pt x="10" y="105"/>
                </a:cubicBezTo>
                <a:cubicBezTo>
                  <a:pt x="10" y="103"/>
                  <a:pt x="8" y="102"/>
                  <a:pt x="8" y="100"/>
                </a:cubicBezTo>
                <a:cubicBezTo>
                  <a:pt x="4" y="95"/>
                  <a:pt x="7" y="89"/>
                  <a:pt x="9" y="84"/>
                </a:cubicBezTo>
                <a:cubicBezTo>
                  <a:pt x="10" y="82"/>
                  <a:pt x="12" y="83"/>
                  <a:pt x="13" y="83"/>
                </a:cubicBezTo>
                <a:cubicBezTo>
                  <a:pt x="19" y="81"/>
                  <a:pt x="25" y="77"/>
                  <a:pt x="26" y="71"/>
                </a:cubicBezTo>
                <a:cubicBezTo>
                  <a:pt x="27" y="69"/>
                  <a:pt x="25" y="66"/>
                  <a:pt x="23" y="64"/>
                </a:cubicBezTo>
                <a:cubicBezTo>
                  <a:pt x="23" y="63"/>
                  <a:pt x="24" y="63"/>
                  <a:pt x="24" y="63"/>
                </a:cubicBezTo>
                <a:cubicBezTo>
                  <a:pt x="26" y="63"/>
                  <a:pt x="27" y="65"/>
                  <a:pt x="28" y="67"/>
                </a:cubicBezTo>
                <a:close/>
                <a:moveTo>
                  <a:pt x="106" y="71"/>
                </a:moveTo>
                <a:cubicBezTo>
                  <a:pt x="104" y="74"/>
                  <a:pt x="101" y="77"/>
                  <a:pt x="98" y="78"/>
                </a:cubicBezTo>
                <a:cubicBezTo>
                  <a:pt x="99" y="73"/>
                  <a:pt x="102" y="68"/>
                  <a:pt x="107" y="66"/>
                </a:cubicBezTo>
                <a:cubicBezTo>
                  <a:pt x="107" y="67"/>
                  <a:pt x="106" y="70"/>
                  <a:pt x="106" y="71"/>
                </a:cubicBezTo>
                <a:close/>
                <a:moveTo>
                  <a:pt x="143" y="73"/>
                </a:moveTo>
                <a:cubicBezTo>
                  <a:pt x="143" y="75"/>
                  <a:pt x="144" y="77"/>
                  <a:pt x="142" y="79"/>
                </a:cubicBezTo>
                <a:cubicBezTo>
                  <a:pt x="141" y="80"/>
                  <a:pt x="140" y="80"/>
                  <a:pt x="139" y="81"/>
                </a:cubicBezTo>
                <a:cubicBezTo>
                  <a:pt x="138" y="80"/>
                  <a:pt x="137" y="80"/>
                  <a:pt x="136" y="80"/>
                </a:cubicBezTo>
                <a:cubicBezTo>
                  <a:pt x="137" y="78"/>
                  <a:pt x="138" y="75"/>
                  <a:pt x="137" y="74"/>
                </a:cubicBezTo>
                <a:cubicBezTo>
                  <a:pt x="134" y="71"/>
                  <a:pt x="131" y="70"/>
                  <a:pt x="128" y="71"/>
                </a:cubicBezTo>
                <a:cubicBezTo>
                  <a:pt x="122" y="72"/>
                  <a:pt x="118" y="76"/>
                  <a:pt x="113" y="75"/>
                </a:cubicBezTo>
                <a:cubicBezTo>
                  <a:pt x="112" y="74"/>
                  <a:pt x="114" y="72"/>
                  <a:pt x="115" y="71"/>
                </a:cubicBezTo>
                <a:cubicBezTo>
                  <a:pt x="119" y="68"/>
                  <a:pt x="123" y="67"/>
                  <a:pt x="128" y="66"/>
                </a:cubicBezTo>
                <a:cubicBezTo>
                  <a:pt x="133" y="67"/>
                  <a:pt x="141" y="67"/>
                  <a:pt x="143" y="73"/>
                </a:cubicBezTo>
                <a:close/>
                <a:moveTo>
                  <a:pt x="199" y="70"/>
                </a:moveTo>
                <a:cubicBezTo>
                  <a:pt x="200" y="72"/>
                  <a:pt x="202" y="71"/>
                  <a:pt x="203" y="72"/>
                </a:cubicBezTo>
                <a:cubicBezTo>
                  <a:pt x="203" y="74"/>
                  <a:pt x="207" y="76"/>
                  <a:pt x="204" y="77"/>
                </a:cubicBezTo>
                <a:cubicBezTo>
                  <a:pt x="198" y="74"/>
                  <a:pt x="192" y="72"/>
                  <a:pt x="185" y="72"/>
                </a:cubicBezTo>
                <a:cubicBezTo>
                  <a:pt x="183" y="74"/>
                  <a:pt x="181" y="75"/>
                  <a:pt x="180" y="77"/>
                </a:cubicBezTo>
                <a:cubicBezTo>
                  <a:pt x="180" y="79"/>
                  <a:pt x="180" y="80"/>
                  <a:pt x="182" y="81"/>
                </a:cubicBezTo>
                <a:cubicBezTo>
                  <a:pt x="182" y="82"/>
                  <a:pt x="181" y="82"/>
                  <a:pt x="181" y="82"/>
                </a:cubicBezTo>
                <a:cubicBezTo>
                  <a:pt x="179" y="82"/>
                  <a:pt x="177" y="82"/>
                  <a:pt x="176" y="80"/>
                </a:cubicBezTo>
                <a:cubicBezTo>
                  <a:pt x="175" y="79"/>
                  <a:pt x="174" y="77"/>
                  <a:pt x="174" y="76"/>
                </a:cubicBezTo>
                <a:cubicBezTo>
                  <a:pt x="175" y="71"/>
                  <a:pt x="181" y="69"/>
                  <a:pt x="185" y="68"/>
                </a:cubicBezTo>
                <a:cubicBezTo>
                  <a:pt x="190" y="68"/>
                  <a:pt x="195" y="68"/>
                  <a:pt x="199" y="70"/>
                </a:cubicBezTo>
                <a:close/>
                <a:moveTo>
                  <a:pt x="135" y="76"/>
                </a:moveTo>
                <a:cubicBezTo>
                  <a:pt x="135" y="76"/>
                  <a:pt x="135" y="77"/>
                  <a:pt x="134" y="78"/>
                </a:cubicBezTo>
                <a:cubicBezTo>
                  <a:pt x="132" y="77"/>
                  <a:pt x="131" y="75"/>
                  <a:pt x="129" y="75"/>
                </a:cubicBezTo>
                <a:cubicBezTo>
                  <a:pt x="124" y="75"/>
                  <a:pt x="120" y="80"/>
                  <a:pt x="115" y="78"/>
                </a:cubicBezTo>
                <a:cubicBezTo>
                  <a:pt x="115" y="78"/>
                  <a:pt x="115" y="78"/>
                  <a:pt x="115" y="77"/>
                </a:cubicBezTo>
                <a:cubicBezTo>
                  <a:pt x="122" y="77"/>
                  <a:pt x="128" y="70"/>
                  <a:pt x="135" y="74"/>
                </a:cubicBezTo>
                <a:cubicBezTo>
                  <a:pt x="135" y="76"/>
                  <a:pt x="135" y="76"/>
                  <a:pt x="135" y="76"/>
                </a:cubicBezTo>
                <a:close/>
                <a:moveTo>
                  <a:pt x="167" y="80"/>
                </a:moveTo>
                <a:cubicBezTo>
                  <a:pt x="174" y="82"/>
                  <a:pt x="180" y="86"/>
                  <a:pt x="183" y="93"/>
                </a:cubicBezTo>
                <a:cubicBezTo>
                  <a:pt x="189" y="94"/>
                  <a:pt x="194" y="97"/>
                  <a:pt x="197" y="101"/>
                </a:cubicBezTo>
                <a:cubicBezTo>
                  <a:pt x="199" y="103"/>
                  <a:pt x="200" y="105"/>
                  <a:pt x="200" y="107"/>
                </a:cubicBezTo>
                <a:cubicBezTo>
                  <a:pt x="198" y="107"/>
                  <a:pt x="196" y="107"/>
                  <a:pt x="194" y="106"/>
                </a:cubicBezTo>
                <a:cubicBezTo>
                  <a:pt x="191" y="100"/>
                  <a:pt x="185" y="97"/>
                  <a:pt x="179" y="96"/>
                </a:cubicBezTo>
                <a:cubicBezTo>
                  <a:pt x="177" y="97"/>
                  <a:pt x="177" y="95"/>
                  <a:pt x="176" y="94"/>
                </a:cubicBezTo>
                <a:cubicBezTo>
                  <a:pt x="173" y="87"/>
                  <a:pt x="165" y="85"/>
                  <a:pt x="159" y="82"/>
                </a:cubicBezTo>
                <a:cubicBezTo>
                  <a:pt x="158" y="81"/>
                  <a:pt x="156" y="81"/>
                  <a:pt x="155" y="81"/>
                </a:cubicBezTo>
                <a:cubicBezTo>
                  <a:pt x="150" y="88"/>
                  <a:pt x="140" y="88"/>
                  <a:pt x="136" y="96"/>
                </a:cubicBezTo>
                <a:cubicBezTo>
                  <a:pt x="137" y="100"/>
                  <a:pt x="132" y="99"/>
                  <a:pt x="130" y="101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1" y="104"/>
                  <a:pt x="118" y="105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8" y="100"/>
                  <a:pt x="123" y="96"/>
                  <a:pt x="129" y="96"/>
                </a:cubicBezTo>
                <a:cubicBezTo>
                  <a:pt x="133" y="97"/>
                  <a:pt x="132" y="92"/>
                  <a:pt x="134" y="90"/>
                </a:cubicBezTo>
                <a:cubicBezTo>
                  <a:pt x="138" y="81"/>
                  <a:pt x="150" y="83"/>
                  <a:pt x="155" y="74"/>
                </a:cubicBezTo>
                <a:cubicBezTo>
                  <a:pt x="157" y="73"/>
                  <a:pt x="158" y="77"/>
                  <a:pt x="160" y="77"/>
                </a:cubicBezTo>
                <a:cubicBezTo>
                  <a:pt x="162" y="78"/>
                  <a:pt x="165" y="78"/>
                  <a:pt x="167" y="80"/>
                </a:cubicBezTo>
                <a:close/>
                <a:moveTo>
                  <a:pt x="201" y="78"/>
                </a:moveTo>
                <a:cubicBezTo>
                  <a:pt x="202" y="78"/>
                  <a:pt x="202" y="79"/>
                  <a:pt x="201" y="79"/>
                </a:cubicBezTo>
                <a:cubicBezTo>
                  <a:pt x="201" y="79"/>
                  <a:pt x="200" y="78"/>
                  <a:pt x="199" y="78"/>
                </a:cubicBezTo>
                <a:cubicBezTo>
                  <a:pt x="195" y="76"/>
                  <a:pt x="191" y="75"/>
                  <a:pt x="187" y="76"/>
                </a:cubicBezTo>
                <a:cubicBezTo>
                  <a:pt x="186" y="77"/>
                  <a:pt x="184" y="78"/>
                  <a:pt x="184" y="80"/>
                </a:cubicBezTo>
                <a:cubicBezTo>
                  <a:pt x="183" y="80"/>
                  <a:pt x="183" y="79"/>
                  <a:pt x="182" y="78"/>
                </a:cubicBezTo>
                <a:cubicBezTo>
                  <a:pt x="182" y="76"/>
                  <a:pt x="185" y="75"/>
                  <a:pt x="186" y="74"/>
                </a:cubicBezTo>
                <a:cubicBezTo>
                  <a:pt x="192" y="73"/>
                  <a:pt x="196" y="76"/>
                  <a:pt x="201" y="78"/>
                </a:cubicBezTo>
                <a:close/>
                <a:moveTo>
                  <a:pt x="209" y="79"/>
                </a:moveTo>
                <a:cubicBezTo>
                  <a:pt x="209" y="80"/>
                  <a:pt x="209" y="80"/>
                  <a:pt x="209" y="80"/>
                </a:cubicBezTo>
                <a:cubicBezTo>
                  <a:pt x="206" y="81"/>
                  <a:pt x="204" y="83"/>
                  <a:pt x="201" y="85"/>
                </a:cubicBezTo>
                <a:cubicBezTo>
                  <a:pt x="202" y="88"/>
                  <a:pt x="205" y="87"/>
                  <a:pt x="208" y="88"/>
                </a:cubicBezTo>
                <a:cubicBezTo>
                  <a:pt x="209" y="89"/>
                  <a:pt x="210" y="88"/>
                  <a:pt x="211" y="89"/>
                </a:cubicBezTo>
                <a:cubicBezTo>
                  <a:pt x="209" y="90"/>
                  <a:pt x="205" y="89"/>
                  <a:pt x="203" y="89"/>
                </a:cubicBezTo>
                <a:cubicBezTo>
                  <a:pt x="201" y="89"/>
                  <a:pt x="199" y="88"/>
                  <a:pt x="197" y="87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200" y="82"/>
                  <a:pt x="203" y="79"/>
                  <a:pt x="207" y="78"/>
                </a:cubicBezTo>
                <a:cubicBezTo>
                  <a:pt x="208" y="78"/>
                  <a:pt x="209" y="79"/>
                  <a:pt x="209" y="79"/>
                </a:cubicBezTo>
                <a:close/>
                <a:moveTo>
                  <a:pt x="116" y="82"/>
                </a:moveTo>
                <a:cubicBezTo>
                  <a:pt x="117" y="81"/>
                  <a:pt x="117" y="82"/>
                  <a:pt x="118" y="83"/>
                </a:cubicBezTo>
                <a:cubicBezTo>
                  <a:pt x="118" y="83"/>
                  <a:pt x="118" y="84"/>
                  <a:pt x="119" y="85"/>
                </a:cubicBezTo>
                <a:cubicBezTo>
                  <a:pt x="117" y="87"/>
                  <a:pt x="114" y="88"/>
                  <a:pt x="112" y="90"/>
                </a:cubicBezTo>
                <a:cubicBezTo>
                  <a:pt x="110" y="90"/>
                  <a:pt x="107" y="91"/>
                  <a:pt x="105" y="91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8"/>
                  <a:pt x="112" y="88"/>
                  <a:pt x="114" y="85"/>
                </a:cubicBezTo>
                <a:cubicBezTo>
                  <a:pt x="115" y="83"/>
                  <a:pt x="113" y="81"/>
                  <a:pt x="112" y="80"/>
                </a:cubicBezTo>
                <a:cubicBezTo>
                  <a:pt x="111" y="80"/>
                  <a:pt x="110" y="79"/>
                  <a:pt x="110" y="78"/>
                </a:cubicBezTo>
                <a:cubicBezTo>
                  <a:pt x="113" y="78"/>
                  <a:pt x="114" y="80"/>
                  <a:pt x="116" y="82"/>
                </a:cubicBezTo>
                <a:close/>
                <a:moveTo>
                  <a:pt x="305" y="81"/>
                </a:moveTo>
                <a:cubicBezTo>
                  <a:pt x="309" y="84"/>
                  <a:pt x="310" y="89"/>
                  <a:pt x="309" y="93"/>
                </a:cubicBezTo>
                <a:cubicBezTo>
                  <a:pt x="309" y="96"/>
                  <a:pt x="307" y="98"/>
                  <a:pt x="306" y="101"/>
                </a:cubicBezTo>
                <a:cubicBezTo>
                  <a:pt x="307" y="103"/>
                  <a:pt x="308" y="105"/>
                  <a:pt x="310" y="108"/>
                </a:cubicBezTo>
                <a:cubicBezTo>
                  <a:pt x="312" y="116"/>
                  <a:pt x="306" y="124"/>
                  <a:pt x="306" y="132"/>
                </a:cubicBezTo>
                <a:cubicBezTo>
                  <a:pt x="306" y="134"/>
                  <a:pt x="306" y="137"/>
                  <a:pt x="308" y="138"/>
                </a:cubicBezTo>
                <a:cubicBezTo>
                  <a:pt x="308" y="138"/>
                  <a:pt x="308" y="139"/>
                  <a:pt x="308" y="139"/>
                </a:cubicBezTo>
                <a:cubicBezTo>
                  <a:pt x="306" y="139"/>
                  <a:pt x="305" y="137"/>
                  <a:pt x="303" y="136"/>
                </a:cubicBezTo>
                <a:cubicBezTo>
                  <a:pt x="299" y="131"/>
                  <a:pt x="301" y="123"/>
                  <a:pt x="302" y="117"/>
                </a:cubicBezTo>
                <a:cubicBezTo>
                  <a:pt x="303" y="111"/>
                  <a:pt x="296" y="107"/>
                  <a:pt x="295" y="101"/>
                </a:cubicBezTo>
                <a:cubicBezTo>
                  <a:pt x="295" y="101"/>
                  <a:pt x="295" y="101"/>
                  <a:pt x="295" y="100"/>
                </a:cubicBezTo>
                <a:cubicBezTo>
                  <a:pt x="297" y="101"/>
                  <a:pt x="297" y="103"/>
                  <a:pt x="298" y="105"/>
                </a:cubicBezTo>
                <a:cubicBezTo>
                  <a:pt x="301" y="108"/>
                  <a:pt x="304" y="113"/>
                  <a:pt x="304" y="118"/>
                </a:cubicBezTo>
                <a:cubicBezTo>
                  <a:pt x="304" y="123"/>
                  <a:pt x="300" y="128"/>
                  <a:pt x="304" y="132"/>
                </a:cubicBezTo>
                <a:cubicBezTo>
                  <a:pt x="305" y="130"/>
                  <a:pt x="304" y="128"/>
                  <a:pt x="305" y="126"/>
                </a:cubicBezTo>
                <a:cubicBezTo>
                  <a:pt x="307" y="119"/>
                  <a:pt x="311" y="110"/>
                  <a:pt x="305" y="104"/>
                </a:cubicBezTo>
                <a:cubicBezTo>
                  <a:pt x="304" y="103"/>
                  <a:pt x="303" y="101"/>
                  <a:pt x="304" y="99"/>
                </a:cubicBezTo>
                <a:cubicBezTo>
                  <a:pt x="307" y="97"/>
                  <a:pt x="308" y="92"/>
                  <a:pt x="308" y="89"/>
                </a:cubicBezTo>
                <a:cubicBezTo>
                  <a:pt x="307" y="86"/>
                  <a:pt x="306" y="84"/>
                  <a:pt x="304" y="83"/>
                </a:cubicBezTo>
                <a:cubicBezTo>
                  <a:pt x="304" y="82"/>
                  <a:pt x="304" y="80"/>
                  <a:pt x="305" y="81"/>
                </a:cubicBezTo>
                <a:close/>
                <a:moveTo>
                  <a:pt x="112" y="84"/>
                </a:moveTo>
                <a:cubicBezTo>
                  <a:pt x="110" y="86"/>
                  <a:pt x="107" y="87"/>
                  <a:pt x="105" y="87"/>
                </a:cubicBezTo>
                <a:cubicBezTo>
                  <a:pt x="102" y="88"/>
                  <a:pt x="101" y="86"/>
                  <a:pt x="99" y="85"/>
                </a:cubicBezTo>
                <a:cubicBezTo>
                  <a:pt x="99" y="84"/>
                  <a:pt x="99" y="84"/>
                  <a:pt x="99" y="83"/>
                </a:cubicBezTo>
                <a:cubicBezTo>
                  <a:pt x="102" y="83"/>
                  <a:pt x="105" y="81"/>
                  <a:pt x="107" y="79"/>
                </a:cubicBezTo>
                <a:cubicBezTo>
                  <a:pt x="109" y="80"/>
                  <a:pt x="111" y="82"/>
                  <a:pt x="112" y="84"/>
                </a:cubicBezTo>
                <a:close/>
                <a:moveTo>
                  <a:pt x="219" y="83"/>
                </a:moveTo>
                <a:cubicBezTo>
                  <a:pt x="219" y="85"/>
                  <a:pt x="217" y="85"/>
                  <a:pt x="216" y="86"/>
                </a:cubicBezTo>
                <a:cubicBezTo>
                  <a:pt x="213" y="87"/>
                  <a:pt x="209" y="87"/>
                  <a:pt x="205" y="85"/>
                </a:cubicBezTo>
                <a:cubicBezTo>
                  <a:pt x="207" y="84"/>
                  <a:pt x="210" y="82"/>
                  <a:pt x="212" y="81"/>
                </a:cubicBezTo>
                <a:cubicBezTo>
                  <a:pt x="215" y="82"/>
                  <a:pt x="217" y="83"/>
                  <a:pt x="219" y="83"/>
                </a:cubicBezTo>
                <a:close/>
                <a:moveTo>
                  <a:pt x="169" y="89"/>
                </a:moveTo>
                <a:cubicBezTo>
                  <a:pt x="172" y="92"/>
                  <a:pt x="175" y="95"/>
                  <a:pt x="176" y="99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80" y="98"/>
                  <a:pt x="183" y="100"/>
                  <a:pt x="186" y="101"/>
                </a:cubicBezTo>
                <a:cubicBezTo>
                  <a:pt x="188" y="102"/>
                  <a:pt x="190" y="104"/>
                  <a:pt x="190" y="106"/>
                </a:cubicBezTo>
                <a:cubicBezTo>
                  <a:pt x="186" y="106"/>
                  <a:pt x="182" y="108"/>
                  <a:pt x="180" y="112"/>
                </a:cubicBezTo>
                <a:cubicBezTo>
                  <a:pt x="178" y="113"/>
                  <a:pt x="177" y="116"/>
                  <a:pt x="176" y="118"/>
                </a:cubicBezTo>
                <a:cubicBezTo>
                  <a:pt x="176" y="114"/>
                  <a:pt x="175" y="110"/>
                  <a:pt x="171" y="108"/>
                </a:cubicBezTo>
                <a:cubicBezTo>
                  <a:pt x="171" y="107"/>
                  <a:pt x="171" y="106"/>
                  <a:pt x="171" y="104"/>
                </a:cubicBezTo>
                <a:cubicBezTo>
                  <a:pt x="170" y="101"/>
                  <a:pt x="169" y="97"/>
                  <a:pt x="165" y="97"/>
                </a:cubicBezTo>
                <a:cubicBezTo>
                  <a:pt x="163" y="95"/>
                  <a:pt x="160" y="95"/>
                  <a:pt x="157" y="96"/>
                </a:cubicBezTo>
                <a:cubicBezTo>
                  <a:pt x="154" y="97"/>
                  <a:pt x="151" y="99"/>
                  <a:pt x="148" y="102"/>
                </a:cubicBezTo>
                <a:cubicBezTo>
                  <a:pt x="147" y="104"/>
                  <a:pt x="147" y="106"/>
                  <a:pt x="147" y="108"/>
                </a:cubicBezTo>
                <a:cubicBezTo>
                  <a:pt x="145" y="110"/>
                  <a:pt x="143" y="112"/>
                  <a:pt x="141" y="115"/>
                </a:cubicBezTo>
                <a:cubicBezTo>
                  <a:pt x="140" y="113"/>
                  <a:pt x="139" y="111"/>
                  <a:pt x="138" y="109"/>
                </a:cubicBezTo>
                <a:cubicBezTo>
                  <a:pt x="135" y="107"/>
                  <a:pt x="132" y="105"/>
                  <a:pt x="129" y="104"/>
                </a:cubicBezTo>
                <a:cubicBezTo>
                  <a:pt x="131" y="102"/>
                  <a:pt x="135" y="102"/>
                  <a:pt x="138" y="101"/>
                </a:cubicBezTo>
                <a:cubicBezTo>
                  <a:pt x="139" y="100"/>
                  <a:pt x="138" y="98"/>
                  <a:pt x="139" y="97"/>
                </a:cubicBezTo>
                <a:cubicBezTo>
                  <a:pt x="140" y="95"/>
                  <a:pt x="141" y="93"/>
                  <a:pt x="143" y="92"/>
                </a:cubicBezTo>
                <a:cubicBezTo>
                  <a:pt x="147" y="89"/>
                  <a:pt x="152" y="87"/>
                  <a:pt x="156" y="83"/>
                </a:cubicBezTo>
                <a:cubicBezTo>
                  <a:pt x="161" y="86"/>
                  <a:pt x="165" y="88"/>
                  <a:pt x="169" y="89"/>
                </a:cubicBezTo>
                <a:close/>
                <a:moveTo>
                  <a:pt x="104" y="94"/>
                </a:moveTo>
                <a:cubicBezTo>
                  <a:pt x="105" y="97"/>
                  <a:pt x="107" y="101"/>
                  <a:pt x="106" y="104"/>
                </a:cubicBezTo>
                <a:cubicBezTo>
                  <a:pt x="104" y="106"/>
                  <a:pt x="102" y="105"/>
                  <a:pt x="100" y="104"/>
                </a:cubicBezTo>
                <a:cubicBezTo>
                  <a:pt x="94" y="102"/>
                  <a:pt x="91" y="98"/>
                  <a:pt x="88" y="94"/>
                </a:cubicBezTo>
                <a:cubicBezTo>
                  <a:pt x="87" y="93"/>
                  <a:pt x="87" y="92"/>
                  <a:pt x="87" y="90"/>
                </a:cubicBezTo>
                <a:cubicBezTo>
                  <a:pt x="91" y="95"/>
                  <a:pt x="96" y="100"/>
                  <a:pt x="102" y="102"/>
                </a:cubicBezTo>
                <a:cubicBezTo>
                  <a:pt x="102" y="102"/>
                  <a:pt x="103" y="102"/>
                  <a:pt x="103" y="101"/>
                </a:cubicBezTo>
                <a:cubicBezTo>
                  <a:pt x="103" y="93"/>
                  <a:pt x="96" y="87"/>
                  <a:pt x="90" y="84"/>
                </a:cubicBezTo>
                <a:cubicBezTo>
                  <a:pt x="90" y="83"/>
                  <a:pt x="92" y="83"/>
                  <a:pt x="93" y="84"/>
                </a:cubicBezTo>
                <a:cubicBezTo>
                  <a:pt x="96" y="84"/>
                  <a:pt x="99" y="88"/>
                  <a:pt x="102" y="90"/>
                </a:cubicBezTo>
                <a:cubicBezTo>
                  <a:pt x="104" y="94"/>
                  <a:pt x="104" y="94"/>
                  <a:pt x="104" y="94"/>
                </a:cubicBezTo>
                <a:close/>
                <a:moveTo>
                  <a:pt x="161" y="87"/>
                </a:moveTo>
                <a:cubicBezTo>
                  <a:pt x="167" y="89"/>
                  <a:pt x="173" y="94"/>
                  <a:pt x="175" y="100"/>
                </a:cubicBezTo>
                <a:cubicBezTo>
                  <a:pt x="179" y="100"/>
                  <a:pt x="183" y="101"/>
                  <a:pt x="186" y="103"/>
                </a:cubicBezTo>
                <a:cubicBezTo>
                  <a:pt x="186" y="104"/>
                  <a:pt x="186" y="104"/>
                  <a:pt x="186" y="105"/>
                </a:cubicBezTo>
                <a:cubicBezTo>
                  <a:pt x="184" y="106"/>
                  <a:pt x="181" y="107"/>
                  <a:pt x="179" y="109"/>
                </a:cubicBezTo>
                <a:cubicBezTo>
                  <a:pt x="178" y="110"/>
                  <a:pt x="177" y="111"/>
                  <a:pt x="176" y="111"/>
                </a:cubicBezTo>
                <a:cubicBezTo>
                  <a:pt x="175" y="109"/>
                  <a:pt x="174" y="108"/>
                  <a:pt x="173" y="107"/>
                </a:cubicBezTo>
                <a:cubicBezTo>
                  <a:pt x="172" y="103"/>
                  <a:pt x="172" y="99"/>
                  <a:pt x="169" y="96"/>
                </a:cubicBezTo>
                <a:cubicBezTo>
                  <a:pt x="164" y="92"/>
                  <a:pt x="157" y="94"/>
                  <a:pt x="152" y="96"/>
                </a:cubicBezTo>
                <a:cubicBezTo>
                  <a:pt x="149" y="99"/>
                  <a:pt x="146" y="103"/>
                  <a:pt x="145" y="107"/>
                </a:cubicBezTo>
                <a:cubicBezTo>
                  <a:pt x="144" y="109"/>
                  <a:pt x="143" y="111"/>
                  <a:pt x="141" y="111"/>
                </a:cubicBezTo>
                <a:cubicBezTo>
                  <a:pt x="138" y="109"/>
                  <a:pt x="136" y="105"/>
                  <a:pt x="133" y="105"/>
                </a:cubicBezTo>
                <a:cubicBezTo>
                  <a:pt x="133" y="104"/>
                  <a:pt x="132" y="104"/>
                  <a:pt x="133" y="103"/>
                </a:cubicBezTo>
                <a:cubicBezTo>
                  <a:pt x="135" y="104"/>
                  <a:pt x="137" y="103"/>
                  <a:pt x="139" y="103"/>
                </a:cubicBezTo>
                <a:cubicBezTo>
                  <a:pt x="140" y="102"/>
                  <a:pt x="140" y="100"/>
                  <a:pt x="140" y="99"/>
                </a:cubicBezTo>
                <a:cubicBezTo>
                  <a:pt x="142" y="91"/>
                  <a:pt x="152" y="91"/>
                  <a:pt x="156" y="85"/>
                </a:cubicBezTo>
                <a:cubicBezTo>
                  <a:pt x="158" y="85"/>
                  <a:pt x="159" y="87"/>
                  <a:pt x="161" y="87"/>
                </a:cubicBezTo>
                <a:close/>
                <a:moveTo>
                  <a:pt x="223" y="85"/>
                </a:moveTo>
                <a:cubicBezTo>
                  <a:pt x="222" y="87"/>
                  <a:pt x="221" y="88"/>
                  <a:pt x="220" y="89"/>
                </a:cubicBezTo>
                <a:cubicBezTo>
                  <a:pt x="216" y="91"/>
                  <a:pt x="213" y="96"/>
                  <a:pt x="212" y="100"/>
                </a:cubicBezTo>
                <a:cubicBezTo>
                  <a:pt x="211" y="101"/>
                  <a:pt x="212" y="102"/>
                  <a:pt x="212" y="102"/>
                </a:cubicBezTo>
                <a:cubicBezTo>
                  <a:pt x="216" y="101"/>
                  <a:pt x="219" y="101"/>
                  <a:pt x="222" y="98"/>
                </a:cubicBezTo>
                <a:cubicBezTo>
                  <a:pt x="226" y="96"/>
                  <a:pt x="228" y="93"/>
                  <a:pt x="230" y="90"/>
                </a:cubicBezTo>
                <a:cubicBezTo>
                  <a:pt x="229" y="95"/>
                  <a:pt x="224" y="100"/>
                  <a:pt x="219" y="103"/>
                </a:cubicBezTo>
                <a:cubicBezTo>
                  <a:pt x="216" y="104"/>
                  <a:pt x="213" y="105"/>
                  <a:pt x="209" y="104"/>
                </a:cubicBezTo>
                <a:cubicBezTo>
                  <a:pt x="209" y="100"/>
                  <a:pt x="210" y="94"/>
                  <a:pt x="214" y="91"/>
                </a:cubicBezTo>
                <a:cubicBezTo>
                  <a:pt x="217" y="88"/>
                  <a:pt x="220" y="87"/>
                  <a:pt x="223" y="85"/>
                </a:cubicBezTo>
                <a:close/>
                <a:moveTo>
                  <a:pt x="99" y="95"/>
                </a:moveTo>
                <a:cubicBezTo>
                  <a:pt x="100" y="96"/>
                  <a:pt x="101" y="97"/>
                  <a:pt x="100" y="99"/>
                </a:cubicBezTo>
                <a:cubicBezTo>
                  <a:pt x="98" y="98"/>
                  <a:pt x="97" y="97"/>
                  <a:pt x="95" y="96"/>
                </a:cubicBezTo>
                <a:cubicBezTo>
                  <a:pt x="92" y="93"/>
                  <a:pt x="89" y="89"/>
                  <a:pt x="87" y="86"/>
                </a:cubicBezTo>
                <a:cubicBezTo>
                  <a:pt x="87" y="85"/>
                  <a:pt x="86" y="85"/>
                  <a:pt x="87" y="85"/>
                </a:cubicBezTo>
                <a:cubicBezTo>
                  <a:pt x="92" y="86"/>
                  <a:pt x="97" y="90"/>
                  <a:pt x="99" y="95"/>
                </a:cubicBezTo>
                <a:close/>
                <a:moveTo>
                  <a:pt x="229" y="86"/>
                </a:moveTo>
                <a:cubicBezTo>
                  <a:pt x="227" y="92"/>
                  <a:pt x="222" y="98"/>
                  <a:pt x="215" y="98"/>
                </a:cubicBezTo>
                <a:cubicBezTo>
                  <a:pt x="216" y="93"/>
                  <a:pt x="221" y="90"/>
                  <a:pt x="225" y="87"/>
                </a:cubicBezTo>
                <a:cubicBezTo>
                  <a:pt x="226" y="87"/>
                  <a:pt x="227" y="86"/>
                  <a:pt x="229" y="86"/>
                </a:cubicBezTo>
                <a:close/>
                <a:moveTo>
                  <a:pt x="235" y="90"/>
                </a:moveTo>
                <a:cubicBezTo>
                  <a:pt x="235" y="90"/>
                  <a:pt x="235" y="90"/>
                  <a:pt x="235" y="90"/>
                </a:cubicBezTo>
                <a:cubicBezTo>
                  <a:pt x="235" y="90"/>
                  <a:pt x="235" y="90"/>
                  <a:pt x="235" y="90"/>
                </a:cubicBezTo>
                <a:close/>
                <a:moveTo>
                  <a:pt x="242" y="106"/>
                </a:moveTo>
                <a:cubicBezTo>
                  <a:pt x="246" y="108"/>
                  <a:pt x="250" y="110"/>
                  <a:pt x="255" y="109"/>
                </a:cubicBezTo>
                <a:cubicBezTo>
                  <a:pt x="256" y="110"/>
                  <a:pt x="257" y="112"/>
                  <a:pt x="257" y="113"/>
                </a:cubicBezTo>
                <a:cubicBezTo>
                  <a:pt x="253" y="115"/>
                  <a:pt x="249" y="113"/>
                  <a:pt x="246" y="111"/>
                </a:cubicBezTo>
                <a:cubicBezTo>
                  <a:pt x="239" y="109"/>
                  <a:pt x="234" y="100"/>
                  <a:pt x="233" y="93"/>
                </a:cubicBezTo>
                <a:cubicBezTo>
                  <a:pt x="234" y="91"/>
                  <a:pt x="234" y="91"/>
                  <a:pt x="234" y="91"/>
                </a:cubicBezTo>
                <a:cubicBezTo>
                  <a:pt x="236" y="96"/>
                  <a:pt x="237" y="102"/>
                  <a:pt x="242" y="106"/>
                </a:cubicBezTo>
                <a:close/>
                <a:moveTo>
                  <a:pt x="84" y="97"/>
                </a:moveTo>
                <a:cubicBezTo>
                  <a:pt x="81" y="105"/>
                  <a:pt x="73" y="112"/>
                  <a:pt x="65" y="113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2" y="111"/>
                  <a:pt x="63" y="108"/>
                  <a:pt x="65" y="107"/>
                </a:cubicBezTo>
                <a:cubicBezTo>
                  <a:pt x="70" y="108"/>
                  <a:pt x="75" y="106"/>
                  <a:pt x="78" y="103"/>
                </a:cubicBezTo>
                <a:cubicBezTo>
                  <a:pt x="81" y="100"/>
                  <a:pt x="82" y="96"/>
                  <a:pt x="84" y="92"/>
                </a:cubicBezTo>
                <a:cubicBezTo>
                  <a:pt x="85" y="94"/>
                  <a:pt x="85" y="96"/>
                  <a:pt x="84" y="97"/>
                </a:cubicBezTo>
                <a:close/>
                <a:moveTo>
                  <a:pt x="81" y="93"/>
                </a:moveTo>
                <a:cubicBezTo>
                  <a:pt x="80" y="98"/>
                  <a:pt x="76" y="102"/>
                  <a:pt x="72" y="104"/>
                </a:cubicBezTo>
                <a:cubicBezTo>
                  <a:pt x="70" y="104"/>
                  <a:pt x="69" y="105"/>
                  <a:pt x="67" y="105"/>
                </a:cubicBezTo>
                <a:cubicBezTo>
                  <a:pt x="67" y="104"/>
                  <a:pt x="68" y="102"/>
                  <a:pt x="69" y="102"/>
                </a:cubicBezTo>
                <a:cubicBezTo>
                  <a:pt x="73" y="98"/>
                  <a:pt x="76" y="94"/>
                  <a:pt x="81" y="93"/>
                </a:cubicBezTo>
                <a:close/>
                <a:moveTo>
                  <a:pt x="234" y="104"/>
                </a:moveTo>
                <a:cubicBezTo>
                  <a:pt x="233" y="106"/>
                  <a:pt x="232" y="110"/>
                  <a:pt x="229" y="110"/>
                </a:cubicBezTo>
                <a:cubicBezTo>
                  <a:pt x="227" y="107"/>
                  <a:pt x="227" y="103"/>
                  <a:pt x="228" y="99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2" y="98"/>
                  <a:pt x="233" y="101"/>
                  <a:pt x="234" y="104"/>
                </a:cubicBezTo>
                <a:close/>
                <a:moveTo>
                  <a:pt x="253" y="107"/>
                </a:moveTo>
                <a:cubicBezTo>
                  <a:pt x="251" y="107"/>
                  <a:pt x="248" y="106"/>
                  <a:pt x="247" y="106"/>
                </a:cubicBezTo>
                <a:cubicBezTo>
                  <a:pt x="242" y="105"/>
                  <a:pt x="241" y="101"/>
                  <a:pt x="238" y="98"/>
                </a:cubicBezTo>
                <a:cubicBezTo>
                  <a:pt x="238" y="97"/>
                  <a:pt x="238" y="97"/>
                  <a:pt x="238" y="97"/>
                </a:cubicBezTo>
                <a:cubicBezTo>
                  <a:pt x="244" y="98"/>
                  <a:pt x="250" y="102"/>
                  <a:pt x="253" y="107"/>
                </a:cubicBezTo>
                <a:close/>
                <a:moveTo>
                  <a:pt x="90" y="102"/>
                </a:moveTo>
                <a:cubicBezTo>
                  <a:pt x="90" y="105"/>
                  <a:pt x="90" y="107"/>
                  <a:pt x="88" y="109"/>
                </a:cubicBezTo>
                <a:cubicBezTo>
                  <a:pt x="86" y="108"/>
                  <a:pt x="85" y="105"/>
                  <a:pt x="84" y="103"/>
                </a:cubicBezTo>
                <a:cubicBezTo>
                  <a:pt x="84" y="101"/>
                  <a:pt x="86" y="99"/>
                  <a:pt x="86" y="97"/>
                </a:cubicBezTo>
                <a:cubicBezTo>
                  <a:pt x="87" y="96"/>
                  <a:pt x="87" y="96"/>
                  <a:pt x="87" y="96"/>
                </a:cubicBezTo>
                <a:cubicBezTo>
                  <a:pt x="88" y="98"/>
                  <a:pt x="91" y="100"/>
                  <a:pt x="90" y="102"/>
                </a:cubicBezTo>
                <a:close/>
                <a:moveTo>
                  <a:pt x="168" y="102"/>
                </a:moveTo>
                <a:cubicBezTo>
                  <a:pt x="169" y="105"/>
                  <a:pt x="166" y="111"/>
                  <a:pt x="171" y="111"/>
                </a:cubicBezTo>
                <a:cubicBezTo>
                  <a:pt x="174" y="114"/>
                  <a:pt x="174" y="117"/>
                  <a:pt x="173" y="120"/>
                </a:cubicBezTo>
                <a:cubicBezTo>
                  <a:pt x="173" y="122"/>
                  <a:pt x="171" y="124"/>
                  <a:pt x="169" y="124"/>
                </a:cubicBezTo>
                <a:cubicBezTo>
                  <a:pt x="168" y="125"/>
                  <a:pt x="167" y="125"/>
                  <a:pt x="166" y="124"/>
                </a:cubicBezTo>
                <a:cubicBezTo>
                  <a:pt x="164" y="123"/>
                  <a:pt x="164" y="121"/>
                  <a:pt x="165" y="119"/>
                </a:cubicBezTo>
                <a:cubicBezTo>
                  <a:pt x="165" y="119"/>
                  <a:pt x="166" y="119"/>
                  <a:pt x="167" y="119"/>
                </a:cubicBezTo>
                <a:cubicBezTo>
                  <a:pt x="167" y="120"/>
                  <a:pt x="168" y="120"/>
                  <a:pt x="169" y="120"/>
                </a:cubicBezTo>
                <a:cubicBezTo>
                  <a:pt x="170" y="119"/>
                  <a:pt x="171" y="117"/>
                  <a:pt x="170" y="116"/>
                </a:cubicBezTo>
                <a:cubicBezTo>
                  <a:pt x="170" y="114"/>
                  <a:pt x="168" y="113"/>
                  <a:pt x="167" y="112"/>
                </a:cubicBezTo>
                <a:cubicBezTo>
                  <a:pt x="166" y="109"/>
                  <a:pt x="167" y="103"/>
                  <a:pt x="162" y="101"/>
                </a:cubicBezTo>
                <a:cubicBezTo>
                  <a:pt x="160" y="101"/>
                  <a:pt x="158" y="102"/>
                  <a:pt x="157" y="103"/>
                </a:cubicBezTo>
                <a:cubicBezTo>
                  <a:pt x="155" y="104"/>
                  <a:pt x="154" y="106"/>
                  <a:pt x="154" y="108"/>
                </a:cubicBezTo>
                <a:cubicBezTo>
                  <a:pt x="151" y="110"/>
                  <a:pt x="148" y="112"/>
                  <a:pt x="148" y="116"/>
                </a:cubicBezTo>
                <a:cubicBezTo>
                  <a:pt x="148" y="117"/>
                  <a:pt x="148" y="120"/>
                  <a:pt x="150" y="120"/>
                </a:cubicBezTo>
                <a:cubicBezTo>
                  <a:pt x="153" y="121"/>
                  <a:pt x="155" y="116"/>
                  <a:pt x="157" y="120"/>
                </a:cubicBezTo>
                <a:cubicBezTo>
                  <a:pt x="157" y="121"/>
                  <a:pt x="157" y="122"/>
                  <a:pt x="156" y="123"/>
                </a:cubicBezTo>
                <a:cubicBezTo>
                  <a:pt x="155" y="125"/>
                  <a:pt x="152" y="126"/>
                  <a:pt x="150" y="126"/>
                </a:cubicBezTo>
                <a:cubicBezTo>
                  <a:pt x="148" y="125"/>
                  <a:pt x="145" y="124"/>
                  <a:pt x="144" y="121"/>
                </a:cubicBezTo>
                <a:cubicBezTo>
                  <a:pt x="144" y="119"/>
                  <a:pt x="143" y="117"/>
                  <a:pt x="144" y="115"/>
                </a:cubicBezTo>
                <a:cubicBezTo>
                  <a:pt x="145" y="112"/>
                  <a:pt x="148" y="110"/>
                  <a:pt x="149" y="109"/>
                </a:cubicBezTo>
                <a:cubicBezTo>
                  <a:pt x="150" y="105"/>
                  <a:pt x="152" y="101"/>
                  <a:pt x="155" y="99"/>
                </a:cubicBezTo>
                <a:cubicBezTo>
                  <a:pt x="158" y="98"/>
                  <a:pt x="161" y="97"/>
                  <a:pt x="164" y="98"/>
                </a:cubicBezTo>
                <a:cubicBezTo>
                  <a:pt x="165" y="99"/>
                  <a:pt x="167" y="100"/>
                  <a:pt x="168" y="102"/>
                </a:cubicBezTo>
                <a:close/>
                <a:moveTo>
                  <a:pt x="226" y="107"/>
                </a:moveTo>
                <a:cubicBezTo>
                  <a:pt x="227" y="109"/>
                  <a:pt x="228" y="111"/>
                  <a:pt x="229" y="112"/>
                </a:cubicBezTo>
                <a:cubicBezTo>
                  <a:pt x="233" y="112"/>
                  <a:pt x="234" y="108"/>
                  <a:pt x="235" y="106"/>
                </a:cubicBezTo>
                <a:cubicBezTo>
                  <a:pt x="236" y="106"/>
                  <a:pt x="236" y="107"/>
                  <a:pt x="236" y="108"/>
                </a:cubicBezTo>
                <a:cubicBezTo>
                  <a:pt x="236" y="111"/>
                  <a:pt x="233" y="114"/>
                  <a:pt x="230" y="116"/>
                </a:cubicBezTo>
                <a:cubicBezTo>
                  <a:pt x="229" y="116"/>
                  <a:pt x="228" y="115"/>
                  <a:pt x="227" y="114"/>
                </a:cubicBezTo>
                <a:cubicBezTo>
                  <a:pt x="225" y="111"/>
                  <a:pt x="222" y="107"/>
                  <a:pt x="224" y="103"/>
                </a:cubicBezTo>
                <a:cubicBezTo>
                  <a:pt x="225" y="102"/>
                  <a:pt x="225" y="102"/>
                  <a:pt x="225" y="102"/>
                </a:cubicBezTo>
                <a:cubicBezTo>
                  <a:pt x="226" y="103"/>
                  <a:pt x="225" y="106"/>
                  <a:pt x="226" y="107"/>
                </a:cubicBezTo>
                <a:close/>
                <a:moveTo>
                  <a:pt x="164" y="108"/>
                </a:moveTo>
                <a:cubicBezTo>
                  <a:pt x="164" y="110"/>
                  <a:pt x="164" y="111"/>
                  <a:pt x="163" y="113"/>
                </a:cubicBezTo>
                <a:cubicBezTo>
                  <a:pt x="164" y="115"/>
                  <a:pt x="166" y="114"/>
                  <a:pt x="167" y="116"/>
                </a:cubicBezTo>
                <a:cubicBezTo>
                  <a:pt x="165" y="115"/>
                  <a:pt x="162" y="116"/>
                  <a:pt x="162" y="118"/>
                </a:cubicBezTo>
                <a:cubicBezTo>
                  <a:pt x="160" y="120"/>
                  <a:pt x="161" y="122"/>
                  <a:pt x="162" y="124"/>
                </a:cubicBezTo>
                <a:cubicBezTo>
                  <a:pt x="163" y="126"/>
                  <a:pt x="165" y="127"/>
                  <a:pt x="167" y="127"/>
                </a:cubicBezTo>
                <a:cubicBezTo>
                  <a:pt x="170" y="127"/>
                  <a:pt x="172" y="125"/>
                  <a:pt x="174" y="124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2"/>
                  <a:pt x="176" y="124"/>
                  <a:pt x="177" y="125"/>
                </a:cubicBezTo>
                <a:cubicBezTo>
                  <a:pt x="178" y="127"/>
                  <a:pt x="179" y="130"/>
                  <a:pt x="181" y="132"/>
                </a:cubicBezTo>
                <a:cubicBezTo>
                  <a:pt x="184" y="135"/>
                  <a:pt x="189" y="138"/>
                  <a:pt x="194" y="138"/>
                </a:cubicBezTo>
                <a:cubicBezTo>
                  <a:pt x="192" y="139"/>
                  <a:pt x="191" y="142"/>
                  <a:pt x="191" y="145"/>
                </a:cubicBezTo>
                <a:cubicBezTo>
                  <a:pt x="190" y="146"/>
                  <a:pt x="192" y="148"/>
                  <a:pt x="193" y="149"/>
                </a:cubicBezTo>
                <a:cubicBezTo>
                  <a:pt x="195" y="150"/>
                  <a:pt x="197" y="150"/>
                  <a:pt x="199" y="149"/>
                </a:cubicBezTo>
                <a:cubicBezTo>
                  <a:pt x="200" y="149"/>
                  <a:pt x="201" y="147"/>
                  <a:pt x="202" y="148"/>
                </a:cubicBezTo>
                <a:cubicBezTo>
                  <a:pt x="204" y="149"/>
                  <a:pt x="204" y="152"/>
                  <a:pt x="207" y="151"/>
                </a:cubicBezTo>
                <a:cubicBezTo>
                  <a:pt x="208" y="151"/>
                  <a:pt x="209" y="151"/>
                  <a:pt x="211" y="152"/>
                </a:cubicBezTo>
                <a:cubicBezTo>
                  <a:pt x="212" y="153"/>
                  <a:pt x="212" y="156"/>
                  <a:pt x="212" y="158"/>
                </a:cubicBezTo>
                <a:cubicBezTo>
                  <a:pt x="211" y="160"/>
                  <a:pt x="208" y="159"/>
                  <a:pt x="206" y="160"/>
                </a:cubicBezTo>
                <a:cubicBezTo>
                  <a:pt x="205" y="161"/>
                  <a:pt x="204" y="164"/>
                  <a:pt x="201" y="163"/>
                </a:cubicBezTo>
                <a:cubicBezTo>
                  <a:pt x="201" y="162"/>
                  <a:pt x="202" y="162"/>
                  <a:pt x="201" y="161"/>
                </a:cubicBezTo>
                <a:cubicBezTo>
                  <a:pt x="200" y="159"/>
                  <a:pt x="198" y="158"/>
                  <a:pt x="196" y="158"/>
                </a:cubicBezTo>
                <a:cubicBezTo>
                  <a:pt x="194" y="159"/>
                  <a:pt x="192" y="161"/>
                  <a:pt x="191" y="162"/>
                </a:cubicBezTo>
                <a:cubicBezTo>
                  <a:pt x="191" y="165"/>
                  <a:pt x="191" y="168"/>
                  <a:pt x="192" y="170"/>
                </a:cubicBezTo>
                <a:cubicBezTo>
                  <a:pt x="194" y="173"/>
                  <a:pt x="197" y="174"/>
                  <a:pt x="201" y="174"/>
                </a:cubicBezTo>
                <a:cubicBezTo>
                  <a:pt x="204" y="173"/>
                  <a:pt x="208" y="171"/>
                  <a:pt x="210" y="167"/>
                </a:cubicBezTo>
                <a:cubicBezTo>
                  <a:pt x="214" y="166"/>
                  <a:pt x="220" y="164"/>
                  <a:pt x="221" y="159"/>
                </a:cubicBezTo>
                <a:cubicBezTo>
                  <a:pt x="221" y="155"/>
                  <a:pt x="221" y="150"/>
                  <a:pt x="217" y="147"/>
                </a:cubicBezTo>
                <a:cubicBezTo>
                  <a:pt x="215" y="145"/>
                  <a:pt x="211" y="144"/>
                  <a:pt x="208" y="144"/>
                </a:cubicBezTo>
                <a:cubicBezTo>
                  <a:pt x="206" y="141"/>
                  <a:pt x="203" y="137"/>
                  <a:pt x="198" y="137"/>
                </a:cubicBezTo>
                <a:cubicBezTo>
                  <a:pt x="199" y="136"/>
                  <a:pt x="199" y="136"/>
                  <a:pt x="199" y="136"/>
                </a:cubicBezTo>
                <a:cubicBezTo>
                  <a:pt x="202" y="134"/>
                  <a:pt x="206" y="132"/>
                  <a:pt x="207" y="127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12" y="127"/>
                  <a:pt x="212" y="132"/>
                  <a:pt x="214" y="135"/>
                </a:cubicBezTo>
                <a:cubicBezTo>
                  <a:pt x="215" y="137"/>
                  <a:pt x="217" y="136"/>
                  <a:pt x="219" y="137"/>
                </a:cubicBezTo>
                <a:cubicBezTo>
                  <a:pt x="221" y="139"/>
                  <a:pt x="225" y="141"/>
                  <a:pt x="227" y="144"/>
                </a:cubicBezTo>
                <a:cubicBezTo>
                  <a:pt x="229" y="146"/>
                  <a:pt x="230" y="149"/>
                  <a:pt x="231" y="152"/>
                </a:cubicBezTo>
                <a:cubicBezTo>
                  <a:pt x="230" y="152"/>
                  <a:pt x="230" y="150"/>
                  <a:pt x="229" y="150"/>
                </a:cubicBezTo>
                <a:cubicBezTo>
                  <a:pt x="227" y="145"/>
                  <a:pt x="224" y="142"/>
                  <a:pt x="220" y="139"/>
                </a:cubicBezTo>
                <a:cubicBezTo>
                  <a:pt x="218" y="138"/>
                  <a:pt x="216" y="137"/>
                  <a:pt x="213" y="137"/>
                </a:cubicBezTo>
                <a:cubicBezTo>
                  <a:pt x="211" y="134"/>
                  <a:pt x="210" y="131"/>
                  <a:pt x="210" y="128"/>
                </a:cubicBezTo>
                <a:cubicBezTo>
                  <a:pt x="210" y="127"/>
                  <a:pt x="209" y="127"/>
                  <a:pt x="208" y="127"/>
                </a:cubicBezTo>
                <a:cubicBezTo>
                  <a:pt x="207" y="130"/>
                  <a:pt x="206" y="132"/>
                  <a:pt x="204" y="134"/>
                </a:cubicBezTo>
                <a:cubicBezTo>
                  <a:pt x="204" y="134"/>
                  <a:pt x="202" y="135"/>
                  <a:pt x="203" y="136"/>
                </a:cubicBezTo>
                <a:cubicBezTo>
                  <a:pt x="206" y="137"/>
                  <a:pt x="207" y="141"/>
                  <a:pt x="210" y="142"/>
                </a:cubicBezTo>
                <a:cubicBezTo>
                  <a:pt x="215" y="143"/>
                  <a:pt x="220" y="146"/>
                  <a:pt x="222" y="152"/>
                </a:cubicBezTo>
                <a:cubicBezTo>
                  <a:pt x="223" y="156"/>
                  <a:pt x="221" y="162"/>
                  <a:pt x="218" y="165"/>
                </a:cubicBezTo>
                <a:cubicBezTo>
                  <a:pt x="216" y="168"/>
                  <a:pt x="213" y="169"/>
                  <a:pt x="210" y="170"/>
                </a:cubicBezTo>
                <a:cubicBezTo>
                  <a:pt x="208" y="172"/>
                  <a:pt x="206" y="175"/>
                  <a:pt x="203" y="176"/>
                </a:cubicBezTo>
                <a:cubicBezTo>
                  <a:pt x="204" y="178"/>
                  <a:pt x="206" y="179"/>
                  <a:pt x="207" y="181"/>
                </a:cubicBezTo>
                <a:cubicBezTo>
                  <a:pt x="208" y="181"/>
                  <a:pt x="208" y="182"/>
                  <a:pt x="209" y="181"/>
                </a:cubicBezTo>
                <a:cubicBezTo>
                  <a:pt x="211" y="179"/>
                  <a:pt x="210" y="174"/>
                  <a:pt x="214" y="174"/>
                </a:cubicBezTo>
                <a:cubicBezTo>
                  <a:pt x="222" y="171"/>
                  <a:pt x="225" y="164"/>
                  <a:pt x="229" y="158"/>
                </a:cubicBezTo>
                <a:cubicBezTo>
                  <a:pt x="229" y="156"/>
                  <a:pt x="230" y="154"/>
                  <a:pt x="232" y="153"/>
                </a:cubicBezTo>
                <a:cubicBezTo>
                  <a:pt x="232" y="153"/>
                  <a:pt x="232" y="154"/>
                  <a:pt x="233" y="154"/>
                </a:cubicBezTo>
                <a:cubicBezTo>
                  <a:pt x="232" y="155"/>
                  <a:pt x="230" y="156"/>
                  <a:pt x="230" y="158"/>
                </a:cubicBezTo>
                <a:cubicBezTo>
                  <a:pt x="226" y="164"/>
                  <a:pt x="223" y="172"/>
                  <a:pt x="215" y="175"/>
                </a:cubicBezTo>
                <a:cubicBezTo>
                  <a:pt x="215" y="176"/>
                  <a:pt x="213" y="175"/>
                  <a:pt x="212" y="177"/>
                </a:cubicBezTo>
                <a:cubicBezTo>
                  <a:pt x="212" y="180"/>
                  <a:pt x="211" y="183"/>
                  <a:pt x="209" y="185"/>
                </a:cubicBezTo>
                <a:cubicBezTo>
                  <a:pt x="207" y="184"/>
                  <a:pt x="207" y="182"/>
                  <a:pt x="205" y="180"/>
                </a:cubicBezTo>
                <a:cubicBezTo>
                  <a:pt x="201" y="177"/>
                  <a:pt x="195" y="174"/>
                  <a:pt x="189" y="176"/>
                </a:cubicBezTo>
                <a:cubicBezTo>
                  <a:pt x="184" y="178"/>
                  <a:pt x="179" y="181"/>
                  <a:pt x="178" y="186"/>
                </a:cubicBezTo>
                <a:cubicBezTo>
                  <a:pt x="178" y="192"/>
                  <a:pt x="178" y="192"/>
                  <a:pt x="178" y="192"/>
                </a:cubicBezTo>
                <a:cubicBezTo>
                  <a:pt x="179" y="195"/>
                  <a:pt x="182" y="197"/>
                  <a:pt x="183" y="199"/>
                </a:cubicBezTo>
                <a:cubicBezTo>
                  <a:pt x="181" y="200"/>
                  <a:pt x="180" y="196"/>
                  <a:pt x="178" y="198"/>
                </a:cubicBezTo>
                <a:cubicBezTo>
                  <a:pt x="177" y="201"/>
                  <a:pt x="174" y="203"/>
                  <a:pt x="172" y="204"/>
                </a:cubicBezTo>
                <a:cubicBezTo>
                  <a:pt x="171" y="205"/>
                  <a:pt x="171" y="206"/>
                  <a:pt x="171" y="207"/>
                </a:cubicBezTo>
                <a:cubicBezTo>
                  <a:pt x="168" y="211"/>
                  <a:pt x="164" y="216"/>
                  <a:pt x="158" y="215"/>
                </a:cubicBezTo>
                <a:cubicBezTo>
                  <a:pt x="158" y="215"/>
                  <a:pt x="157" y="215"/>
                  <a:pt x="157" y="215"/>
                </a:cubicBezTo>
                <a:cubicBezTo>
                  <a:pt x="162" y="214"/>
                  <a:pt x="166" y="212"/>
                  <a:pt x="168" y="208"/>
                </a:cubicBezTo>
                <a:cubicBezTo>
                  <a:pt x="170" y="206"/>
                  <a:pt x="169" y="202"/>
                  <a:pt x="173" y="202"/>
                </a:cubicBezTo>
                <a:cubicBezTo>
                  <a:pt x="176" y="199"/>
                  <a:pt x="179" y="194"/>
                  <a:pt x="177" y="190"/>
                </a:cubicBezTo>
                <a:cubicBezTo>
                  <a:pt x="176" y="188"/>
                  <a:pt x="174" y="186"/>
                  <a:pt x="172" y="185"/>
                </a:cubicBezTo>
                <a:cubicBezTo>
                  <a:pt x="170" y="184"/>
                  <a:pt x="167" y="185"/>
                  <a:pt x="165" y="186"/>
                </a:cubicBezTo>
                <a:cubicBezTo>
                  <a:pt x="163" y="187"/>
                  <a:pt x="163" y="189"/>
                  <a:pt x="163" y="191"/>
                </a:cubicBezTo>
                <a:cubicBezTo>
                  <a:pt x="164" y="194"/>
                  <a:pt x="167" y="192"/>
                  <a:pt x="169" y="194"/>
                </a:cubicBezTo>
                <a:cubicBezTo>
                  <a:pt x="169" y="195"/>
                  <a:pt x="168" y="196"/>
                  <a:pt x="167" y="198"/>
                </a:cubicBezTo>
                <a:cubicBezTo>
                  <a:pt x="164" y="199"/>
                  <a:pt x="162" y="202"/>
                  <a:pt x="161" y="205"/>
                </a:cubicBezTo>
                <a:cubicBezTo>
                  <a:pt x="160" y="206"/>
                  <a:pt x="158" y="206"/>
                  <a:pt x="157" y="205"/>
                </a:cubicBezTo>
                <a:cubicBezTo>
                  <a:pt x="156" y="205"/>
                  <a:pt x="156" y="203"/>
                  <a:pt x="156" y="202"/>
                </a:cubicBezTo>
                <a:cubicBezTo>
                  <a:pt x="156" y="201"/>
                  <a:pt x="157" y="199"/>
                  <a:pt x="155" y="198"/>
                </a:cubicBezTo>
                <a:cubicBezTo>
                  <a:pt x="155" y="198"/>
                  <a:pt x="153" y="197"/>
                  <a:pt x="153" y="195"/>
                </a:cubicBezTo>
                <a:cubicBezTo>
                  <a:pt x="153" y="192"/>
                  <a:pt x="157" y="195"/>
                  <a:pt x="157" y="191"/>
                </a:cubicBezTo>
                <a:cubicBezTo>
                  <a:pt x="158" y="189"/>
                  <a:pt x="156" y="187"/>
                  <a:pt x="154" y="185"/>
                </a:cubicBezTo>
                <a:cubicBezTo>
                  <a:pt x="153" y="186"/>
                  <a:pt x="153" y="185"/>
                  <a:pt x="152" y="185"/>
                </a:cubicBezTo>
                <a:cubicBezTo>
                  <a:pt x="150" y="184"/>
                  <a:pt x="148" y="185"/>
                  <a:pt x="146" y="186"/>
                </a:cubicBezTo>
                <a:cubicBezTo>
                  <a:pt x="142" y="189"/>
                  <a:pt x="142" y="189"/>
                  <a:pt x="142" y="189"/>
                </a:cubicBezTo>
                <a:cubicBezTo>
                  <a:pt x="142" y="187"/>
                  <a:pt x="143" y="185"/>
                  <a:pt x="142" y="184"/>
                </a:cubicBezTo>
                <a:cubicBezTo>
                  <a:pt x="141" y="179"/>
                  <a:pt x="137" y="176"/>
                  <a:pt x="133" y="174"/>
                </a:cubicBezTo>
                <a:cubicBezTo>
                  <a:pt x="130" y="173"/>
                  <a:pt x="128" y="173"/>
                  <a:pt x="125" y="172"/>
                </a:cubicBezTo>
                <a:cubicBezTo>
                  <a:pt x="124" y="172"/>
                  <a:pt x="126" y="171"/>
                  <a:pt x="126" y="170"/>
                </a:cubicBezTo>
                <a:cubicBezTo>
                  <a:pt x="126" y="167"/>
                  <a:pt x="126" y="165"/>
                  <a:pt x="125" y="163"/>
                </a:cubicBezTo>
                <a:cubicBezTo>
                  <a:pt x="125" y="162"/>
                  <a:pt x="123" y="161"/>
                  <a:pt x="122" y="161"/>
                </a:cubicBezTo>
                <a:cubicBezTo>
                  <a:pt x="120" y="160"/>
                  <a:pt x="119" y="161"/>
                  <a:pt x="117" y="162"/>
                </a:cubicBezTo>
                <a:cubicBezTo>
                  <a:pt x="117" y="163"/>
                  <a:pt x="117" y="164"/>
                  <a:pt x="117" y="166"/>
                </a:cubicBezTo>
                <a:cubicBezTo>
                  <a:pt x="114" y="166"/>
                  <a:pt x="116" y="163"/>
                  <a:pt x="115" y="162"/>
                </a:cubicBezTo>
                <a:cubicBezTo>
                  <a:pt x="112" y="162"/>
                  <a:pt x="109" y="162"/>
                  <a:pt x="107" y="160"/>
                </a:cubicBezTo>
                <a:cubicBezTo>
                  <a:pt x="106" y="158"/>
                  <a:pt x="104" y="156"/>
                  <a:pt x="106" y="154"/>
                </a:cubicBezTo>
                <a:cubicBezTo>
                  <a:pt x="106" y="152"/>
                  <a:pt x="108" y="151"/>
                  <a:pt x="109" y="150"/>
                </a:cubicBezTo>
                <a:cubicBezTo>
                  <a:pt x="110" y="150"/>
                  <a:pt x="111" y="151"/>
                  <a:pt x="112" y="150"/>
                </a:cubicBezTo>
                <a:cubicBezTo>
                  <a:pt x="113" y="149"/>
                  <a:pt x="114" y="147"/>
                  <a:pt x="115" y="147"/>
                </a:cubicBezTo>
                <a:cubicBezTo>
                  <a:pt x="118" y="147"/>
                  <a:pt x="117" y="150"/>
                  <a:pt x="120" y="150"/>
                </a:cubicBezTo>
                <a:cubicBezTo>
                  <a:pt x="122" y="150"/>
                  <a:pt x="124" y="149"/>
                  <a:pt x="126" y="147"/>
                </a:cubicBezTo>
                <a:cubicBezTo>
                  <a:pt x="127" y="144"/>
                  <a:pt x="125" y="141"/>
                  <a:pt x="124" y="139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30" y="139"/>
                  <a:pt x="136" y="136"/>
                  <a:pt x="140" y="130"/>
                </a:cubicBezTo>
                <a:cubicBezTo>
                  <a:pt x="141" y="128"/>
                  <a:pt x="142" y="125"/>
                  <a:pt x="143" y="123"/>
                </a:cubicBezTo>
                <a:cubicBezTo>
                  <a:pt x="144" y="126"/>
                  <a:pt x="148" y="127"/>
                  <a:pt x="151" y="128"/>
                </a:cubicBezTo>
                <a:cubicBezTo>
                  <a:pt x="155" y="128"/>
                  <a:pt x="158" y="125"/>
                  <a:pt x="159" y="122"/>
                </a:cubicBezTo>
                <a:cubicBezTo>
                  <a:pt x="159" y="120"/>
                  <a:pt x="159" y="117"/>
                  <a:pt x="157" y="116"/>
                </a:cubicBezTo>
                <a:cubicBezTo>
                  <a:pt x="155" y="116"/>
                  <a:pt x="152" y="116"/>
                  <a:pt x="151" y="118"/>
                </a:cubicBezTo>
                <a:cubicBezTo>
                  <a:pt x="150" y="117"/>
                  <a:pt x="151" y="115"/>
                  <a:pt x="151" y="114"/>
                </a:cubicBezTo>
                <a:cubicBezTo>
                  <a:pt x="152" y="112"/>
                  <a:pt x="154" y="111"/>
                  <a:pt x="156" y="110"/>
                </a:cubicBezTo>
                <a:cubicBezTo>
                  <a:pt x="157" y="109"/>
                  <a:pt x="156" y="108"/>
                  <a:pt x="156" y="108"/>
                </a:cubicBezTo>
                <a:cubicBezTo>
                  <a:pt x="157" y="106"/>
                  <a:pt x="158" y="104"/>
                  <a:pt x="160" y="104"/>
                </a:cubicBezTo>
                <a:cubicBezTo>
                  <a:pt x="163" y="103"/>
                  <a:pt x="163" y="106"/>
                  <a:pt x="164" y="108"/>
                </a:cubicBezTo>
                <a:close/>
                <a:moveTo>
                  <a:pt x="92" y="113"/>
                </a:moveTo>
                <a:cubicBezTo>
                  <a:pt x="91" y="114"/>
                  <a:pt x="91" y="117"/>
                  <a:pt x="89" y="117"/>
                </a:cubicBezTo>
                <a:cubicBezTo>
                  <a:pt x="86" y="114"/>
                  <a:pt x="84" y="111"/>
                  <a:pt x="81" y="108"/>
                </a:cubicBezTo>
                <a:cubicBezTo>
                  <a:pt x="81" y="107"/>
                  <a:pt x="81" y="106"/>
                  <a:pt x="82" y="106"/>
                </a:cubicBezTo>
                <a:cubicBezTo>
                  <a:pt x="83" y="107"/>
                  <a:pt x="85" y="109"/>
                  <a:pt x="86" y="111"/>
                </a:cubicBezTo>
                <a:cubicBezTo>
                  <a:pt x="87" y="112"/>
                  <a:pt x="88" y="112"/>
                  <a:pt x="89" y="112"/>
                </a:cubicBezTo>
                <a:cubicBezTo>
                  <a:pt x="92" y="110"/>
                  <a:pt x="92" y="107"/>
                  <a:pt x="93" y="104"/>
                </a:cubicBezTo>
                <a:cubicBezTo>
                  <a:pt x="94" y="106"/>
                  <a:pt x="92" y="110"/>
                  <a:pt x="92" y="113"/>
                </a:cubicBezTo>
                <a:close/>
                <a:moveTo>
                  <a:pt x="137" y="112"/>
                </a:moveTo>
                <a:cubicBezTo>
                  <a:pt x="139" y="116"/>
                  <a:pt x="142" y="123"/>
                  <a:pt x="138" y="128"/>
                </a:cubicBezTo>
                <a:cubicBezTo>
                  <a:pt x="136" y="133"/>
                  <a:pt x="130" y="136"/>
                  <a:pt x="124" y="136"/>
                </a:cubicBezTo>
                <a:cubicBezTo>
                  <a:pt x="121" y="136"/>
                  <a:pt x="118" y="136"/>
                  <a:pt x="116" y="133"/>
                </a:cubicBezTo>
                <a:cubicBezTo>
                  <a:pt x="112" y="129"/>
                  <a:pt x="110" y="123"/>
                  <a:pt x="112" y="118"/>
                </a:cubicBezTo>
                <a:cubicBezTo>
                  <a:pt x="113" y="117"/>
                  <a:pt x="114" y="117"/>
                  <a:pt x="116" y="116"/>
                </a:cubicBezTo>
                <a:cubicBezTo>
                  <a:pt x="116" y="121"/>
                  <a:pt x="118" y="127"/>
                  <a:pt x="123" y="129"/>
                </a:cubicBezTo>
                <a:cubicBezTo>
                  <a:pt x="127" y="129"/>
                  <a:pt x="131" y="129"/>
                  <a:pt x="133" y="125"/>
                </a:cubicBezTo>
                <a:cubicBezTo>
                  <a:pt x="134" y="123"/>
                  <a:pt x="134" y="121"/>
                  <a:pt x="133" y="118"/>
                </a:cubicBezTo>
                <a:cubicBezTo>
                  <a:pt x="131" y="114"/>
                  <a:pt x="126" y="112"/>
                  <a:pt x="121" y="112"/>
                </a:cubicBezTo>
                <a:cubicBezTo>
                  <a:pt x="109" y="113"/>
                  <a:pt x="102" y="125"/>
                  <a:pt x="98" y="135"/>
                </a:cubicBezTo>
                <a:cubicBezTo>
                  <a:pt x="93" y="137"/>
                  <a:pt x="87" y="140"/>
                  <a:pt x="84" y="146"/>
                </a:cubicBezTo>
                <a:cubicBezTo>
                  <a:pt x="83" y="149"/>
                  <a:pt x="82" y="152"/>
                  <a:pt x="80" y="154"/>
                </a:cubicBezTo>
                <a:cubicBezTo>
                  <a:pt x="80" y="157"/>
                  <a:pt x="83" y="158"/>
                  <a:pt x="84" y="160"/>
                </a:cubicBezTo>
                <a:cubicBezTo>
                  <a:pt x="86" y="167"/>
                  <a:pt x="92" y="173"/>
                  <a:pt x="99" y="175"/>
                </a:cubicBezTo>
                <a:cubicBezTo>
                  <a:pt x="103" y="185"/>
                  <a:pt x="112" y="196"/>
                  <a:pt x="123" y="197"/>
                </a:cubicBezTo>
                <a:cubicBezTo>
                  <a:pt x="127" y="197"/>
                  <a:pt x="130" y="194"/>
                  <a:pt x="132" y="191"/>
                </a:cubicBezTo>
                <a:cubicBezTo>
                  <a:pt x="132" y="189"/>
                  <a:pt x="133" y="186"/>
                  <a:pt x="131" y="184"/>
                </a:cubicBezTo>
                <a:cubicBezTo>
                  <a:pt x="130" y="182"/>
                  <a:pt x="128" y="181"/>
                  <a:pt x="126" y="181"/>
                </a:cubicBezTo>
                <a:cubicBezTo>
                  <a:pt x="123" y="181"/>
                  <a:pt x="120" y="184"/>
                  <a:pt x="119" y="187"/>
                </a:cubicBezTo>
                <a:cubicBezTo>
                  <a:pt x="119" y="189"/>
                  <a:pt x="118" y="191"/>
                  <a:pt x="119" y="192"/>
                </a:cubicBezTo>
                <a:cubicBezTo>
                  <a:pt x="118" y="193"/>
                  <a:pt x="118" y="193"/>
                  <a:pt x="118" y="193"/>
                </a:cubicBezTo>
                <a:cubicBezTo>
                  <a:pt x="116" y="193"/>
                  <a:pt x="114" y="191"/>
                  <a:pt x="112" y="190"/>
                </a:cubicBezTo>
                <a:cubicBezTo>
                  <a:pt x="112" y="186"/>
                  <a:pt x="113" y="183"/>
                  <a:pt x="115" y="180"/>
                </a:cubicBezTo>
                <a:cubicBezTo>
                  <a:pt x="117" y="177"/>
                  <a:pt x="121" y="175"/>
                  <a:pt x="124" y="175"/>
                </a:cubicBezTo>
                <a:cubicBezTo>
                  <a:pt x="128" y="175"/>
                  <a:pt x="133" y="175"/>
                  <a:pt x="136" y="179"/>
                </a:cubicBezTo>
                <a:cubicBezTo>
                  <a:pt x="138" y="181"/>
                  <a:pt x="139" y="184"/>
                  <a:pt x="140" y="187"/>
                </a:cubicBezTo>
                <a:cubicBezTo>
                  <a:pt x="140" y="192"/>
                  <a:pt x="138" y="197"/>
                  <a:pt x="133" y="200"/>
                </a:cubicBezTo>
                <a:cubicBezTo>
                  <a:pt x="127" y="204"/>
                  <a:pt x="117" y="204"/>
                  <a:pt x="111" y="200"/>
                </a:cubicBezTo>
                <a:cubicBezTo>
                  <a:pt x="108" y="199"/>
                  <a:pt x="105" y="195"/>
                  <a:pt x="102" y="193"/>
                </a:cubicBezTo>
                <a:cubicBezTo>
                  <a:pt x="100" y="190"/>
                  <a:pt x="96" y="186"/>
                  <a:pt x="96" y="180"/>
                </a:cubicBezTo>
                <a:cubicBezTo>
                  <a:pt x="85" y="177"/>
                  <a:pt x="82" y="163"/>
                  <a:pt x="72" y="157"/>
                </a:cubicBezTo>
                <a:cubicBezTo>
                  <a:pt x="71" y="156"/>
                  <a:pt x="71" y="155"/>
                  <a:pt x="72" y="155"/>
                </a:cubicBezTo>
                <a:cubicBezTo>
                  <a:pt x="79" y="150"/>
                  <a:pt x="79" y="141"/>
                  <a:pt x="86" y="136"/>
                </a:cubicBezTo>
                <a:cubicBezTo>
                  <a:pt x="88" y="133"/>
                  <a:pt x="91" y="132"/>
                  <a:pt x="94" y="130"/>
                </a:cubicBezTo>
                <a:cubicBezTo>
                  <a:pt x="97" y="120"/>
                  <a:pt x="105" y="111"/>
                  <a:pt x="116" y="108"/>
                </a:cubicBezTo>
                <a:cubicBezTo>
                  <a:pt x="120" y="106"/>
                  <a:pt x="127" y="105"/>
                  <a:pt x="132" y="108"/>
                </a:cubicBezTo>
                <a:cubicBezTo>
                  <a:pt x="137" y="112"/>
                  <a:pt x="137" y="112"/>
                  <a:pt x="137" y="112"/>
                </a:cubicBezTo>
                <a:close/>
                <a:moveTo>
                  <a:pt x="216" y="120"/>
                </a:moveTo>
                <a:cubicBezTo>
                  <a:pt x="218" y="123"/>
                  <a:pt x="220" y="126"/>
                  <a:pt x="221" y="130"/>
                </a:cubicBezTo>
                <a:cubicBezTo>
                  <a:pt x="224" y="132"/>
                  <a:pt x="228" y="133"/>
                  <a:pt x="230" y="137"/>
                </a:cubicBezTo>
                <a:cubicBezTo>
                  <a:pt x="234" y="141"/>
                  <a:pt x="236" y="146"/>
                  <a:pt x="240" y="151"/>
                </a:cubicBezTo>
                <a:cubicBezTo>
                  <a:pt x="239" y="153"/>
                  <a:pt x="242" y="154"/>
                  <a:pt x="242" y="156"/>
                </a:cubicBezTo>
                <a:cubicBezTo>
                  <a:pt x="235" y="161"/>
                  <a:pt x="233" y="169"/>
                  <a:pt x="227" y="175"/>
                </a:cubicBezTo>
                <a:cubicBezTo>
                  <a:pt x="224" y="177"/>
                  <a:pt x="222" y="180"/>
                  <a:pt x="219" y="182"/>
                </a:cubicBezTo>
                <a:cubicBezTo>
                  <a:pt x="218" y="184"/>
                  <a:pt x="217" y="186"/>
                  <a:pt x="216" y="188"/>
                </a:cubicBezTo>
                <a:cubicBezTo>
                  <a:pt x="212" y="194"/>
                  <a:pt x="206" y="202"/>
                  <a:pt x="198" y="202"/>
                </a:cubicBezTo>
                <a:cubicBezTo>
                  <a:pt x="196" y="203"/>
                  <a:pt x="194" y="201"/>
                  <a:pt x="191" y="201"/>
                </a:cubicBezTo>
                <a:cubicBezTo>
                  <a:pt x="187" y="200"/>
                  <a:pt x="184" y="196"/>
                  <a:pt x="181" y="193"/>
                </a:cubicBezTo>
                <a:cubicBezTo>
                  <a:pt x="180" y="190"/>
                  <a:pt x="181" y="185"/>
                  <a:pt x="183" y="182"/>
                </a:cubicBezTo>
                <a:cubicBezTo>
                  <a:pt x="186" y="179"/>
                  <a:pt x="190" y="177"/>
                  <a:pt x="194" y="178"/>
                </a:cubicBezTo>
                <a:cubicBezTo>
                  <a:pt x="199" y="178"/>
                  <a:pt x="204" y="182"/>
                  <a:pt x="207" y="186"/>
                </a:cubicBezTo>
                <a:cubicBezTo>
                  <a:pt x="208" y="189"/>
                  <a:pt x="204" y="190"/>
                  <a:pt x="203" y="192"/>
                </a:cubicBezTo>
                <a:cubicBezTo>
                  <a:pt x="202" y="192"/>
                  <a:pt x="201" y="193"/>
                  <a:pt x="201" y="193"/>
                </a:cubicBezTo>
                <a:cubicBezTo>
                  <a:pt x="200" y="190"/>
                  <a:pt x="201" y="188"/>
                  <a:pt x="199" y="186"/>
                </a:cubicBezTo>
                <a:cubicBezTo>
                  <a:pt x="197" y="184"/>
                  <a:pt x="194" y="183"/>
                  <a:pt x="192" y="184"/>
                </a:cubicBezTo>
                <a:cubicBezTo>
                  <a:pt x="190" y="184"/>
                  <a:pt x="189" y="186"/>
                  <a:pt x="188" y="187"/>
                </a:cubicBezTo>
                <a:cubicBezTo>
                  <a:pt x="187" y="189"/>
                  <a:pt x="189" y="191"/>
                  <a:pt x="189" y="194"/>
                </a:cubicBezTo>
                <a:cubicBezTo>
                  <a:pt x="191" y="196"/>
                  <a:pt x="195" y="195"/>
                  <a:pt x="198" y="196"/>
                </a:cubicBezTo>
                <a:cubicBezTo>
                  <a:pt x="204" y="194"/>
                  <a:pt x="210" y="190"/>
                  <a:pt x="212" y="184"/>
                </a:cubicBezTo>
                <a:cubicBezTo>
                  <a:pt x="214" y="181"/>
                  <a:pt x="213" y="177"/>
                  <a:pt x="217" y="176"/>
                </a:cubicBezTo>
                <a:cubicBezTo>
                  <a:pt x="225" y="173"/>
                  <a:pt x="229" y="164"/>
                  <a:pt x="233" y="157"/>
                </a:cubicBezTo>
                <a:cubicBezTo>
                  <a:pt x="234" y="156"/>
                  <a:pt x="237" y="156"/>
                  <a:pt x="236" y="154"/>
                </a:cubicBezTo>
                <a:cubicBezTo>
                  <a:pt x="235" y="153"/>
                  <a:pt x="234" y="152"/>
                  <a:pt x="234" y="151"/>
                </a:cubicBezTo>
                <a:cubicBezTo>
                  <a:pt x="231" y="148"/>
                  <a:pt x="230" y="144"/>
                  <a:pt x="228" y="141"/>
                </a:cubicBezTo>
                <a:cubicBezTo>
                  <a:pt x="224" y="138"/>
                  <a:pt x="220" y="135"/>
                  <a:pt x="215" y="134"/>
                </a:cubicBezTo>
                <a:cubicBezTo>
                  <a:pt x="213" y="126"/>
                  <a:pt x="208" y="118"/>
                  <a:pt x="199" y="115"/>
                </a:cubicBezTo>
                <a:cubicBezTo>
                  <a:pt x="196" y="113"/>
                  <a:pt x="190" y="113"/>
                  <a:pt x="187" y="116"/>
                </a:cubicBezTo>
                <a:cubicBezTo>
                  <a:pt x="185" y="118"/>
                  <a:pt x="184" y="121"/>
                  <a:pt x="185" y="125"/>
                </a:cubicBezTo>
                <a:cubicBezTo>
                  <a:pt x="186" y="127"/>
                  <a:pt x="189" y="129"/>
                  <a:pt x="192" y="130"/>
                </a:cubicBezTo>
                <a:cubicBezTo>
                  <a:pt x="195" y="130"/>
                  <a:pt x="197" y="128"/>
                  <a:pt x="199" y="127"/>
                </a:cubicBezTo>
                <a:cubicBezTo>
                  <a:pt x="201" y="124"/>
                  <a:pt x="201" y="121"/>
                  <a:pt x="201" y="119"/>
                </a:cubicBezTo>
                <a:cubicBezTo>
                  <a:pt x="202" y="119"/>
                  <a:pt x="204" y="120"/>
                  <a:pt x="205" y="121"/>
                </a:cubicBezTo>
                <a:cubicBezTo>
                  <a:pt x="206" y="124"/>
                  <a:pt x="204" y="128"/>
                  <a:pt x="202" y="131"/>
                </a:cubicBezTo>
                <a:cubicBezTo>
                  <a:pt x="199" y="134"/>
                  <a:pt x="195" y="136"/>
                  <a:pt x="190" y="135"/>
                </a:cubicBezTo>
                <a:cubicBezTo>
                  <a:pt x="185" y="133"/>
                  <a:pt x="179" y="129"/>
                  <a:pt x="178" y="123"/>
                </a:cubicBezTo>
                <a:cubicBezTo>
                  <a:pt x="178" y="119"/>
                  <a:pt x="180" y="115"/>
                  <a:pt x="183" y="111"/>
                </a:cubicBezTo>
                <a:cubicBezTo>
                  <a:pt x="190" y="107"/>
                  <a:pt x="198" y="109"/>
                  <a:pt x="204" y="111"/>
                </a:cubicBezTo>
                <a:cubicBezTo>
                  <a:pt x="208" y="114"/>
                  <a:pt x="212" y="116"/>
                  <a:pt x="216" y="120"/>
                </a:cubicBezTo>
                <a:close/>
                <a:moveTo>
                  <a:pt x="243" y="117"/>
                </a:moveTo>
                <a:cubicBezTo>
                  <a:pt x="245" y="123"/>
                  <a:pt x="247" y="131"/>
                  <a:pt x="242" y="136"/>
                </a:cubicBezTo>
                <a:cubicBezTo>
                  <a:pt x="241" y="137"/>
                  <a:pt x="240" y="138"/>
                  <a:pt x="239" y="138"/>
                </a:cubicBezTo>
                <a:cubicBezTo>
                  <a:pt x="237" y="137"/>
                  <a:pt x="235" y="136"/>
                  <a:pt x="234" y="134"/>
                </a:cubicBezTo>
                <a:cubicBezTo>
                  <a:pt x="234" y="133"/>
                  <a:pt x="233" y="130"/>
                  <a:pt x="234" y="129"/>
                </a:cubicBezTo>
                <a:cubicBezTo>
                  <a:pt x="236" y="129"/>
                  <a:pt x="238" y="132"/>
                  <a:pt x="240" y="130"/>
                </a:cubicBezTo>
                <a:cubicBezTo>
                  <a:pt x="242" y="127"/>
                  <a:pt x="241" y="124"/>
                  <a:pt x="241" y="120"/>
                </a:cubicBezTo>
                <a:cubicBezTo>
                  <a:pt x="240" y="117"/>
                  <a:pt x="236" y="114"/>
                  <a:pt x="238" y="111"/>
                </a:cubicBezTo>
                <a:cubicBezTo>
                  <a:pt x="240" y="112"/>
                  <a:pt x="242" y="115"/>
                  <a:pt x="243" y="117"/>
                </a:cubicBezTo>
                <a:close/>
                <a:moveTo>
                  <a:pt x="77" y="119"/>
                </a:moveTo>
                <a:cubicBezTo>
                  <a:pt x="76" y="122"/>
                  <a:pt x="74" y="126"/>
                  <a:pt x="76" y="129"/>
                </a:cubicBezTo>
                <a:cubicBezTo>
                  <a:pt x="77" y="130"/>
                  <a:pt x="78" y="130"/>
                  <a:pt x="79" y="130"/>
                </a:cubicBezTo>
                <a:cubicBezTo>
                  <a:pt x="80" y="130"/>
                  <a:pt x="81" y="130"/>
                  <a:pt x="82" y="130"/>
                </a:cubicBezTo>
                <a:cubicBezTo>
                  <a:pt x="82" y="132"/>
                  <a:pt x="82" y="135"/>
                  <a:pt x="80" y="136"/>
                </a:cubicBezTo>
                <a:cubicBezTo>
                  <a:pt x="79" y="137"/>
                  <a:pt x="78" y="137"/>
                  <a:pt x="77" y="137"/>
                </a:cubicBezTo>
                <a:cubicBezTo>
                  <a:pt x="74" y="136"/>
                  <a:pt x="72" y="133"/>
                  <a:pt x="71" y="130"/>
                </a:cubicBezTo>
                <a:cubicBezTo>
                  <a:pt x="71" y="124"/>
                  <a:pt x="75" y="118"/>
                  <a:pt x="75" y="112"/>
                </a:cubicBezTo>
                <a:cubicBezTo>
                  <a:pt x="75" y="111"/>
                  <a:pt x="76" y="111"/>
                  <a:pt x="77" y="110"/>
                </a:cubicBezTo>
                <a:cubicBezTo>
                  <a:pt x="79" y="113"/>
                  <a:pt x="77" y="116"/>
                  <a:pt x="77" y="119"/>
                </a:cubicBezTo>
                <a:close/>
                <a:moveTo>
                  <a:pt x="248" y="115"/>
                </a:moveTo>
                <a:cubicBezTo>
                  <a:pt x="247" y="117"/>
                  <a:pt x="250" y="118"/>
                  <a:pt x="250" y="120"/>
                </a:cubicBezTo>
                <a:cubicBezTo>
                  <a:pt x="252" y="124"/>
                  <a:pt x="253" y="129"/>
                  <a:pt x="252" y="133"/>
                </a:cubicBezTo>
                <a:cubicBezTo>
                  <a:pt x="250" y="137"/>
                  <a:pt x="248" y="143"/>
                  <a:pt x="251" y="146"/>
                </a:cubicBezTo>
                <a:cubicBezTo>
                  <a:pt x="253" y="148"/>
                  <a:pt x="255" y="148"/>
                  <a:pt x="256" y="148"/>
                </a:cubicBezTo>
                <a:cubicBezTo>
                  <a:pt x="259" y="146"/>
                  <a:pt x="259" y="146"/>
                  <a:pt x="259" y="146"/>
                </a:cubicBezTo>
                <a:cubicBezTo>
                  <a:pt x="259" y="149"/>
                  <a:pt x="256" y="152"/>
                  <a:pt x="254" y="153"/>
                </a:cubicBezTo>
                <a:cubicBezTo>
                  <a:pt x="252" y="154"/>
                  <a:pt x="250" y="153"/>
                  <a:pt x="248" y="152"/>
                </a:cubicBezTo>
                <a:cubicBezTo>
                  <a:pt x="244" y="150"/>
                  <a:pt x="244" y="145"/>
                  <a:pt x="244" y="141"/>
                </a:cubicBezTo>
                <a:cubicBezTo>
                  <a:pt x="245" y="136"/>
                  <a:pt x="249" y="132"/>
                  <a:pt x="247" y="127"/>
                </a:cubicBezTo>
                <a:cubicBezTo>
                  <a:pt x="248" y="122"/>
                  <a:pt x="245" y="119"/>
                  <a:pt x="245" y="114"/>
                </a:cubicBezTo>
                <a:cubicBezTo>
                  <a:pt x="246" y="114"/>
                  <a:pt x="247" y="114"/>
                  <a:pt x="248" y="115"/>
                </a:cubicBezTo>
                <a:close/>
                <a:moveTo>
                  <a:pt x="72" y="114"/>
                </a:moveTo>
                <a:cubicBezTo>
                  <a:pt x="71" y="120"/>
                  <a:pt x="68" y="126"/>
                  <a:pt x="70" y="132"/>
                </a:cubicBezTo>
                <a:cubicBezTo>
                  <a:pt x="71" y="137"/>
                  <a:pt x="73" y="144"/>
                  <a:pt x="69" y="148"/>
                </a:cubicBezTo>
                <a:cubicBezTo>
                  <a:pt x="68" y="150"/>
                  <a:pt x="66" y="151"/>
                  <a:pt x="63" y="151"/>
                </a:cubicBezTo>
                <a:cubicBezTo>
                  <a:pt x="62" y="151"/>
                  <a:pt x="60" y="150"/>
                  <a:pt x="59" y="14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62" y="148"/>
                  <a:pt x="65" y="147"/>
                  <a:pt x="66" y="144"/>
                </a:cubicBezTo>
                <a:cubicBezTo>
                  <a:pt x="70" y="137"/>
                  <a:pt x="64" y="131"/>
                  <a:pt x="66" y="125"/>
                </a:cubicBezTo>
                <a:cubicBezTo>
                  <a:pt x="66" y="121"/>
                  <a:pt x="67" y="117"/>
                  <a:pt x="70" y="115"/>
                </a:cubicBezTo>
                <a:cubicBezTo>
                  <a:pt x="70" y="114"/>
                  <a:pt x="71" y="114"/>
                  <a:pt x="72" y="113"/>
                </a:cubicBezTo>
                <a:cubicBezTo>
                  <a:pt x="72" y="113"/>
                  <a:pt x="72" y="114"/>
                  <a:pt x="72" y="114"/>
                </a:cubicBezTo>
                <a:close/>
                <a:moveTo>
                  <a:pt x="255" y="119"/>
                </a:moveTo>
                <a:cubicBezTo>
                  <a:pt x="258" y="124"/>
                  <a:pt x="257" y="130"/>
                  <a:pt x="255" y="134"/>
                </a:cubicBezTo>
                <a:cubicBezTo>
                  <a:pt x="255" y="137"/>
                  <a:pt x="253" y="141"/>
                  <a:pt x="256" y="143"/>
                </a:cubicBezTo>
                <a:cubicBezTo>
                  <a:pt x="256" y="144"/>
                  <a:pt x="257" y="144"/>
                  <a:pt x="257" y="145"/>
                </a:cubicBezTo>
                <a:cubicBezTo>
                  <a:pt x="257" y="146"/>
                  <a:pt x="255" y="146"/>
                  <a:pt x="254" y="145"/>
                </a:cubicBezTo>
                <a:cubicBezTo>
                  <a:pt x="249" y="140"/>
                  <a:pt x="255" y="134"/>
                  <a:pt x="254" y="128"/>
                </a:cubicBezTo>
                <a:cubicBezTo>
                  <a:pt x="255" y="124"/>
                  <a:pt x="253" y="120"/>
                  <a:pt x="251" y="116"/>
                </a:cubicBezTo>
                <a:cubicBezTo>
                  <a:pt x="253" y="115"/>
                  <a:pt x="254" y="118"/>
                  <a:pt x="255" y="119"/>
                </a:cubicBezTo>
                <a:close/>
                <a:moveTo>
                  <a:pt x="130" y="118"/>
                </a:moveTo>
                <a:cubicBezTo>
                  <a:pt x="131" y="119"/>
                  <a:pt x="131" y="122"/>
                  <a:pt x="130" y="124"/>
                </a:cubicBezTo>
                <a:cubicBezTo>
                  <a:pt x="129" y="126"/>
                  <a:pt x="127" y="127"/>
                  <a:pt x="125" y="127"/>
                </a:cubicBezTo>
                <a:cubicBezTo>
                  <a:pt x="123" y="127"/>
                  <a:pt x="121" y="126"/>
                  <a:pt x="120" y="124"/>
                </a:cubicBezTo>
                <a:cubicBezTo>
                  <a:pt x="118" y="122"/>
                  <a:pt x="119" y="118"/>
                  <a:pt x="119" y="115"/>
                </a:cubicBezTo>
                <a:cubicBezTo>
                  <a:pt x="122" y="114"/>
                  <a:pt x="125" y="115"/>
                  <a:pt x="127" y="116"/>
                </a:cubicBezTo>
                <a:cubicBezTo>
                  <a:pt x="130" y="118"/>
                  <a:pt x="130" y="118"/>
                  <a:pt x="130" y="118"/>
                </a:cubicBezTo>
                <a:close/>
                <a:moveTo>
                  <a:pt x="197" y="117"/>
                </a:moveTo>
                <a:cubicBezTo>
                  <a:pt x="197" y="119"/>
                  <a:pt x="197" y="119"/>
                  <a:pt x="197" y="119"/>
                </a:cubicBezTo>
                <a:cubicBezTo>
                  <a:pt x="196" y="118"/>
                  <a:pt x="194" y="116"/>
                  <a:pt x="192" y="118"/>
                </a:cubicBezTo>
                <a:cubicBezTo>
                  <a:pt x="190" y="118"/>
                  <a:pt x="189" y="120"/>
                  <a:pt x="189" y="121"/>
                </a:cubicBezTo>
                <a:cubicBezTo>
                  <a:pt x="188" y="122"/>
                  <a:pt x="189" y="123"/>
                  <a:pt x="189" y="124"/>
                </a:cubicBezTo>
                <a:cubicBezTo>
                  <a:pt x="190" y="126"/>
                  <a:pt x="191" y="126"/>
                  <a:pt x="193" y="126"/>
                </a:cubicBezTo>
                <a:cubicBezTo>
                  <a:pt x="194" y="126"/>
                  <a:pt x="196" y="126"/>
                  <a:pt x="197" y="125"/>
                </a:cubicBezTo>
                <a:cubicBezTo>
                  <a:pt x="198" y="123"/>
                  <a:pt x="197" y="121"/>
                  <a:pt x="198" y="120"/>
                </a:cubicBezTo>
                <a:cubicBezTo>
                  <a:pt x="200" y="121"/>
                  <a:pt x="199" y="123"/>
                  <a:pt x="199" y="124"/>
                </a:cubicBezTo>
                <a:cubicBezTo>
                  <a:pt x="197" y="125"/>
                  <a:pt x="196" y="127"/>
                  <a:pt x="194" y="127"/>
                </a:cubicBezTo>
                <a:cubicBezTo>
                  <a:pt x="192" y="128"/>
                  <a:pt x="189" y="127"/>
                  <a:pt x="188" y="125"/>
                </a:cubicBezTo>
                <a:cubicBezTo>
                  <a:pt x="187" y="124"/>
                  <a:pt x="186" y="122"/>
                  <a:pt x="187" y="121"/>
                </a:cubicBezTo>
                <a:cubicBezTo>
                  <a:pt x="188" y="118"/>
                  <a:pt x="190" y="116"/>
                  <a:pt x="193" y="116"/>
                </a:cubicBezTo>
                <a:cubicBezTo>
                  <a:pt x="194" y="116"/>
                  <a:pt x="197" y="116"/>
                  <a:pt x="197" y="117"/>
                </a:cubicBezTo>
                <a:close/>
                <a:moveTo>
                  <a:pt x="130" y="120"/>
                </a:moveTo>
                <a:cubicBezTo>
                  <a:pt x="130" y="122"/>
                  <a:pt x="129" y="123"/>
                  <a:pt x="128" y="125"/>
                </a:cubicBezTo>
                <a:cubicBezTo>
                  <a:pt x="127" y="126"/>
                  <a:pt x="125" y="126"/>
                  <a:pt x="123" y="125"/>
                </a:cubicBezTo>
                <a:cubicBezTo>
                  <a:pt x="120" y="124"/>
                  <a:pt x="121" y="121"/>
                  <a:pt x="120" y="118"/>
                </a:cubicBezTo>
                <a:cubicBezTo>
                  <a:pt x="120" y="117"/>
                  <a:pt x="120" y="115"/>
                  <a:pt x="122" y="116"/>
                </a:cubicBezTo>
                <a:cubicBezTo>
                  <a:pt x="125" y="116"/>
                  <a:pt x="128" y="117"/>
                  <a:pt x="130" y="120"/>
                </a:cubicBezTo>
                <a:close/>
                <a:moveTo>
                  <a:pt x="66" y="115"/>
                </a:moveTo>
                <a:cubicBezTo>
                  <a:pt x="63" y="122"/>
                  <a:pt x="62" y="131"/>
                  <a:pt x="65" y="138"/>
                </a:cubicBezTo>
                <a:cubicBezTo>
                  <a:pt x="65" y="140"/>
                  <a:pt x="65" y="143"/>
                  <a:pt x="63" y="144"/>
                </a:cubicBezTo>
                <a:cubicBezTo>
                  <a:pt x="62" y="145"/>
                  <a:pt x="62" y="146"/>
                  <a:pt x="60" y="145"/>
                </a:cubicBezTo>
                <a:cubicBezTo>
                  <a:pt x="61" y="143"/>
                  <a:pt x="62" y="141"/>
                  <a:pt x="62" y="138"/>
                </a:cubicBezTo>
                <a:cubicBezTo>
                  <a:pt x="60" y="133"/>
                  <a:pt x="62" y="128"/>
                  <a:pt x="63" y="123"/>
                </a:cubicBezTo>
                <a:cubicBezTo>
                  <a:pt x="64" y="120"/>
                  <a:pt x="64" y="117"/>
                  <a:pt x="66" y="115"/>
                </a:cubicBezTo>
                <a:close/>
                <a:moveTo>
                  <a:pt x="239" y="127"/>
                </a:moveTo>
                <a:cubicBezTo>
                  <a:pt x="238" y="127"/>
                  <a:pt x="238" y="127"/>
                  <a:pt x="238" y="127"/>
                </a:cubicBezTo>
                <a:cubicBezTo>
                  <a:pt x="236" y="126"/>
                  <a:pt x="238" y="124"/>
                  <a:pt x="238" y="122"/>
                </a:cubicBezTo>
                <a:cubicBezTo>
                  <a:pt x="236" y="117"/>
                  <a:pt x="236" y="117"/>
                  <a:pt x="236" y="117"/>
                </a:cubicBezTo>
                <a:cubicBezTo>
                  <a:pt x="238" y="120"/>
                  <a:pt x="239" y="124"/>
                  <a:pt x="239" y="127"/>
                </a:cubicBezTo>
                <a:close/>
                <a:moveTo>
                  <a:pt x="80" y="126"/>
                </a:moveTo>
                <a:cubicBezTo>
                  <a:pt x="80" y="127"/>
                  <a:pt x="80" y="128"/>
                  <a:pt x="79" y="128"/>
                </a:cubicBezTo>
                <a:cubicBezTo>
                  <a:pt x="77" y="128"/>
                  <a:pt x="77" y="127"/>
                  <a:pt x="77" y="126"/>
                </a:cubicBezTo>
                <a:cubicBezTo>
                  <a:pt x="77" y="124"/>
                  <a:pt x="78" y="122"/>
                  <a:pt x="79" y="121"/>
                </a:cubicBezTo>
                <a:cubicBezTo>
                  <a:pt x="80" y="122"/>
                  <a:pt x="79" y="125"/>
                  <a:pt x="80" y="126"/>
                </a:cubicBezTo>
                <a:close/>
                <a:moveTo>
                  <a:pt x="21" y="121"/>
                </a:moveTo>
                <a:cubicBezTo>
                  <a:pt x="21" y="122"/>
                  <a:pt x="20" y="122"/>
                  <a:pt x="20" y="122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1" y="121"/>
                  <a:pt x="21" y="121"/>
                  <a:pt x="21" y="121"/>
                </a:cubicBezTo>
                <a:close/>
                <a:moveTo>
                  <a:pt x="115" y="136"/>
                </a:moveTo>
                <a:cubicBezTo>
                  <a:pt x="112" y="137"/>
                  <a:pt x="109" y="139"/>
                  <a:pt x="106" y="141"/>
                </a:cubicBezTo>
                <a:cubicBezTo>
                  <a:pt x="103" y="143"/>
                  <a:pt x="98" y="145"/>
                  <a:pt x="97" y="150"/>
                </a:cubicBezTo>
                <a:cubicBezTo>
                  <a:pt x="95" y="156"/>
                  <a:pt x="96" y="163"/>
                  <a:pt x="102" y="167"/>
                </a:cubicBezTo>
                <a:cubicBezTo>
                  <a:pt x="103" y="169"/>
                  <a:pt x="106" y="169"/>
                  <a:pt x="108" y="170"/>
                </a:cubicBezTo>
                <a:cubicBezTo>
                  <a:pt x="110" y="173"/>
                  <a:pt x="112" y="175"/>
                  <a:pt x="116" y="175"/>
                </a:cubicBezTo>
                <a:cubicBezTo>
                  <a:pt x="116" y="177"/>
                  <a:pt x="114" y="177"/>
                  <a:pt x="113" y="179"/>
                </a:cubicBezTo>
                <a:cubicBezTo>
                  <a:pt x="112" y="181"/>
                  <a:pt x="111" y="184"/>
                  <a:pt x="110" y="187"/>
                </a:cubicBezTo>
                <a:cubicBezTo>
                  <a:pt x="106" y="183"/>
                  <a:pt x="102" y="179"/>
                  <a:pt x="101" y="174"/>
                </a:cubicBezTo>
                <a:cubicBezTo>
                  <a:pt x="100" y="172"/>
                  <a:pt x="97" y="172"/>
                  <a:pt x="96" y="171"/>
                </a:cubicBezTo>
                <a:cubicBezTo>
                  <a:pt x="89" y="167"/>
                  <a:pt x="87" y="161"/>
                  <a:pt x="83" y="155"/>
                </a:cubicBezTo>
                <a:cubicBezTo>
                  <a:pt x="86" y="150"/>
                  <a:pt x="87" y="143"/>
                  <a:pt x="93" y="139"/>
                </a:cubicBezTo>
                <a:cubicBezTo>
                  <a:pt x="95" y="138"/>
                  <a:pt x="98" y="137"/>
                  <a:pt x="100" y="137"/>
                </a:cubicBezTo>
                <a:cubicBezTo>
                  <a:pt x="102" y="131"/>
                  <a:pt x="105" y="127"/>
                  <a:pt x="108" y="122"/>
                </a:cubicBezTo>
                <a:cubicBezTo>
                  <a:pt x="109" y="127"/>
                  <a:pt x="111" y="133"/>
                  <a:pt x="115" y="136"/>
                </a:cubicBezTo>
                <a:close/>
                <a:moveTo>
                  <a:pt x="110" y="133"/>
                </a:moveTo>
                <a:cubicBezTo>
                  <a:pt x="111" y="134"/>
                  <a:pt x="112" y="135"/>
                  <a:pt x="112" y="137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7" y="138"/>
                  <a:pt x="105" y="141"/>
                  <a:pt x="103" y="142"/>
                </a:cubicBezTo>
                <a:cubicBezTo>
                  <a:pt x="99" y="144"/>
                  <a:pt x="94" y="148"/>
                  <a:pt x="95" y="154"/>
                </a:cubicBezTo>
                <a:cubicBezTo>
                  <a:pt x="96" y="155"/>
                  <a:pt x="95" y="158"/>
                  <a:pt x="95" y="160"/>
                </a:cubicBezTo>
                <a:cubicBezTo>
                  <a:pt x="96" y="163"/>
                  <a:pt x="97" y="166"/>
                  <a:pt x="100" y="168"/>
                </a:cubicBezTo>
                <a:cubicBezTo>
                  <a:pt x="102" y="170"/>
                  <a:pt x="105" y="170"/>
                  <a:pt x="107" y="171"/>
                </a:cubicBezTo>
                <a:cubicBezTo>
                  <a:pt x="108" y="173"/>
                  <a:pt x="110" y="175"/>
                  <a:pt x="112" y="175"/>
                </a:cubicBezTo>
                <a:cubicBezTo>
                  <a:pt x="113" y="176"/>
                  <a:pt x="113" y="177"/>
                  <a:pt x="112" y="178"/>
                </a:cubicBezTo>
                <a:cubicBezTo>
                  <a:pt x="110" y="179"/>
                  <a:pt x="111" y="183"/>
                  <a:pt x="108" y="182"/>
                </a:cubicBezTo>
                <a:cubicBezTo>
                  <a:pt x="106" y="179"/>
                  <a:pt x="104" y="176"/>
                  <a:pt x="103" y="172"/>
                </a:cubicBezTo>
                <a:cubicBezTo>
                  <a:pt x="99" y="171"/>
                  <a:pt x="95" y="169"/>
                  <a:pt x="92" y="166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7" y="158"/>
                  <a:pt x="85" y="156"/>
                  <a:pt x="85" y="154"/>
                </a:cubicBezTo>
                <a:cubicBezTo>
                  <a:pt x="88" y="148"/>
                  <a:pt x="90" y="142"/>
                  <a:pt x="96" y="140"/>
                </a:cubicBezTo>
                <a:cubicBezTo>
                  <a:pt x="98" y="138"/>
                  <a:pt x="102" y="139"/>
                  <a:pt x="102" y="136"/>
                </a:cubicBezTo>
                <a:cubicBezTo>
                  <a:pt x="104" y="133"/>
                  <a:pt x="104" y="129"/>
                  <a:pt x="107" y="127"/>
                </a:cubicBezTo>
                <a:cubicBezTo>
                  <a:pt x="109" y="128"/>
                  <a:pt x="109" y="131"/>
                  <a:pt x="110" y="133"/>
                </a:cubicBezTo>
                <a:close/>
                <a:moveTo>
                  <a:pt x="208" y="146"/>
                </a:moveTo>
                <a:cubicBezTo>
                  <a:pt x="212" y="146"/>
                  <a:pt x="216" y="148"/>
                  <a:pt x="217" y="151"/>
                </a:cubicBezTo>
                <a:cubicBezTo>
                  <a:pt x="219" y="155"/>
                  <a:pt x="219" y="159"/>
                  <a:pt x="217" y="162"/>
                </a:cubicBezTo>
                <a:cubicBezTo>
                  <a:pt x="214" y="164"/>
                  <a:pt x="212" y="165"/>
                  <a:pt x="209" y="165"/>
                </a:cubicBezTo>
                <a:cubicBezTo>
                  <a:pt x="207" y="168"/>
                  <a:pt x="206" y="171"/>
                  <a:pt x="203" y="172"/>
                </a:cubicBezTo>
                <a:cubicBezTo>
                  <a:pt x="199" y="173"/>
                  <a:pt x="196" y="171"/>
                  <a:pt x="194" y="169"/>
                </a:cubicBezTo>
                <a:cubicBezTo>
                  <a:pt x="193" y="167"/>
                  <a:pt x="193" y="163"/>
                  <a:pt x="195" y="161"/>
                </a:cubicBezTo>
                <a:cubicBezTo>
                  <a:pt x="195" y="160"/>
                  <a:pt x="197" y="160"/>
                  <a:pt x="198" y="161"/>
                </a:cubicBezTo>
                <a:cubicBezTo>
                  <a:pt x="200" y="162"/>
                  <a:pt x="197" y="164"/>
                  <a:pt x="200" y="165"/>
                </a:cubicBezTo>
                <a:cubicBezTo>
                  <a:pt x="204" y="166"/>
                  <a:pt x="206" y="163"/>
                  <a:pt x="209" y="162"/>
                </a:cubicBezTo>
                <a:cubicBezTo>
                  <a:pt x="211" y="162"/>
                  <a:pt x="212" y="160"/>
                  <a:pt x="214" y="159"/>
                </a:cubicBezTo>
                <a:cubicBezTo>
                  <a:pt x="215" y="157"/>
                  <a:pt x="215" y="154"/>
                  <a:pt x="214" y="152"/>
                </a:cubicBezTo>
                <a:cubicBezTo>
                  <a:pt x="212" y="149"/>
                  <a:pt x="209" y="149"/>
                  <a:pt x="206" y="150"/>
                </a:cubicBezTo>
                <a:cubicBezTo>
                  <a:pt x="205" y="148"/>
                  <a:pt x="203" y="145"/>
                  <a:pt x="200" y="145"/>
                </a:cubicBezTo>
                <a:cubicBezTo>
                  <a:pt x="199" y="147"/>
                  <a:pt x="197" y="149"/>
                  <a:pt x="195" y="148"/>
                </a:cubicBezTo>
                <a:cubicBezTo>
                  <a:pt x="193" y="147"/>
                  <a:pt x="193" y="146"/>
                  <a:pt x="193" y="144"/>
                </a:cubicBezTo>
                <a:cubicBezTo>
                  <a:pt x="193" y="142"/>
                  <a:pt x="194" y="140"/>
                  <a:pt x="196" y="140"/>
                </a:cubicBezTo>
                <a:cubicBezTo>
                  <a:pt x="198" y="139"/>
                  <a:pt x="200" y="139"/>
                  <a:pt x="202" y="139"/>
                </a:cubicBezTo>
                <a:cubicBezTo>
                  <a:pt x="204" y="141"/>
                  <a:pt x="205" y="144"/>
                  <a:pt x="208" y="146"/>
                </a:cubicBezTo>
                <a:close/>
                <a:moveTo>
                  <a:pt x="121" y="140"/>
                </a:moveTo>
                <a:cubicBezTo>
                  <a:pt x="123" y="142"/>
                  <a:pt x="124" y="144"/>
                  <a:pt x="123" y="147"/>
                </a:cubicBezTo>
                <a:cubicBezTo>
                  <a:pt x="123" y="148"/>
                  <a:pt x="121" y="149"/>
                  <a:pt x="120" y="148"/>
                </a:cubicBezTo>
                <a:cubicBezTo>
                  <a:pt x="119" y="146"/>
                  <a:pt x="118" y="145"/>
                  <a:pt x="115" y="145"/>
                </a:cubicBezTo>
                <a:cubicBezTo>
                  <a:pt x="113" y="145"/>
                  <a:pt x="112" y="147"/>
                  <a:pt x="110" y="148"/>
                </a:cubicBezTo>
                <a:cubicBezTo>
                  <a:pt x="107" y="148"/>
                  <a:pt x="105" y="150"/>
                  <a:pt x="103" y="153"/>
                </a:cubicBezTo>
                <a:cubicBezTo>
                  <a:pt x="102" y="156"/>
                  <a:pt x="103" y="158"/>
                  <a:pt x="105" y="161"/>
                </a:cubicBezTo>
                <a:cubicBezTo>
                  <a:pt x="107" y="163"/>
                  <a:pt x="110" y="164"/>
                  <a:pt x="113" y="164"/>
                </a:cubicBezTo>
                <a:cubicBezTo>
                  <a:pt x="114" y="165"/>
                  <a:pt x="113" y="165"/>
                  <a:pt x="113" y="166"/>
                </a:cubicBezTo>
                <a:cubicBezTo>
                  <a:pt x="114" y="167"/>
                  <a:pt x="114" y="168"/>
                  <a:pt x="116" y="168"/>
                </a:cubicBezTo>
                <a:cubicBezTo>
                  <a:pt x="117" y="167"/>
                  <a:pt x="119" y="169"/>
                  <a:pt x="119" y="167"/>
                </a:cubicBezTo>
                <a:cubicBezTo>
                  <a:pt x="119" y="165"/>
                  <a:pt x="119" y="163"/>
                  <a:pt x="121" y="163"/>
                </a:cubicBezTo>
                <a:cubicBezTo>
                  <a:pt x="122" y="163"/>
                  <a:pt x="123" y="164"/>
                  <a:pt x="124" y="166"/>
                </a:cubicBezTo>
                <a:cubicBezTo>
                  <a:pt x="124" y="167"/>
                  <a:pt x="124" y="170"/>
                  <a:pt x="123" y="171"/>
                </a:cubicBezTo>
                <a:cubicBezTo>
                  <a:pt x="121" y="173"/>
                  <a:pt x="117" y="173"/>
                  <a:pt x="115" y="173"/>
                </a:cubicBezTo>
                <a:cubicBezTo>
                  <a:pt x="112" y="173"/>
                  <a:pt x="111" y="170"/>
                  <a:pt x="110" y="168"/>
                </a:cubicBezTo>
                <a:cubicBezTo>
                  <a:pt x="105" y="167"/>
                  <a:pt x="100" y="164"/>
                  <a:pt x="99" y="159"/>
                </a:cubicBezTo>
                <a:cubicBezTo>
                  <a:pt x="98" y="155"/>
                  <a:pt x="98" y="151"/>
                  <a:pt x="100" y="148"/>
                </a:cubicBezTo>
                <a:cubicBezTo>
                  <a:pt x="102" y="145"/>
                  <a:pt x="105" y="143"/>
                  <a:pt x="108" y="143"/>
                </a:cubicBezTo>
                <a:cubicBezTo>
                  <a:pt x="109" y="140"/>
                  <a:pt x="112" y="140"/>
                  <a:pt x="114" y="138"/>
                </a:cubicBezTo>
                <a:cubicBezTo>
                  <a:pt x="116" y="139"/>
                  <a:pt x="119" y="138"/>
                  <a:pt x="121" y="140"/>
                </a:cubicBezTo>
                <a:close/>
                <a:moveTo>
                  <a:pt x="165" y="152"/>
                </a:moveTo>
                <a:cubicBezTo>
                  <a:pt x="165" y="154"/>
                  <a:pt x="166" y="157"/>
                  <a:pt x="164" y="159"/>
                </a:cubicBezTo>
                <a:cubicBezTo>
                  <a:pt x="163" y="161"/>
                  <a:pt x="161" y="161"/>
                  <a:pt x="159" y="161"/>
                </a:cubicBezTo>
                <a:cubicBezTo>
                  <a:pt x="157" y="160"/>
                  <a:pt x="154" y="160"/>
                  <a:pt x="154" y="157"/>
                </a:cubicBezTo>
                <a:cubicBezTo>
                  <a:pt x="153" y="156"/>
                  <a:pt x="153" y="154"/>
                  <a:pt x="154" y="153"/>
                </a:cubicBezTo>
                <a:cubicBezTo>
                  <a:pt x="156" y="150"/>
                  <a:pt x="159" y="148"/>
                  <a:pt x="162" y="149"/>
                </a:cubicBezTo>
                <a:cubicBezTo>
                  <a:pt x="163" y="150"/>
                  <a:pt x="164" y="151"/>
                  <a:pt x="165" y="152"/>
                </a:cubicBezTo>
                <a:close/>
                <a:moveTo>
                  <a:pt x="162" y="152"/>
                </a:moveTo>
                <a:cubicBezTo>
                  <a:pt x="163" y="153"/>
                  <a:pt x="163" y="155"/>
                  <a:pt x="163" y="156"/>
                </a:cubicBezTo>
                <a:cubicBezTo>
                  <a:pt x="162" y="158"/>
                  <a:pt x="161" y="159"/>
                  <a:pt x="160" y="159"/>
                </a:cubicBezTo>
                <a:cubicBezTo>
                  <a:pt x="158" y="159"/>
                  <a:pt x="157" y="158"/>
                  <a:pt x="156" y="157"/>
                </a:cubicBezTo>
                <a:cubicBezTo>
                  <a:pt x="155" y="155"/>
                  <a:pt x="156" y="154"/>
                  <a:pt x="157" y="153"/>
                </a:cubicBezTo>
                <a:cubicBezTo>
                  <a:pt x="158" y="151"/>
                  <a:pt x="160" y="151"/>
                  <a:pt x="162" y="152"/>
                </a:cubicBezTo>
                <a:close/>
                <a:moveTo>
                  <a:pt x="258" y="160"/>
                </a:moveTo>
                <a:cubicBezTo>
                  <a:pt x="258" y="160"/>
                  <a:pt x="258" y="160"/>
                  <a:pt x="258" y="160"/>
                </a:cubicBezTo>
                <a:cubicBezTo>
                  <a:pt x="254" y="160"/>
                  <a:pt x="250" y="161"/>
                  <a:pt x="248" y="164"/>
                </a:cubicBezTo>
                <a:cubicBezTo>
                  <a:pt x="246" y="168"/>
                  <a:pt x="249" y="171"/>
                  <a:pt x="249" y="174"/>
                </a:cubicBezTo>
                <a:cubicBezTo>
                  <a:pt x="250" y="180"/>
                  <a:pt x="253" y="187"/>
                  <a:pt x="250" y="193"/>
                </a:cubicBezTo>
                <a:cubicBezTo>
                  <a:pt x="249" y="194"/>
                  <a:pt x="247" y="195"/>
                  <a:pt x="245" y="195"/>
                </a:cubicBezTo>
                <a:cubicBezTo>
                  <a:pt x="246" y="190"/>
                  <a:pt x="249" y="183"/>
                  <a:pt x="246" y="177"/>
                </a:cubicBezTo>
                <a:cubicBezTo>
                  <a:pt x="242" y="174"/>
                  <a:pt x="244" y="169"/>
                  <a:pt x="243" y="166"/>
                </a:cubicBezTo>
                <a:cubicBezTo>
                  <a:pt x="243" y="161"/>
                  <a:pt x="246" y="157"/>
                  <a:pt x="251" y="156"/>
                </a:cubicBezTo>
                <a:cubicBezTo>
                  <a:pt x="252" y="156"/>
                  <a:pt x="254" y="156"/>
                  <a:pt x="256" y="157"/>
                </a:cubicBezTo>
                <a:cubicBezTo>
                  <a:pt x="256" y="158"/>
                  <a:pt x="258" y="158"/>
                  <a:pt x="258" y="160"/>
                </a:cubicBezTo>
                <a:close/>
                <a:moveTo>
                  <a:pt x="312" y="157"/>
                </a:moveTo>
                <a:cubicBezTo>
                  <a:pt x="314" y="159"/>
                  <a:pt x="315" y="161"/>
                  <a:pt x="315" y="164"/>
                </a:cubicBezTo>
                <a:cubicBezTo>
                  <a:pt x="312" y="171"/>
                  <a:pt x="309" y="179"/>
                  <a:pt x="312" y="186"/>
                </a:cubicBezTo>
                <a:cubicBezTo>
                  <a:pt x="316" y="193"/>
                  <a:pt x="315" y="201"/>
                  <a:pt x="312" y="207"/>
                </a:cubicBezTo>
                <a:cubicBezTo>
                  <a:pt x="316" y="213"/>
                  <a:pt x="316" y="220"/>
                  <a:pt x="312" y="226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13" y="231"/>
                  <a:pt x="315" y="235"/>
                  <a:pt x="315" y="238"/>
                </a:cubicBezTo>
                <a:cubicBezTo>
                  <a:pt x="315" y="245"/>
                  <a:pt x="313" y="252"/>
                  <a:pt x="308" y="256"/>
                </a:cubicBezTo>
                <a:cubicBezTo>
                  <a:pt x="308" y="257"/>
                  <a:pt x="310" y="257"/>
                  <a:pt x="310" y="258"/>
                </a:cubicBezTo>
                <a:cubicBezTo>
                  <a:pt x="316" y="263"/>
                  <a:pt x="316" y="271"/>
                  <a:pt x="313" y="277"/>
                </a:cubicBezTo>
                <a:cubicBezTo>
                  <a:pt x="310" y="282"/>
                  <a:pt x="310" y="282"/>
                  <a:pt x="310" y="282"/>
                </a:cubicBezTo>
                <a:cubicBezTo>
                  <a:pt x="311" y="286"/>
                  <a:pt x="313" y="290"/>
                  <a:pt x="311" y="295"/>
                </a:cubicBezTo>
                <a:cubicBezTo>
                  <a:pt x="311" y="298"/>
                  <a:pt x="308" y="300"/>
                  <a:pt x="305" y="302"/>
                </a:cubicBezTo>
                <a:cubicBezTo>
                  <a:pt x="301" y="304"/>
                  <a:pt x="294" y="304"/>
                  <a:pt x="290" y="300"/>
                </a:cubicBezTo>
                <a:cubicBezTo>
                  <a:pt x="289" y="299"/>
                  <a:pt x="289" y="299"/>
                  <a:pt x="289" y="299"/>
                </a:cubicBezTo>
                <a:cubicBezTo>
                  <a:pt x="284" y="304"/>
                  <a:pt x="275" y="306"/>
                  <a:pt x="269" y="303"/>
                </a:cubicBezTo>
                <a:cubicBezTo>
                  <a:pt x="267" y="302"/>
                  <a:pt x="265" y="300"/>
                  <a:pt x="264" y="298"/>
                </a:cubicBezTo>
                <a:cubicBezTo>
                  <a:pt x="263" y="298"/>
                  <a:pt x="262" y="301"/>
                  <a:pt x="260" y="301"/>
                </a:cubicBezTo>
                <a:cubicBezTo>
                  <a:pt x="254" y="304"/>
                  <a:pt x="246" y="306"/>
                  <a:pt x="241" y="302"/>
                </a:cubicBezTo>
                <a:cubicBezTo>
                  <a:pt x="241" y="301"/>
                  <a:pt x="240" y="301"/>
                  <a:pt x="239" y="301"/>
                </a:cubicBezTo>
                <a:cubicBezTo>
                  <a:pt x="236" y="306"/>
                  <a:pt x="230" y="307"/>
                  <a:pt x="224" y="307"/>
                </a:cubicBezTo>
                <a:cubicBezTo>
                  <a:pt x="220" y="307"/>
                  <a:pt x="217" y="303"/>
                  <a:pt x="212" y="304"/>
                </a:cubicBezTo>
                <a:cubicBezTo>
                  <a:pt x="208" y="307"/>
                  <a:pt x="203" y="308"/>
                  <a:pt x="199" y="307"/>
                </a:cubicBezTo>
                <a:cubicBezTo>
                  <a:pt x="197" y="307"/>
                  <a:pt x="195" y="306"/>
                  <a:pt x="193" y="305"/>
                </a:cubicBezTo>
                <a:cubicBezTo>
                  <a:pt x="187" y="304"/>
                  <a:pt x="180" y="303"/>
                  <a:pt x="175" y="307"/>
                </a:cubicBezTo>
                <a:cubicBezTo>
                  <a:pt x="172" y="309"/>
                  <a:pt x="167" y="307"/>
                  <a:pt x="164" y="306"/>
                </a:cubicBezTo>
                <a:cubicBezTo>
                  <a:pt x="163" y="305"/>
                  <a:pt x="163" y="305"/>
                  <a:pt x="163" y="305"/>
                </a:cubicBezTo>
                <a:cubicBezTo>
                  <a:pt x="164" y="304"/>
                  <a:pt x="166" y="305"/>
                  <a:pt x="167" y="304"/>
                </a:cubicBezTo>
                <a:cubicBezTo>
                  <a:pt x="171" y="301"/>
                  <a:pt x="170" y="294"/>
                  <a:pt x="175" y="292"/>
                </a:cubicBezTo>
                <a:cubicBezTo>
                  <a:pt x="182" y="287"/>
                  <a:pt x="190" y="293"/>
                  <a:pt x="197" y="290"/>
                </a:cubicBezTo>
                <a:cubicBezTo>
                  <a:pt x="203" y="285"/>
                  <a:pt x="210" y="280"/>
                  <a:pt x="218" y="284"/>
                </a:cubicBezTo>
                <a:cubicBezTo>
                  <a:pt x="220" y="281"/>
                  <a:pt x="221" y="278"/>
                  <a:pt x="225" y="276"/>
                </a:cubicBezTo>
                <a:cubicBezTo>
                  <a:pt x="227" y="275"/>
                  <a:pt x="229" y="274"/>
                  <a:pt x="232" y="273"/>
                </a:cubicBezTo>
                <a:cubicBezTo>
                  <a:pt x="232" y="270"/>
                  <a:pt x="233" y="267"/>
                  <a:pt x="235" y="265"/>
                </a:cubicBezTo>
                <a:cubicBezTo>
                  <a:pt x="238" y="263"/>
                  <a:pt x="240" y="262"/>
                  <a:pt x="242" y="262"/>
                </a:cubicBezTo>
                <a:cubicBezTo>
                  <a:pt x="244" y="262"/>
                  <a:pt x="246" y="263"/>
                  <a:pt x="247" y="261"/>
                </a:cubicBezTo>
                <a:cubicBezTo>
                  <a:pt x="248" y="258"/>
                  <a:pt x="251" y="256"/>
                  <a:pt x="253" y="255"/>
                </a:cubicBezTo>
                <a:cubicBezTo>
                  <a:pt x="254" y="250"/>
                  <a:pt x="256" y="245"/>
                  <a:pt x="261" y="244"/>
                </a:cubicBezTo>
                <a:cubicBezTo>
                  <a:pt x="264" y="243"/>
                  <a:pt x="269" y="244"/>
                  <a:pt x="270" y="240"/>
                </a:cubicBezTo>
                <a:cubicBezTo>
                  <a:pt x="270" y="233"/>
                  <a:pt x="274" y="227"/>
                  <a:pt x="281" y="224"/>
                </a:cubicBezTo>
                <a:cubicBezTo>
                  <a:pt x="281" y="224"/>
                  <a:pt x="283" y="224"/>
                  <a:pt x="283" y="223"/>
                </a:cubicBezTo>
                <a:cubicBezTo>
                  <a:pt x="282" y="220"/>
                  <a:pt x="284" y="217"/>
                  <a:pt x="286" y="214"/>
                </a:cubicBezTo>
                <a:cubicBezTo>
                  <a:pt x="288" y="212"/>
                  <a:pt x="290" y="211"/>
                  <a:pt x="292" y="210"/>
                </a:cubicBezTo>
                <a:cubicBezTo>
                  <a:pt x="293" y="210"/>
                  <a:pt x="293" y="210"/>
                  <a:pt x="293" y="210"/>
                </a:cubicBezTo>
                <a:cubicBezTo>
                  <a:pt x="291" y="205"/>
                  <a:pt x="291" y="199"/>
                  <a:pt x="293" y="194"/>
                </a:cubicBezTo>
                <a:cubicBezTo>
                  <a:pt x="296" y="190"/>
                  <a:pt x="299" y="187"/>
                  <a:pt x="299" y="183"/>
                </a:cubicBezTo>
                <a:cubicBezTo>
                  <a:pt x="297" y="177"/>
                  <a:pt x="298" y="171"/>
                  <a:pt x="302" y="166"/>
                </a:cubicBezTo>
                <a:cubicBezTo>
                  <a:pt x="304" y="162"/>
                  <a:pt x="313" y="164"/>
                  <a:pt x="310" y="157"/>
                </a:cubicBezTo>
                <a:cubicBezTo>
                  <a:pt x="310" y="157"/>
                  <a:pt x="311" y="157"/>
                  <a:pt x="312" y="157"/>
                </a:cubicBezTo>
                <a:close/>
                <a:moveTo>
                  <a:pt x="71" y="164"/>
                </a:moveTo>
                <a:cubicBezTo>
                  <a:pt x="73" y="168"/>
                  <a:pt x="73" y="173"/>
                  <a:pt x="70" y="176"/>
                </a:cubicBezTo>
                <a:cubicBezTo>
                  <a:pt x="65" y="183"/>
                  <a:pt x="69" y="191"/>
                  <a:pt x="72" y="197"/>
                </a:cubicBezTo>
                <a:cubicBezTo>
                  <a:pt x="70" y="197"/>
                  <a:pt x="69" y="197"/>
                  <a:pt x="68" y="196"/>
                </a:cubicBezTo>
                <a:cubicBezTo>
                  <a:pt x="66" y="192"/>
                  <a:pt x="65" y="189"/>
                  <a:pt x="65" y="185"/>
                </a:cubicBezTo>
                <a:cubicBezTo>
                  <a:pt x="65" y="178"/>
                  <a:pt x="65" y="178"/>
                  <a:pt x="65" y="178"/>
                </a:cubicBezTo>
                <a:cubicBezTo>
                  <a:pt x="66" y="174"/>
                  <a:pt x="68" y="170"/>
                  <a:pt x="66" y="167"/>
                </a:cubicBezTo>
                <a:cubicBezTo>
                  <a:pt x="64" y="165"/>
                  <a:pt x="62" y="164"/>
                  <a:pt x="60" y="164"/>
                </a:cubicBezTo>
                <a:cubicBezTo>
                  <a:pt x="59" y="164"/>
                  <a:pt x="58" y="165"/>
                  <a:pt x="58" y="165"/>
                </a:cubicBezTo>
                <a:cubicBezTo>
                  <a:pt x="57" y="163"/>
                  <a:pt x="58" y="161"/>
                  <a:pt x="60" y="160"/>
                </a:cubicBezTo>
                <a:cubicBezTo>
                  <a:pt x="62" y="158"/>
                  <a:pt x="65" y="158"/>
                  <a:pt x="68" y="159"/>
                </a:cubicBezTo>
                <a:cubicBezTo>
                  <a:pt x="69" y="161"/>
                  <a:pt x="71" y="163"/>
                  <a:pt x="71" y="164"/>
                </a:cubicBezTo>
                <a:close/>
                <a:moveTo>
                  <a:pt x="256" y="162"/>
                </a:moveTo>
                <a:cubicBezTo>
                  <a:pt x="254" y="163"/>
                  <a:pt x="252" y="166"/>
                  <a:pt x="252" y="168"/>
                </a:cubicBezTo>
                <a:cubicBezTo>
                  <a:pt x="254" y="176"/>
                  <a:pt x="256" y="184"/>
                  <a:pt x="254" y="192"/>
                </a:cubicBezTo>
                <a:cubicBezTo>
                  <a:pt x="253" y="193"/>
                  <a:pt x="253" y="194"/>
                  <a:pt x="252" y="194"/>
                </a:cubicBezTo>
                <a:cubicBezTo>
                  <a:pt x="251" y="194"/>
                  <a:pt x="251" y="193"/>
                  <a:pt x="251" y="193"/>
                </a:cubicBezTo>
                <a:cubicBezTo>
                  <a:pt x="255" y="187"/>
                  <a:pt x="252" y="179"/>
                  <a:pt x="251" y="172"/>
                </a:cubicBezTo>
                <a:cubicBezTo>
                  <a:pt x="250" y="169"/>
                  <a:pt x="249" y="166"/>
                  <a:pt x="252" y="163"/>
                </a:cubicBezTo>
                <a:cubicBezTo>
                  <a:pt x="253" y="163"/>
                  <a:pt x="255" y="162"/>
                  <a:pt x="256" y="162"/>
                </a:cubicBezTo>
                <a:close/>
                <a:moveTo>
                  <a:pt x="9" y="164"/>
                </a:moveTo>
                <a:cubicBezTo>
                  <a:pt x="13" y="165"/>
                  <a:pt x="18" y="168"/>
                  <a:pt x="19" y="173"/>
                </a:cubicBezTo>
                <a:cubicBezTo>
                  <a:pt x="21" y="178"/>
                  <a:pt x="20" y="184"/>
                  <a:pt x="20" y="189"/>
                </a:cubicBezTo>
                <a:cubicBezTo>
                  <a:pt x="18" y="192"/>
                  <a:pt x="23" y="194"/>
                  <a:pt x="23" y="196"/>
                </a:cubicBezTo>
                <a:cubicBezTo>
                  <a:pt x="27" y="201"/>
                  <a:pt x="25" y="207"/>
                  <a:pt x="25" y="212"/>
                </a:cubicBezTo>
                <a:cubicBezTo>
                  <a:pt x="27" y="214"/>
                  <a:pt x="31" y="215"/>
                  <a:pt x="32" y="219"/>
                </a:cubicBezTo>
                <a:cubicBezTo>
                  <a:pt x="33" y="221"/>
                  <a:pt x="32" y="224"/>
                  <a:pt x="35" y="224"/>
                </a:cubicBezTo>
                <a:cubicBezTo>
                  <a:pt x="40" y="225"/>
                  <a:pt x="43" y="229"/>
                  <a:pt x="46" y="233"/>
                </a:cubicBezTo>
                <a:cubicBezTo>
                  <a:pt x="46" y="235"/>
                  <a:pt x="47" y="237"/>
                  <a:pt x="47" y="240"/>
                </a:cubicBezTo>
                <a:cubicBezTo>
                  <a:pt x="49" y="242"/>
                  <a:pt x="51" y="243"/>
                  <a:pt x="53" y="245"/>
                </a:cubicBezTo>
                <a:cubicBezTo>
                  <a:pt x="58" y="245"/>
                  <a:pt x="62" y="248"/>
                  <a:pt x="64" y="252"/>
                </a:cubicBezTo>
                <a:cubicBezTo>
                  <a:pt x="65" y="255"/>
                  <a:pt x="66" y="258"/>
                  <a:pt x="65" y="261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74" y="263"/>
                  <a:pt x="78" y="266"/>
                  <a:pt x="83" y="269"/>
                </a:cubicBezTo>
                <a:cubicBezTo>
                  <a:pt x="85" y="271"/>
                  <a:pt x="84" y="274"/>
                  <a:pt x="86" y="276"/>
                </a:cubicBezTo>
                <a:cubicBezTo>
                  <a:pt x="91" y="276"/>
                  <a:pt x="95" y="279"/>
                  <a:pt x="97" y="282"/>
                </a:cubicBezTo>
                <a:cubicBezTo>
                  <a:pt x="99" y="283"/>
                  <a:pt x="98" y="286"/>
                  <a:pt x="100" y="285"/>
                </a:cubicBezTo>
                <a:cubicBezTo>
                  <a:pt x="108" y="282"/>
                  <a:pt x="114" y="289"/>
                  <a:pt x="121" y="291"/>
                </a:cubicBezTo>
                <a:cubicBezTo>
                  <a:pt x="125" y="290"/>
                  <a:pt x="130" y="288"/>
                  <a:pt x="134" y="289"/>
                </a:cubicBezTo>
                <a:cubicBezTo>
                  <a:pt x="140" y="290"/>
                  <a:pt x="145" y="295"/>
                  <a:pt x="147" y="300"/>
                </a:cubicBezTo>
                <a:cubicBezTo>
                  <a:pt x="149" y="302"/>
                  <a:pt x="151" y="302"/>
                  <a:pt x="153" y="302"/>
                </a:cubicBezTo>
                <a:cubicBezTo>
                  <a:pt x="154" y="302"/>
                  <a:pt x="154" y="302"/>
                  <a:pt x="154" y="303"/>
                </a:cubicBezTo>
                <a:cubicBezTo>
                  <a:pt x="154" y="304"/>
                  <a:pt x="152" y="304"/>
                  <a:pt x="152" y="304"/>
                </a:cubicBezTo>
                <a:cubicBezTo>
                  <a:pt x="151" y="306"/>
                  <a:pt x="149" y="308"/>
                  <a:pt x="146" y="308"/>
                </a:cubicBezTo>
                <a:cubicBezTo>
                  <a:pt x="141" y="308"/>
                  <a:pt x="137" y="305"/>
                  <a:pt x="133" y="304"/>
                </a:cubicBezTo>
                <a:cubicBezTo>
                  <a:pt x="129" y="303"/>
                  <a:pt x="124" y="305"/>
                  <a:pt x="121" y="307"/>
                </a:cubicBezTo>
                <a:cubicBezTo>
                  <a:pt x="115" y="310"/>
                  <a:pt x="108" y="307"/>
                  <a:pt x="102" y="304"/>
                </a:cubicBezTo>
                <a:cubicBezTo>
                  <a:pt x="99" y="303"/>
                  <a:pt x="96" y="306"/>
                  <a:pt x="94" y="306"/>
                </a:cubicBezTo>
                <a:cubicBezTo>
                  <a:pt x="88" y="306"/>
                  <a:pt x="82" y="306"/>
                  <a:pt x="77" y="302"/>
                </a:cubicBezTo>
                <a:cubicBezTo>
                  <a:pt x="73" y="305"/>
                  <a:pt x="73" y="305"/>
                  <a:pt x="73" y="305"/>
                </a:cubicBezTo>
                <a:cubicBezTo>
                  <a:pt x="70" y="305"/>
                  <a:pt x="67" y="306"/>
                  <a:pt x="64" y="306"/>
                </a:cubicBezTo>
                <a:cubicBezTo>
                  <a:pt x="59" y="305"/>
                  <a:pt x="55" y="303"/>
                  <a:pt x="52" y="300"/>
                </a:cubicBezTo>
                <a:cubicBezTo>
                  <a:pt x="50" y="300"/>
                  <a:pt x="49" y="302"/>
                  <a:pt x="47" y="303"/>
                </a:cubicBezTo>
                <a:cubicBezTo>
                  <a:pt x="43" y="306"/>
                  <a:pt x="37" y="307"/>
                  <a:pt x="32" y="305"/>
                </a:cubicBezTo>
                <a:cubicBezTo>
                  <a:pt x="30" y="305"/>
                  <a:pt x="28" y="304"/>
                  <a:pt x="26" y="303"/>
                </a:cubicBezTo>
                <a:cubicBezTo>
                  <a:pt x="24" y="303"/>
                  <a:pt x="23" y="305"/>
                  <a:pt x="21" y="305"/>
                </a:cubicBezTo>
                <a:cubicBezTo>
                  <a:pt x="16" y="307"/>
                  <a:pt x="11" y="306"/>
                  <a:pt x="7" y="303"/>
                </a:cubicBezTo>
                <a:cubicBezTo>
                  <a:pt x="4" y="300"/>
                  <a:pt x="3" y="294"/>
                  <a:pt x="4" y="290"/>
                </a:cubicBezTo>
                <a:cubicBezTo>
                  <a:pt x="4" y="287"/>
                  <a:pt x="7" y="285"/>
                  <a:pt x="7" y="283"/>
                </a:cubicBezTo>
                <a:cubicBezTo>
                  <a:pt x="5" y="280"/>
                  <a:pt x="3" y="276"/>
                  <a:pt x="3" y="272"/>
                </a:cubicBezTo>
                <a:cubicBezTo>
                  <a:pt x="3" y="268"/>
                  <a:pt x="5" y="264"/>
                  <a:pt x="7" y="261"/>
                </a:cubicBezTo>
                <a:cubicBezTo>
                  <a:pt x="8" y="260"/>
                  <a:pt x="9" y="260"/>
                  <a:pt x="9" y="259"/>
                </a:cubicBezTo>
                <a:cubicBezTo>
                  <a:pt x="9" y="258"/>
                  <a:pt x="7" y="257"/>
                  <a:pt x="7" y="256"/>
                </a:cubicBezTo>
                <a:cubicBezTo>
                  <a:pt x="5" y="253"/>
                  <a:pt x="3" y="251"/>
                  <a:pt x="2" y="248"/>
                </a:cubicBezTo>
                <a:cubicBezTo>
                  <a:pt x="2" y="244"/>
                  <a:pt x="2" y="239"/>
                  <a:pt x="4" y="236"/>
                </a:cubicBezTo>
                <a:cubicBezTo>
                  <a:pt x="5" y="235"/>
                  <a:pt x="7" y="235"/>
                  <a:pt x="7" y="233"/>
                </a:cubicBezTo>
                <a:cubicBezTo>
                  <a:pt x="3" y="231"/>
                  <a:pt x="2" y="226"/>
                  <a:pt x="1" y="222"/>
                </a:cubicBezTo>
                <a:cubicBezTo>
                  <a:pt x="2" y="217"/>
                  <a:pt x="2" y="213"/>
                  <a:pt x="4" y="209"/>
                </a:cubicBezTo>
                <a:cubicBezTo>
                  <a:pt x="4" y="207"/>
                  <a:pt x="3" y="205"/>
                  <a:pt x="2" y="204"/>
                </a:cubicBezTo>
                <a:cubicBezTo>
                  <a:pt x="1" y="200"/>
                  <a:pt x="1" y="196"/>
                  <a:pt x="2" y="192"/>
                </a:cubicBezTo>
                <a:cubicBezTo>
                  <a:pt x="4" y="185"/>
                  <a:pt x="8" y="176"/>
                  <a:pt x="3" y="169"/>
                </a:cubicBezTo>
                <a:cubicBezTo>
                  <a:pt x="2" y="166"/>
                  <a:pt x="1" y="164"/>
                  <a:pt x="2" y="161"/>
                </a:cubicBezTo>
                <a:cubicBezTo>
                  <a:pt x="3" y="160"/>
                  <a:pt x="4" y="159"/>
                  <a:pt x="5" y="160"/>
                </a:cubicBezTo>
                <a:cubicBezTo>
                  <a:pt x="6" y="162"/>
                  <a:pt x="7" y="163"/>
                  <a:pt x="9" y="164"/>
                </a:cubicBezTo>
                <a:close/>
                <a:moveTo>
                  <a:pt x="312" y="164"/>
                </a:moveTo>
                <a:cubicBezTo>
                  <a:pt x="312" y="167"/>
                  <a:pt x="310" y="171"/>
                  <a:pt x="309" y="174"/>
                </a:cubicBezTo>
                <a:cubicBezTo>
                  <a:pt x="308" y="180"/>
                  <a:pt x="309" y="186"/>
                  <a:pt x="312" y="191"/>
                </a:cubicBezTo>
                <a:cubicBezTo>
                  <a:pt x="314" y="196"/>
                  <a:pt x="312" y="203"/>
                  <a:pt x="308" y="207"/>
                </a:cubicBezTo>
                <a:cubicBezTo>
                  <a:pt x="308" y="208"/>
                  <a:pt x="309" y="208"/>
                  <a:pt x="310" y="209"/>
                </a:cubicBezTo>
                <a:cubicBezTo>
                  <a:pt x="313" y="213"/>
                  <a:pt x="313" y="220"/>
                  <a:pt x="311" y="224"/>
                </a:cubicBezTo>
                <a:cubicBezTo>
                  <a:pt x="310" y="226"/>
                  <a:pt x="307" y="226"/>
                  <a:pt x="307" y="228"/>
                </a:cubicBezTo>
                <a:cubicBezTo>
                  <a:pt x="301" y="229"/>
                  <a:pt x="294" y="231"/>
                  <a:pt x="293" y="237"/>
                </a:cubicBezTo>
                <a:cubicBezTo>
                  <a:pt x="293" y="241"/>
                  <a:pt x="294" y="244"/>
                  <a:pt x="297" y="246"/>
                </a:cubicBezTo>
                <a:cubicBezTo>
                  <a:pt x="298" y="247"/>
                  <a:pt x="299" y="246"/>
                  <a:pt x="300" y="245"/>
                </a:cubicBezTo>
                <a:cubicBezTo>
                  <a:pt x="301" y="245"/>
                  <a:pt x="300" y="244"/>
                  <a:pt x="300" y="243"/>
                </a:cubicBezTo>
                <a:cubicBezTo>
                  <a:pt x="299" y="242"/>
                  <a:pt x="298" y="243"/>
                  <a:pt x="297" y="243"/>
                </a:cubicBezTo>
                <a:cubicBezTo>
                  <a:pt x="296" y="241"/>
                  <a:pt x="295" y="239"/>
                  <a:pt x="296" y="237"/>
                </a:cubicBezTo>
                <a:cubicBezTo>
                  <a:pt x="297" y="233"/>
                  <a:pt x="301" y="231"/>
                  <a:pt x="304" y="230"/>
                </a:cubicBezTo>
                <a:cubicBezTo>
                  <a:pt x="307" y="230"/>
                  <a:pt x="311" y="231"/>
                  <a:pt x="312" y="234"/>
                </a:cubicBezTo>
                <a:cubicBezTo>
                  <a:pt x="314" y="240"/>
                  <a:pt x="313" y="247"/>
                  <a:pt x="309" y="252"/>
                </a:cubicBezTo>
                <a:cubicBezTo>
                  <a:pt x="306" y="256"/>
                  <a:pt x="302" y="254"/>
                  <a:pt x="299" y="256"/>
                </a:cubicBezTo>
                <a:cubicBezTo>
                  <a:pt x="296" y="257"/>
                  <a:pt x="293" y="260"/>
                  <a:pt x="291" y="262"/>
                </a:cubicBezTo>
                <a:cubicBezTo>
                  <a:pt x="289" y="266"/>
                  <a:pt x="290" y="271"/>
                  <a:pt x="292" y="275"/>
                </a:cubicBezTo>
                <a:cubicBezTo>
                  <a:pt x="294" y="275"/>
                  <a:pt x="297" y="277"/>
                  <a:pt x="299" y="276"/>
                </a:cubicBezTo>
                <a:cubicBezTo>
                  <a:pt x="300" y="276"/>
                  <a:pt x="300" y="274"/>
                  <a:pt x="301" y="273"/>
                </a:cubicBezTo>
                <a:cubicBezTo>
                  <a:pt x="301" y="273"/>
                  <a:pt x="300" y="272"/>
                  <a:pt x="300" y="272"/>
                </a:cubicBezTo>
                <a:cubicBezTo>
                  <a:pt x="298" y="272"/>
                  <a:pt x="296" y="276"/>
                  <a:pt x="294" y="273"/>
                </a:cubicBezTo>
                <a:cubicBezTo>
                  <a:pt x="292" y="270"/>
                  <a:pt x="292" y="267"/>
                  <a:pt x="293" y="264"/>
                </a:cubicBezTo>
                <a:cubicBezTo>
                  <a:pt x="295" y="260"/>
                  <a:pt x="299" y="257"/>
                  <a:pt x="303" y="257"/>
                </a:cubicBezTo>
                <a:cubicBezTo>
                  <a:pt x="307" y="257"/>
                  <a:pt x="310" y="259"/>
                  <a:pt x="311" y="263"/>
                </a:cubicBezTo>
                <a:cubicBezTo>
                  <a:pt x="314" y="268"/>
                  <a:pt x="313" y="275"/>
                  <a:pt x="310" y="279"/>
                </a:cubicBezTo>
                <a:cubicBezTo>
                  <a:pt x="309" y="280"/>
                  <a:pt x="307" y="281"/>
                  <a:pt x="306" y="282"/>
                </a:cubicBezTo>
                <a:cubicBezTo>
                  <a:pt x="309" y="285"/>
                  <a:pt x="309" y="288"/>
                  <a:pt x="310" y="291"/>
                </a:cubicBezTo>
                <a:cubicBezTo>
                  <a:pt x="310" y="295"/>
                  <a:pt x="308" y="299"/>
                  <a:pt x="304" y="301"/>
                </a:cubicBezTo>
                <a:cubicBezTo>
                  <a:pt x="300" y="302"/>
                  <a:pt x="294" y="301"/>
                  <a:pt x="291" y="298"/>
                </a:cubicBezTo>
                <a:cubicBezTo>
                  <a:pt x="288" y="298"/>
                  <a:pt x="288" y="298"/>
                  <a:pt x="288" y="298"/>
                </a:cubicBezTo>
                <a:cubicBezTo>
                  <a:pt x="285" y="302"/>
                  <a:pt x="280" y="303"/>
                  <a:pt x="275" y="303"/>
                </a:cubicBezTo>
                <a:cubicBezTo>
                  <a:pt x="272" y="302"/>
                  <a:pt x="269" y="301"/>
                  <a:pt x="267" y="299"/>
                </a:cubicBezTo>
                <a:cubicBezTo>
                  <a:pt x="265" y="295"/>
                  <a:pt x="264" y="290"/>
                  <a:pt x="266" y="285"/>
                </a:cubicBezTo>
                <a:cubicBezTo>
                  <a:pt x="268" y="283"/>
                  <a:pt x="270" y="281"/>
                  <a:pt x="273" y="281"/>
                </a:cubicBezTo>
                <a:cubicBezTo>
                  <a:pt x="275" y="281"/>
                  <a:pt x="278" y="281"/>
                  <a:pt x="280" y="284"/>
                </a:cubicBezTo>
                <a:cubicBezTo>
                  <a:pt x="281" y="286"/>
                  <a:pt x="277" y="287"/>
                  <a:pt x="279" y="289"/>
                </a:cubicBezTo>
                <a:cubicBezTo>
                  <a:pt x="279" y="290"/>
                  <a:pt x="280" y="291"/>
                  <a:pt x="281" y="290"/>
                </a:cubicBezTo>
                <a:cubicBezTo>
                  <a:pt x="283" y="288"/>
                  <a:pt x="282" y="285"/>
                  <a:pt x="282" y="283"/>
                </a:cubicBezTo>
                <a:cubicBezTo>
                  <a:pt x="280" y="280"/>
                  <a:pt x="276" y="279"/>
                  <a:pt x="273" y="279"/>
                </a:cubicBezTo>
                <a:cubicBezTo>
                  <a:pt x="269" y="280"/>
                  <a:pt x="265" y="283"/>
                  <a:pt x="263" y="288"/>
                </a:cubicBezTo>
                <a:cubicBezTo>
                  <a:pt x="263" y="290"/>
                  <a:pt x="262" y="294"/>
                  <a:pt x="263" y="296"/>
                </a:cubicBezTo>
                <a:cubicBezTo>
                  <a:pt x="261" y="299"/>
                  <a:pt x="258" y="302"/>
                  <a:pt x="254" y="302"/>
                </a:cubicBezTo>
                <a:cubicBezTo>
                  <a:pt x="249" y="302"/>
                  <a:pt x="244" y="304"/>
                  <a:pt x="241" y="299"/>
                </a:cubicBezTo>
                <a:cubicBezTo>
                  <a:pt x="239" y="295"/>
                  <a:pt x="241" y="291"/>
                  <a:pt x="243" y="288"/>
                </a:cubicBezTo>
                <a:cubicBezTo>
                  <a:pt x="244" y="287"/>
                  <a:pt x="246" y="285"/>
                  <a:pt x="248" y="286"/>
                </a:cubicBezTo>
                <a:cubicBezTo>
                  <a:pt x="248" y="286"/>
                  <a:pt x="249" y="287"/>
                  <a:pt x="249" y="287"/>
                </a:cubicBezTo>
                <a:cubicBezTo>
                  <a:pt x="249" y="288"/>
                  <a:pt x="247" y="289"/>
                  <a:pt x="249" y="290"/>
                </a:cubicBezTo>
                <a:cubicBezTo>
                  <a:pt x="249" y="290"/>
                  <a:pt x="250" y="290"/>
                  <a:pt x="250" y="290"/>
                </a:cubicBezTo>
                <a:cubicBezTo>
                  <a:pt x="251" y="289"/>
                  <a:pt x="252" y="287"/>
                  <a:pt x="251" y="286"/>
                </a:cubicBezTo>
                <a:cubicBezTo>
                  <a:pt x="250" y="285"/>
                  <a:pt x="249" y="284"/>
                  <a:pt x="248" y="284"/>
                </a:cubicBezTo>
                <a:cubicBezTo>
                  <a:pt x="244" y="284"/>
                  <a:pt x="241" y="288"/>
                  <a:pt x="239" y="291"/>
                </a:cubicBezTo>
                <a:cubicBezTo>
                  <a:pt x="238" y="293"/>
                  <a:pt x="238" y="296"/>
                  <a:pt x="238" y="299"/>
                </a:cubicBezTo>
                <a:cubicBezTo>
                  <a:pt x="235" y="304"/>
                  <a:pt x="229" y="305"/>
                  <a:pt x="224" y="306"/>
                </a:cubicBezTo>
                <a:cubicBezTo>
                  <a:pt x="219" y="306"/>
                  <a:pt x="216" y="302"/>
                  <a:pt x="211" y="302"/>
                </a:cubicBezTo>
                <a:cubicBezTo>
                  <a:pt x="207" y="305"/>
                  <a:pt x="203" y="307"/>
                  <a:pt x="198" y="305"/>
                </a:cubicBezTo>
                <a:cubicBezTo>
                  <a:pt x="192" y="303"/>
                  <a:pt x="185" y="301"/>
                  <a:pt x="179" y="303"/>
                </a:cubicBezTo>
                <a:cubicBezTo>
                  <a:pt x="175" y="304"/>
                  <a:pt x="172" y="307"/>
                  <a:pt x="168" y="305"/>
                </a:cubicBezTo>
                <a:cubicBezTo>
                  <a:pt x="168" y="305"/>
                  <a:pt x="170" y="304"/>
                  <a:pt x="170" y="303"/>
                </a:cubicBezTo>
                <a:cubicBezTo>
                  <a:pt x="173" y="300"/>
                  <a:pt x="172" y="293"/>
                  <a:pt x="178" y="292"/>
                </a:cubicBezTo>
                <a:cubicBezTo>
                  <a:pt x="185" y="290"/>
                  <a:pt x="193" y="295"/>
                  <a:pt x="199" y="291"/>
                </a:cubicBezTo>
                <a:cubicBezTo>
                  <a:pt x="203" y="288"/>
                  <a:pt x="208" y="283"/>
                  <a:pt x="214" y="285"/>
                </a:cubicBezTo>
                <a:cubicBezTo>
                  <a:pt x="216" y="285"/>
                  <a:pt x="218" y="285"/>
                  <a:pt x="218" y="287"/>
                </a:cubicBezTo>
                <a:cubicBezTo>
                  <a:pt x="218" y="289"/>
                  <a:pt x="219" y="292"/>
                  <a:pt x="222" y="293"/>
                </a:cubicBezTo>
                <a:cubicBezTo>
                  <a:pt x="224" y="293"/>
                  <a:pt x="226" y="294"/>
                  <a:pt x="228" y="293"/>
                </a:cubicBezTo>
                <a:cubicBezTo>
                  <a:pt x="228" y="292"/>
                  <a:pt x="229" y="291"/>
                  <a:pt x="229" y="289"/>
                </a:cubicBezTo>
                <a:cubicBezTo>
                  <a:pt x="228" y="289"/>
                  <a:pt x="227" y="288"/>
                  <a:pt x="226" y="289"/>
                </a:cubicBezTo>
                <a:cubicBezTo>
                  <a:pt x="225" y="289"/>
                  <a:pt x="225" y="291"/>
                  <a:pt x="224" y="291"/>
                </a:cubicBezTo>
                <a:cubicBezTo>
                  <a:pt x="222" y="291"/>
                  <a:pt x="221" y="290"/>
                  <a:pt x="221" y="288"/>
                </a:cubicBezTo>
                <a:cubicBezTo>
                  <a:pt x="221" y="284"/>
                  <a:pt x="222" y="281"/>
                  <a:pt x="225" y="278"/>
                </a:cubicBezTo>
                <a:cubicBezTo>
                  <a:pt x="227" y="276"/>
                  <a:pt x="231" y="276"/>
                  <a:pt x="234" y="276"/>
                </a:cubicBezTo>
                <a:cubicBezTo>
                  <a:pt x="235" y="275"/>
                  <a:pt x="235" y="274"/>
                  <a:pt x="235" y="274"/>
                </a:cubicBezTo>
                <a:cubicBezTo>
                  <a:pt x="234" y="273"/>
                  <a:pt x="234" y="272"/>
                  <a:pt x="234" y="271"/>
                </a:cubicBezTo>
                <a:cubicBezTo>
                  <a:pt x="235" y="268"/>
                  <a:pt x="237" y="267"/>
                  <a:pt x="239" y="265"/>
                </a:cubicBezTo>
                <a:cubicBezTo>
                  <a:pt x="241" y="264"/>
                  <a:pt x="245" y="264"/>
                  <a:pt x="247" y="265"/>
                </a:cubicBezTo>
                <a:cubicBezTo>
                  <a:pt x="249" y="265"/>
                  <a:pt x="248" y="262"/>
                  <a:pt x="249" y="261"/>
                </a:cubicBezTo>
                <a:cubicBezTo>
                  <a:pt x="250" y="258"/>
                  <a:pt x="253" y="258"/>
                  <a:pt x="256" y="256"/>
                </a:cubicBezTo>
                <a:cubicBezTo>
                  <a:pt x="258" y="256"/>
                  <a:pt x="261" y="256"/>
                  <a:pt x="263" y="257"/>
                </a:cubicBezTo>
                <a:cubicBezTo>
                  <a:pt x="265" y="261"/>
                  <a:pt x="271" y="265"/>
                  <a:pt x="269" y="270"/>
                </a:cubicBezTo>
                <a:cubicBezTo>
                  <a:pt x="268" y="272"/>
                  <a:pt x="267" y="275"/>
                  <a:pt x="264" y="276"/>
                </a:cubicBezTo>
                <a:cubicBezTo>
                  <a:pt x="263" y="277"/>
                  <a:pt x="261" y="277"/>
                  <a:pt x="259" y="276"/>
                </a:cubicBezTo>
                <a:cubicBezTo>
                  <a:pt x="258" y="275"/>
                  <a:pt x="259" y="272"/>
                  <a:pt x="257" y="271"/>
                </a:cubicBezTo>
                <a:cubicBezTo>
                  <a:pt x="256" y="271"/>
                  <a:pt x="256" y="272"/>
                  <a:pt x="255" y="272"/>
                </a:cubicBezTo>
                <a:cubicBezTo>
                  <a:pt x="254" y="274"/>
                  <a:pt x="255" y="275"/>
                  <a:pt x="255" y="277"/>
                </a:cubicBezTo>
                <a:cubicBezTo>
                  <a:pt x="257" y="279"/>
                  <a:pt x="260" y="280"/>
                  <a:pt x="263" y="279"/>
                </a:cubicBezTo>
                <a:cubicBezTo>
                  <a:pt x="266" y="278"/>
                  <a:pt x="269" y="276"/>
                  <a:pt x="271" y="273"/>
                </a:cubicBezTo>
                <a:cubicBezTo>
                  <a:pt x="272" y="271"/>
                  <a:pt x="272" y="267"/>
                  <a:pt x="272" y="264"/>
                </a:cubicBezTo>
                <a:cubicBezTo>
                  <a:pt x="273" y="263"/>
                  <a:pt x="275" y="264"/>
                  <a:pt x="276" y="264"/>
                </a:cubicBezTo>
                <a:cubicBezTo>
                  <a:pt x="280" y="264"/>
                  <a:pt x="283" y="264"/>
                  <a:pt x="286" y="261"/>
                </a:cubicBezTo>
                <a:cubicBezTo>
                  <a:pt x="289" y="258"/>
                  <a:pt x="290" y="254"/>
                  <a:pt x="289" y="250"/>
                </a:cubicBezTo>
                <a:cubicBezTo>
                  <a:pt x="288" y="247"/>
                  <a:pt x="285" y="246"/>
                  <a:pt x="282" y="245"/>
                </a:cubicBezTo>
                <a:cubicBezTo>
                  <a:pt x="280" y="246"/>
                  <a:pt x="278" y="248"/>
                  <a:pt x="277" y="250"/>
                </a:cubicBezTo>
                <a:cubicBezTo>
                  <a:pt x="277" y="251"/>
                  <a:pt x="278" y="252"/>
                  <a:pt x="279" y="252"/>
                </a:cubicBezTo>
                <a:cubicBezTo>
                  <a:pt x="280" y="253"/>
                  <a:pt x="282" y="252"/>
                  <a:pt x="282" y="251"/>
                </a:cubicBezTo>
                <a:cubicBezTo>
                  <a:pt x="283" y="250"/>
                  <a:pt x="281" y="248"/>
                  <a:pt x="282" y="248"/>
                </a:cubicBezTo>
                <a:cubicBezTo>
                  <a:pt x="284" y="248"/>
                  <a:pt x="286" y="249"/>
                  <a:pt x="287" y="251"/>
                </a:cubicBezTo>
                <a:cubicBezTo>
                  <a:pt x="287" y="254"/>
                  <a:pt x="287" y="257"/>
                  <a:pt x="285" y="260"/>
                </a:cubicBezTo>
                <a:cubicBezTo>
                  <a:pt x="282" y="263"/>
                  <a:pt x="276" y="263"/>
                  <a:pt x="272" y="261"/>
                </a:cubicBezTo>
                <a:cubicBezTo>
                  <a:pt x="270" y="259"/>
                  <a:pt x="266" y="257"/>
                  <a:pt x="266" y="254"/>
                </a:cubicBezTo>
                <a:cubicBezTo>
                  <a:pt x="266" y="251"/>
                  <a:pt x="267" y="249"/>
                  <a:pt x="267" y="246"/>
                </a:cubicBezTo>
                <a:cubicBezTo>
                  <a:pt x="269" y="244"/>
                  <a:pt x="270" y="243"/>
                  <a:pt x="272" y="241"/>
                </a:cubicBezTo>
                <a:cubicBezTo>
                  <a:pt x="272" y="235"/>
                  <a:pt x="275" y="229"/>
                  <a:pt x="281" y="226"/>
                </a:cubicBezTo>
                <a:cubicBezTo>
                  <a:pt x="282" y="226"/>
                  <a:pt x="285" y="226"/>
                  <a:pt x="286" y="225"/>
                </a:cubicBezTo>
                <a:cubicBezTo>
                  <a:pt x="283" y="221"/>
                  <a:pt x="286" y="218"/>
                  <a:pt x="288" y="215"/>
                </a:cubicBezTo>
                <a:cubicBezTo>
                  <a:pt x="290" y="213"/>
                  <a:pt x="294" y="211"/>
                  <a:pt x="297" y="213"/>
                </a:cubicBezTo>
                <a:cubicBezTo>
                  <a:pt x="299" y="214"/>
                  <a:pt x="299" y="216"/>
                  <a:pt x="300" y="217"/>
                </a:cubicBezTo>
                <a:cubicBezTo>
                  <a:pt x="299" y="219"/>
                  <a:pt x="299" y="220"/>
                  <a:pt x="299" y="221"/>
                </a:cubicBezTo>
                <a:cubicBezTo>
                  <a:pt x="297" y="221"/>
                  <a:pt x="297" y="219"/>
                  <a:pt x="296" y="219"/>
                </a:cubicBezTo>
                <a:cubicBezTo>
                  <a:pt x="295" y="220"/>
                  <a:pt x="293" y="220"/>
                  <a:pt x="293" y="221"/>
                </a:cubicBezTo>
                <a:cubicBezTo>
                  <a:pt x="293" y="222"/>
                  <a:pt x="293" y="223"/>
                  <a:pt x="294" y="224"/>
                </a:cubicBezTo>
                <a:cubicBezTo>
                  <a:pt x="295" y="225"/>
                  <a:pt x="297" y="225"/>
                  <a:pt x="298" y="224"/>
                </a:cubicBezTo>
                <a:cubicBezTo>
                  <a:pt x="301" y="222"/>
                  <a:pt x="302" y="219"/>
                  <a:pt x="302" y="215"/>
                </a:cubicBezTo>
                <a:cubicBezTo>
                  <a:pt x="301" y="211"/>
                  <a:pt x="297" y="211"/>
                  <a:pt x="294" y="210"/>
                </a:cubicBezTo>
                <a:cubicBezTo>
                  <a:pt x="294" y="206"/>
                  <a:pt x="293" y="201"/>
                  <a:pt x="295" y="197"/>
                </a:cubicBezTo>
                <a:cubicBezTo>
                  <a:pt x="296" y="192"/>
                  <a:pt x="302" y="188"/>
                  <a:pt x="301" y="181"/>
                </a:cubicBezTo>
                <a:cubicBezTo>
                  <a:pt x="300" y="176"/>
                  <a:pt x="301" y="171"/>
                  <a:pt x="304" y="167"/>
                </a:cubicBezTo>
                <a:cubicBezTo>
                  <a:pt x="307" y="166"/>
                  <a:pt x="309" y="165"/>
                  <a:pt x="312" y="164"/>
                </a:cubicBezTo>
                <a:close/>
                <a:moveTo>
                  <a:pt x="17" y="173"/>
                </a:moveTo>
                <a:cubicBezTo>
                  <a:pt x="19" y="179"/>
                  <a:pt x="19" y="186"/>
                  <a:pt x="17" y="192"/>
                </a:cubicBezTo>
                <a:cubicBezTo>
                  <a:pt x="22" y="196"/>
                  <a:pt x="25" y="203"/>
                  <a:pt x="23" y="209"/>
                </a:cubicBezTo>
                <a:cubicBezTo>
                  <a:pt x="23" y="210"/>
                  <a:pt x="22" y="212"/>
                  <a:pt x="23" y="213"/>
                </a:cubicBezTo>
                <a:cubicBezTo>
                  <a:pt x="27" y="215"/>
                  <a:pt x="32" y="219"/>
                  <a:pt x="31" y="224"/>
                </a:cubicBezTo>
                <a:cubicBezTo>
                  <a:pt x="34" y="227"/>
                  <a:pt x="37" y="226"/>
                  <a:pt x="39" y="228"/>
                </a:cubicBezTo>
                <a:cubicBezTo>
                  <a:pt x="44" y="230"/>
                  <a:pt x="46" y="235"/>
                  <a:pt x="45" y="240"/>
                </a:cubicBezTo>
                <a:cubicBezTo>
                  <a:pt x="49" y="243"/>
                  <a:pt x="53" y="247"/>
                  <a:pt x="52" y="251"/>
                </a:cubicBezTo>
                <a:cubicBezTo>
                  <a:pt x="53" y="255"/>
                  <a:pt x="49" y="257"/>
                  <a:pt x="48" y="260"/>
                </a:cubicBezTo>
                <a:cubicBezTo>
                  <a:pt x="46" y="263"/>
                  <a:pt x="41" y="263"/>
                  <a:pt x="37" y="262"/>
                </a:cubicBezTo>
                <a:cubicBezTo>
                  <a:pt x="35" y="261"/>
                  <a:pt x="32" y="260"/>
                  <a:pt x="30" y="258"/>
                </a:cubicBezTo>
                <a:cubicBezTo>
                  <a:pt x="29" y="254"/>
                  <a:pt x="30" y="250"/>
                  <a:pt x="31" y="248"/>
                </a:cubicBezTo>
                <a:cubicBezTo>
                  <a:pt x="32" y="247"/>
                  <a:pt x="33" y="247"/>
                  <a:pt x="34" y="247"/>
                </a:cubicBezTo>
                <a:cubicBezTo>
                  <a:pt x="35" y="249"/>
                  <a:pt x="36" y="249"/>
                  <a:pt x="38" y="249"/>
                </a:cubicBezTo>
                <a:cubicBezTo>
                  <a:pt x="38" y="249"/>
                  <a:pt x="39" y="249"/>
                  <a:pt x="39" y="248"/>
                </a:cubicBezTo>
                <a:cubicBezTo>
                  <a:pt x="39" y="246"/>
                  <a:pt x="38" y="245"/>
                  <a:pt x="36" y="245"/>
                </a:cubicBezTo>
                <a:cubicBezTo>
                  <a:pt x="34" y="244"/>
                  <a:pt x="32" y="246"/>
                  <a:pt x="30" y="246"/>
                </a:cubicBezTo>
                <a:cubicBezTo>
                  <a:pt x="28" y="249"/>
                  <a:pt x="27" y="253"/>
                  <a:pt x="28" y="256"/>
                </a:cubicBezTo>
                <a:cubicBezTo>
                  <a:pt x="29" y="262"/>
                  <a:pt x="35" y="264"/>
                  <a:pt x="40" y="265"/>
                </a:cubicBezTo>
                <a:cubicBezTo>
                  <a:pt x="42" y="265"/>
                  <a:pt x="43" y="264"/>
                  <a:pt x="44" y="265"/>
                </a:cubicBezTo>
                <a:cubicBezTo>
                  <a:pt x="42" y="268"/>
                  <a:pt x="44" y="272"/>
                  <a:pt x="44" y="274"/>
                </a:cubicBezTo>
                <a:cubicBezTo>
                  <a:pt x="44" y="278"/>
                  <a:pt x="48" y="280"/>
                  <a:pt x="50" y="282"/>
                </a:cubicBezTo>
                <a:cubicBezTo>
                  <a:pt x="52" y="282"/>
                  <a:pt x="55" y="283"/>
                  <a:pt x="58" y="282"/>
                </a:cubicBezTo>
                <a:cubicBezTo>
                  <a:pt x="60" y="281"/>
                  <a:pt x="63" y="279"/>
                  <a:pt x="63" y="276"/>
                </a:cubicBezTo>
                <a:cubicBezTo>
                  <a:pt x="63" y="275"/>
                  <a:pt x="61" y="274"/>
                  <a:pt x="61" y="274"/>
                </a:cubicBezTo>
                <a:cubicBezTo>
                  <a:pt x="60" y="273"/>
                  <a:pt x="59" y="273"/>
                  <a:pt x="58" y="274"/>
                </a:cubicBezTo>
                <a:cubicBezTo>
                  <a:pt x="58" y="274"/>
                  <a:pt x="57" y="275"/>
                  <a:pt x="58" y="276"/>
                </a:cubicBezTo>
                <a:cubicBezTo>
                  <a:pt x="59" y="276"/>
                  <a:pt x="59" y="277"/>
                  <a:pt x="60" y="278"/>
                </a:cubicBezTo>
                <a:cubicBezTo>
                  <a:pt x="59" y="280"/>
                  <a:pt x="57" y="280"/>
                  <a:pt x="56" y="281"/>
                </a:cubicBezTo>
                <a:cubicBezTo>
                  <a:pt x="52" y="281"/>
                  <a:pt x="49" y="280"/>
                  <a:pt x="47" y="277"/>
                </a:cubicBezTo>
                <a:cubicBezTo>
                  <a:pt x="46" y="273"/>
                  <a:pt x="44" y="268"/>
                  <a:pt x="48" y="265"/>
                </a:cubicBezTo>
                <a:cubicBezTo>
                  <a:pt x="51" y="262"/>
                  <a:pt x="55" y="260"/>
                  <a:pt x="59" y="261"/>
                </a:cubicBezTo>
                <a:cubicBezTo>
                  <a:pt x="60" y="261"/>
                  <a:pt x="61" y="261"/>
                  <a:pt x="62" y="261"/>
                </a:cubicBezTo>
                <a:cubicBezTo>
                  <a:pt x="64" y="262"/>
                  <a:pt x="66" y="263"/>
                  <a:pt x="67" y="266"/>
                </a:cubicBezTo>
                <a:cubicBezTo>
                  <a:pt x="68" y="266"/>
                  <a:pt x="69" y="265"/>
                  <a:pt x="71" y="265"/>
                </a:cubicBezTo>
                <a:cubicBezTo>
                  <a:pt x="76" y="266"/>
                  <a:pt x="80" y="269"/>
                  <a:pt x="83" y="273"/>
                </a:cubicBezTo>
                <a:cubicBezTo>
                  <a:pt x="84" y="275"/>
                  <a:pt x="83" y="277"/>
                  <a:pt x="83" y="279"/>
                </a:cubicBezTo>
                <a:cubicBezTo>
                  <a:pt x="83" y="279"/>
                  <a:pt x="84" y="280"/>
                  <a:pt x="85" y="279"/>
                </a:cubicBezTo>
                <a:cubicBezTo>
                  <a:pt x="87" y="277"/>
                  <a:pt x="90" y="279"/>
                  <a:pt x="92" y="279"/>
                </a:cubicBezTo>
                <a:cubicBezTo>
                  <a:pt x="95" y="281"/>
                  <a:pt x="96" y="283"/>
                  <a:pt x="97" y="286"/>
                </a:cubicBezTo>
                <a:cubicBezTo>
                  <a:pt x="98" y="289"/>
                  <a:pt x="95" y="291"/>
                  <a:pt x="93" y="292"/>
                </a:cubicBezTo>
                <a:cubicBezTo>
                  <a:pt x="91" y="293"/>
                  <a:pt x="90" y="293"/>
                  <a:pt x="89" y="293"/>
                </a:cubicBezTo>
                <a:cubicBezTo>
                  <a:pt x="88" y="291"/>
                  <a:pt x="88" y="290"/>
                  <a:pt x="87" y="289"/>
                </a:cubicBezTo>
                <a:cubicBezTo>
                  <a:pt x="86" y="289"/>
                  <a:pt x="85" y="290"/>
                  <a:pt x="85" y="291"/>
                </a:cubicBezTo>
                <a:cubicBezTo>
                  <a:pt x="86" y="293"/>
                  <a:pt x="88" y="294"/>
                  <a:pt x="91" y="295"/>
                </a:cubicBezTo>
                <a:cubicBezTo>
                  <a:pt x="95" y="294"/>
                  <a:pt x="98" y="290"/>
                  <a:pt x="100" y="287"/>
                </a:cubicBezTo>
                <a:cubicBezTo>
                  <a:pt x="110" y="283"/>
                  <a:pt x="117" y="296"/>
                  <a:pt x="127" y="291"/>
                </a:cubicBezTo>
                <a:cubicBezTo>
                  <a:pt x="130" y="290"/>
                  <a:pt x="134" y="291"/>
                  <a:pt x="137" y="292"/>
                </a:cubicBezTo>
                <a:cubicBezTo>
                  <a:pt x="143" y="294"/>
                  <a:pt x="144" y="301"/>
                  <a:pt x="149" y="304"/>
                </a:cubicBezTo>
                <a:cubicBezTo>
                  <a:pt x="150" y="304"/>
                  <a:pt x="149" y="304"/>
                  <a:pt x="149" y="305"/>
                </a:cubicBezTo>
                <a:cubicBezTo>
                  <a:pt x="144" y="308"/>
                  <a:pt x="139" y="304"/>
                  <a:pt x="134" y="303"/>
                </a:cubicBezTo>
                <a:cubicBezTo>
                  <a:pt x="126" y="300"/>
                  <a:pt x="121" y="307"/>
                  <a:pt x="114" y="306"/>
                </a:cubicBezTo>
                <a:cubicBezTo>
                  <a:pt x="109" y="306"/>
                  <a:pt x="104" y="302"/>
                  <a:pt x="99" y="302"/>
                </a:cubicBezTo>
                <a:cubicBezTo>
                  <a:pt x="94" y="305"/>
                  <a:pt x="87" y="304"/>
                  <a:pt x="82" y="303"/>
                </a:cubicBezTo>
                <a:cubicBezTo>
                  <a:pt x="81" y="302"/>
                  <a:pt x="79" y="302"/>
                  <a:pt x="79" y="300"/>
                </a:cubicBezTo>
                <a:cubicBezTo>
                  <a:pt x="80" y="296"/>
                  <a:pt x="79" y="292"/>
                  <a:pt x="76" y="289"/>
                </a:cubicBezTo>
                <a:cubicBezTo>
                  <a:pt x="74" y="288"/>
                  <a:pt x="72" y="287"/>
                  <a:pt x="70" y="287"/>
                </a:cubicBezTo>
                <a:cubicBezTo>
                  <a:pt x="67" y="287"/>
                  <a:pt x="67" y="290"/>
                  <a:pt x="65" y="291"/>
                </a:cubicBezTo>
                <a:cubicBezTo>
                  <a:pt x="64" y="292"/>
                  <a:pt x="65" y="293"/>
                  <a:pt x="65" y="293"/>
                </a:cubicBezTo>
                <a:cubicBezTo>
                  <a:pt x="66" y="294"/>
                  <a:pt x="67" y="294"/>
                  <a:pt x="67" y="294"/>
                </a:cubicBezTo>
                <a:cubicBezTo>
                  <a:pt x="70" y="293"/>
                  <a:pt x="67" y="291"/>
                  <a:pt x="69" y="290"/>
                </a:cubicBezTo>
                <a:cubicBezTo>
                  <a:pt x="71" y="289"/>
                  <a:pt x="73" y="290"/>
                  <a:pt x="74" y="290"/>
                </a:cubicBezTo>
                <a:cubicBezTo>
                  <a:pt x="76" y="292"/>
                  <a:pt x="77" y="294"/>
                  <a:pt x="77" y="297"/>
                </a:cubicBezTo>
                <a:cubicBezTo>
                  <a:pt x="76" y="299"/>
                  <a:pt x="76" y="302"/>
                  <a:pt x="73" y="302"/>
                </a:cubicBezTo>
                <a:cubicBezTo>
                  <a:pt x="67" y="305"/>
                  <a:pt x="59" y="305"/>
                  <a:pt x="54" y="300"/>
                </a:cubicBezTo>
                <a:cubicBezTo>
                  <a:pt x="52" y="298"/>
                  <a:pt x="53" y="297"/>
                  <a:pt x="53" y="294"/>
                </a:cubicBezTo>
                <a:cubicBezTo>
                  <a:pt x="53" y="291"/>
                  <a:pt x="52" y="288"/>
                  <a:pt x="50" y="286"/>
                </a:cubicBezTo>
                <a:cubicBezTo>
                  <a:pt x="47" y="282"/>
                  <a:pt x="42" y="279"/>
                  <a:pt x="37" y="281"/>
                </a:cubicBezTo>
                <a:cubicBezTo>
                  <a:pt x="35" y="282"/>
                  <a:pt x="33" y="283"/>
                  <a:pt x="32" y="285"/>
                </a:cubicBezTo>
                <a:cubicBezTo>
                  <a:pt x="31" y="287"/>
                  <a:pt x="32" y="289"/>
                  <a:pt x="33" y="291"/>
                </a:cubicBezTo>
                <a:cubicBezTo>
                  <a:pt x="34" y="291"/>
                  <a:pt x="35" y="292"/>
                  <a:pt x="36" y="291"/>
                </a:cubicBezTo>
                <a:cubicBezTo>
                  <a:pt x="37" y="291"/>
                  <a:pt x="36" y="290"/>
                  <a:pt x="36" y="289"/>
                </a:cubicBezTo>
                <a:cubicBezTo>
                  <a:pt x="35" y="288"/>
                  <a:pt x="34" y="288"/>
                  <a:pt x="34" y="287"/>
                </a:cubicBezTo>
                <a:cubicBezTo>
                  <a:pt x="34" y="285"/>
                  <a:pt x="35" y="284"/>
                  <a:pt x="37" y="283"/>
                </a:cubicBezTo>
                <a:cubicBezTo>
                  <a:pt x="40" y="283"/>
                  <a:pt x="44" y="283"/>
                  <a:pt x="47" y="285"/>
                </a:cubicBezTo>
                <a:cubicBezTo>
                  <a:pt x="51" y="288"/>
                  <a:pt x="52" y="292"/>
                  <a:pt x="50" y="297"/>
                </a:cubicBezTo>
                <a:cubicBezTo>
                  <a:pt x="47" y="303"/>
                  <a:pt x="38" y="305"/>
                  <a:pt x="31" y="304"/>
                </a:cubicBezTo>
                <a:cubicBezTo>
                  <a:pt x="29" y="303"/>
                  <a:pt x="27" y="303"/>
                  <a:pt x="26" y="301"/>
                </a:cubicBezTo>
                <a:cubicBezTo>
                  <a:pt x="24" y="301"/>
                  <a:pt x="24" y="303"/>
                  <a:pt x="22" y="303"/>
                </a:cubicBezTo>
                <a:cubicBezTo>
                  <a:pt x="17" y="305"/>
                  <a:pt x="11" y="305"/>
                  <a:pt x="7" y="301"/>
                </a:cubicBezTo>
                <a:cubicBezTo>
                  <a:pt x="4" y="298"/>
                  <a:pt x="5" y="293"/>
                  <a:pt x="5" y="290"/>
                </a:cubicBezTo>
                <a:cubicBezTo>
                  <a:pt x="6" y="287"/>
                  <a:pt x="8" y="286"/>
                  <a:pt x="10" y="283"/>
                </a:cubicBezTo>
                <a:cubicBezTo>
                  <a:pt x="10" y="282"/>
                  <a:pt x="7" y="281"/>
                  <a:pt x="7" y="280"/>
                </a:cubicBezTo>
                <a:cubicBezTo>
                  <a:pt x="3" y="276"/>
                  <a:pt x="4" y="269"/>
                  <a:pt x="6" y="265"/>
                </a:cubicBezTo>
                <a:cubicBezTo>
                  <a:pt x="8" y="261"/>
                  <a:pt x="12" y="260"/>
                  <a:pt x="15" y="259"/>
                </a:cubicBezTo>
                <a:cubicBezTo>
                  <a:pt x="18" y="260"/>
                  <a:pt x="21" y="260"/>
                  <a:pt x="24" y="262"/>
                </a:cubicBezTo>
                <a:cubicBezTo>
                  <a:pt x="27" y="263"/>
                  <a:pt x="28" y="266"/>
                  <a:pt x="28" y="269"/>
                </a:cubicBezTo>
                <a:cubicBezTo>
                  <a:pt x="28" y="271"/>
                  <a:pt x="27" y="273"/>
                  <a:pt x="25" y="273"/>
                </a:cubicBezTo>
                <a:cubicBezTo>
                  <a:pt x="22" y="274"/>
                  <a:pt x="22" y="274"/>
                  <a:pt x="22" y="274"/>
                </a:cubicBezTo>
                <a:cubicBezTo>
                  <a:pt x="21" y="273"/>
                  <a:pt x="21" y="271"/>
                  <a:pt x="20" y="270"/>
                </a:cubicBezTo>
                <a:cubicBezTo>
                  <a:pt x="18" y="270"/>
                  <a:pt x="18" y="271"/>
                  <a:pt x="18" y="272"/>
                </a:cubicBezTo>
                <a:cubicBezTo>
                  <a:pt x="18" y="274"/>
                  <a:pt x="19" y="274"/>
                  <a:pt x="20" y="275"/>
                </a:cubicBezTo>
                <a:cubicBezTo>
                  <a:pt x="23" y="276"/>
                  <a:pt x="25" y="276"/>
                  <a:pt x="27" y="274"/>
                </a:cubicBezTo>
                <a:cubicBezTo>
                  <a:pt x="29" y="273"/>
                  <a:pt x="30" y="271"/>
                  <a:pt x="30" y="269"/>
                </a:cubicBezTo>
                <a:cubicBezTo>
                  <a:pt x="31" y="265"/>
                  <a:pt x="27" y="262"/>
                  <a:pt x="24" y="260"/>
                </a:cubicBezTo>
                <a:cubicBezTo>
                  <a:pt x="21" y="258"/>
                  <a:pt x="17" y="257"/>
                  <a:pt x="13" y="258"/>
                </a:cubicBezTo>
                <a:cubicBezTo>
                  <a:pt x="9" y="255"/>
                  <a:pt x="4" y="251"/>
                  <a:pt x="4" y="246"/>
                </a:cubicBezTo>
                <a:cubicBezTo>
                  <a:pt x="4" y="242"/>
                  <a:pt x="4" y="237"/>
                  <a:pt x="8" y="235"/>
                </a:cubicBezTo>
                <a:cubicBezTo>
                  <a:pt x="11" y="233"/>
                  <a:pt x="15" y="233"/>
                  <a:pt x="18" y="234"/>
                </a:cubicBezTo>
                <a:cubicBezTo>
                  <a:pt x="20" y="236"/>
                  <a:pt x="21" y="239"/>
                  <a:pt x="20" y="242"/>
                </a:cubicBezTo>
                <a:cubicBezTo>
                  <a:pt x="20" y="245"/>
                  <a:pt x="14" y="243"/>
                  <a:pt x="17" y="247"/>
                </a:cubicBezTo>
                <a:cubicBezTo>
                  <a:pt x="18" y="248"/>
                  <a:pt x="19" y="247"/>
                  <a:pt x="20" y="247"/>
                </a:cubicBezTo>
                <a:cubicBezTo>
                  <a:pt x="23" y="243"/>
                  <a:pt x="23" y="238"/>
                  <a:pt x="21" y="235"/>
                </a:cubicBezTo>
                <a:cubicBezTo>
                  <a:pt x="19" y="232"/>
                  <a:pt x="16" y="231"/>
                  <a:pt x="13" y="231"/>
                </a:cubicBezTo>
                <a:cubicBezTo>
                  <a:pt x="12" y="231"/>
                  <a:pt x="13" y="230"/>
                  <a:pt x="13" y="229"/>
                </a:cubicBezTo>
                <a:cubicBezTo>
                  <a:pt x="10" y="226"/>
                  <a:pt x="9" y="223"/>
                  <a:pt x="9" y="219"/>
                </a:cubicBezTo>
                <a:cubicBezTo>
                  <a:pt x="9" y="215"/>
                  <a:pt x="11" y="211"/>
                  <a:pt x="14" y="208"/>
                </a:cubicBezTo>
                <a:cubicBezTo>
                  <a:pt x="12" y="203"/>
                  <a:pt x="9" y="200"/>
                  <a:pt x="8" y="195"/>
                </a:cubicBezTo>
                <a:cubicBezTo>
                  <a:pt x="8" y="189"/>
                  <a:pt x="11" y="184"/>
                  <a:pt x="13" y="178"/>
                </a:cubicBezTo>
                <a:cubicBezTo>
                  <a:pt x="13" y="178"/>
                  <a:pt x="13" y="178"/>
                  <a:pt x="13" y="178"/>
                </a:cubicBezTo>
                <a:cubicBezTo>
                  <a:pt x="15" y="183"/>
                  <a:pt x="15" y="187"/>
                  <a:pt x="13" y="191"/>
                </a:cubicBezTo>
                <a:cubicBezTo>
                  <a:pt x="13" y="194"/>
                  <a:pt x="14" y="196"/>
                  <a:pt x="16" y="197"/>
                </a:cubicBezTo>
                <a:cubicBezTo>
                  <a:pt x="21" y="200"/>
                  <a:pt x="20" y="208"/>
                  <a:pt x="19" y="213"/>
                </a:cubicBezTo>
                <a:cubicBezTo>
                  <a:pt x="19" y="215"/>
                  <a:pt x="16" y="217"/>
                  <a:pt x="19" y="219"/>
                </a:cubicBezTo>
                <a:cubicBezTo>
                  <a:pt x="22" y="221"/>
                  <a:pt x="28" y="222"/>
                  <a:pt x="29" y="227"/>
                </a:cubicBezTo>
                <a:cubicBezTo>
                  <a:pt x="27" y="231"/>
                  <a:pt x="32" y="230"/>
                  <a:pt x="33" y="231"/>
                </a:cubicBezTo>
                <a:cubicBezTo>
                  <a:pt x="36" y="232"/>
                  <a:pt x="40" y="234"/>
                  <a:pt x="40" y="238"/>
                </a:cubicBezTo>
                <a:cubicBezTo>
                  <a:pt x="40" y="239"/>
                  <a:pt x="40" y="240"/>
                  <a:pt x="39" y="241"/>
                </a:cubicBezTo>
                <a:cubicBezTo>
                  <a:pt x="41" y="242"/>
                  <a:pt x="42" y="243"/>
                  <a:pt x="44" y="243"/>
                </a:cubicBezTo>
                <a:cubicBezTo>
                  <a:pt x="44" y="242"/>
                  <a:pt x="43" y="241"/>
                  <a:pt x="42" y="240"/>
                </a:cubicBezTo>
                <a:cubicBezTo>
                  <a:pt x="43" y="237"/>
                  <a:pt x="42" y="235"/>
                  <a:pt x="40" y="233"/>
                </a:cubicBezTo>
                <a:cubicBezTo>
                  <a:pt x="37" y="230"/>
                  <a:pt x="34" y="230"/>
                  <a:pt x="31" y="228"/>
                </a:cubicBezTo>
                <a:cubicBezTo>
                  <a:pt x="30" y="227"/>
                  <a:pt x="31" y="225"/>
                  <a:pt x="30" y="224"/>
                </a:cubicBezTo>
                <a:cubicBezTo>
                  <a:pt x="28" y="220"/>
                  <a:pt x="24" y="219"/>
                  <a:pt x="20" y="217"/>
                </a:cubicBezTo>
                <a:cubicBezTo>
                  <a:pt x="20" y="217"/>
                  <a:pt x="20" y="217"/>
                  <a:pt x="20" y="217"/>
                </a:cubicBezTo>
                <a:cubicBezTo>
                  <a:pt x="22" y="211"/>
                  <a:pt x="23" y="204"/>
                  <a:pt x="20" y="199"/>
                </a:cubicBezTo>
                <a:cubicBezTo>
                  <a:pt x="18" y="196"/>
                  <a:pt x="13" y="194"/>
                  <a:pt x="15" y="191"/>
                </a:cubicBezTo>
                <a:cubicBezTo>
                  <a:pt x="17" y="184"/>
                  <a:pt x="16" y="176"/>
                  <a:pt x="11" y="171"/>
                </a:cubicBezTo>
                <a:cubicBezTo>
                  <a:pt x="8" y="172"/>
                  <a:pt x="12" y="174"/>
                  <a:pt x="11" y="176"/>
                </a:cubicBezTo>
                <a:cubicBezTo>
                  <a:pt x="11" y="184"/>
                  <a:pt x="3" y="192"/>
                  <a:pt x="8" y="201"/>
                </a:cubicBezTo>
                <a:cubicBezTo>
                  <a:pt x="11" y="207"/>
                  <a:pt x="11" y="207"/>
                  <a:pt x="11" y="207"/>
                </a:cubicBezTo>
                <a:cubicBezTo>
                  <a:pt x="9" y="212"/>
                  <a:pt x="5" y="218"/>
                  <a:pt x="7" y="224"/>
                </a:cubicBezTo>
                <a:cubicBezTo>
                  <a:pt x="8" y="227"/>
                  <a:pt x="9" y="229"/>
                  <a:pt x="11" y="231"/>
                </a:cubicBezTo>
                <a:cubicBezTo>
                  <a:pt x="11" y="232"/>
                  <a:pt x="10" y="232"/>
                  <a:pt x="10" y="232"/>
                </a:cubicBezTo>
                <a:cubicBezTo>
                  <a:pt x="7" y="232"/>
                  <a:pt x="6" y="229"/>
                  <a:pt x="5" y="227"/>
                </a:cubicBezTo>
                <a:cubicBezTo>
                  <a:pt x="3" y="222"/>
                  <a:pt x="3" y="216"/>
                  <a:pt x="5" y="211"/>
                </a:cubicBezTo>
                <a:cubicBezTo>
                  <a:pt x="7" y="208"/>
                  <a:pt x="7" y="208"/>
                  <a:pt x="7" y="208"/>
                </a:cubicBezTo>
                <a:cubicBezTo>
                  <a:pt x="4" y="203"/>
                  <a:pt x="2" y="196"/>
                  <a:pt x="4" y="190"/>
                </a:cubicBezTo>
                <a:cubicBezTo>
                  <a:pt x="7" y="184"/>
                  <a:pt x="9" y="176"/>
                  <a:pt x="6" y="169"/>
                </a:cubicBezTo>
                <a:cubicBezTo>
                  <a:pt x="4" y="168"/>
                  <a:pt x="3" y="165"/>
                  <a:pt x="4" y="163"/>
                </a:cubicBezTo>
                <a:cubicBezTo>
                  <a:pt x="8" y="167"/>
                  <a:pt x="14" y="168"/>
                  <a:pt x="17" y="173"/>
                </a:cubicBezTo>
                <a:close/>
                <a:moveTo>
                  <a:pt x="309" y="168"/>
                </a:moveTo>
                <a:cubicBezTo>
                  <a:pt x="308" y="169"/>
                  <a:pt x="307" y="170"/>
                  <a:pt x="307" y="171"/>
                </a:cubicBezTo>
                <a:cubicBezTo>
                  <a:pt x="305" y="177"/>
                  <a:pt x="305" y="183"/>
                  <a:pt x="309" y="188"/>
                </a:cubicBezTo>
                <a:cubicBezTo>
                  <a:pt x="312" y="194"/>
                  <a:pt x="309" y="201"/>
                  <a:pt x="306" y="206"/>
                </a:cubicBezTo>
                <a:cubicBezTo>
                  <a:pt x="306" y="208"/>
                  <a:pt x="308" y="210"/>
                  <a:pt x="309" y="212"/>
                </a:cubicBezTo>
                <a:cubicBezTo>
                  <a:pt x="310" y="216"/>
                  <a:pt x="309" y="221"/>
                  <a:pt x="306" y="224"/>
                </a:cubicBezTo>
                <a:cubicBezTo>
                  <a:pt x="306" y="224"/>
                  <a:pt x="305" y="224"/>
                  <a:pt x="305" y="224"/>
                </a:cubicBezTo>
                <a:cubicBezTo>
                  <a:pt x="305" y="221"/>
                  <a:pt x="308" y="219"/>
                  <a:pt x="307" y="216"/>
                </a:cubicBezTo>
                <a:cubicBezTo>
                  <a:pt x="307" y="213"/>
                  <a:pt x="306" y="210"/>
                  <a:pt x="304" y="208"/>
                </a:cubicBezTo>
                <a:cubicBezTo>
                  <a:pt x="305" y="204"/>
                  <a:pt x="307" y="201"/>
                  <a:pt x="308" y="198"/>
                </a:cubicBezTo>
                <a:cubicBezTo>
                  <a:pt x="309" y="194"/>
                  <a:pt x="308" y="190"/>
                  <a:pt x="305" y="187"/>
                </a:cubicBezTo>
                <a:cubicBezTo>
                  <a:pt x="305" y="187"/>
                  <a:pt x="305" y="187"/>
                  <a:pt x="305" y="187"/>
                </a:cubicBezTo>
                <a:cubicBezTo>
                  <a:pt x="302" y="193"/>
                  <a:pt x="297" y="198"/>
                  <a:pt x="299" y="205"/>
                </a:cubicBezTo>
                <a:cubicBezTo>
                  <a:pt x="299" y="206"/>
                  <a:pt x="299" y="207"/>
                  <a:pt x="298" y="207"/>
                </a:cubicBezTo>
                <a:cubicBezTo>
                  <a:pt x="297" y="207"/>
                  <a:pt x="297" y="206"/>
                  <a:pt x="297" y="205"/>
                </a:cubicBezTo>
                <a:cubicBezTo>
                  <a:pt x="295" y="196"/>
                  <a:pt x="304" y="190"/>
                  <a:pt x="303" y="181"/>
                </a:cubicBezTo>
                <a:cubicBezTo>
                  <a:pt x="302" y="177"/>
                  <a:pt x="302" y="172"/>
                  <a:pt x="306" y="169"/>
                </a:cubicBezTo>
                <a:cubicBezTo>
                  <a:pt x="307" y="168"/>
                  <a:pt x="308" y="168"/>
                  <a:pt x="309" y="168"/>
                </a:cubicBezTo>
                <a:close/>
                <a:moveTo>
                  <a:pt x="64" y="168"/>
                </a:moveTo>
                <a:cubicBezTo>
                  <a:pt x="66" y="172"/>
                  <a:pt x="63" y="175"/>
                  <a:pt x="63" y="179"/>
                </a:cubicBezTo>
                <a:cubicBezTo>
                  <a:pt x="63" y="184"/>
                  <a:pt x="63" y="190"/>
                  <a:pt x="65" y="194"/>
                </a:cubicBezTo>
                <a:cubicBezTo>
                  <a:pt x="65" y="195"/>
                  <a:pt x="65" y="195"/>
                  <a:pt x="65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0" y="191"/>
                  <a:pt x="61" y="184"/>
                  <a:pt x="61" y="179"/>
                </a:cubicBezTo>
                <a:cubicBezTo>
                  <a:pt x="62" y="175"/>
                  <a:pt x="63" y="170"/>
                  <a:pt x="60" y="167"/>
                </a:cubicBezTo>
                <a:cubicBezTo>
                  <a:pt x="61" y="165"/>
                  <a:pt x="64" y="167"/>
                  <a:pt x="64" y="168"/>
                </a:cubicBezTo>
                <a:close/>
                <a:moveTo>
                  <a:pt x="244" y="179"/>
                </a:moveTo>
                <a:cubicBezTo>
                  <a:pt x="246" y="185"/>
                  <a:pt x="244" y="190"/>
                  <a:pt x="243" y="196"/>
                </a:cubicBezTo>
                <a:cubicBezTo>
                  <a:pt x="241" y="197"/>
                  <a:pt x="240" y="199"/>
                  <a:pt x="239" y="199"/>
                </a:cubicBezTo>
                <a:cubicBezTo>
                  <a:pt x="238" y="198"/>
                  <a:pt x="238" y="198"/>
                  <a:pt x="238" y="198"/>
                </a:cubicBezTo>
                <a:cubicBezTo>
                  <a:pt x="239" y="193"/>
                  <a:pt x="240" y="187"/>
                  <a:pt x="239" y="182"/>
                </a:cubicBezTo>
                <a:cubicBezTo>
                  <a:pt x="238" y="181"/>
                  <a:pt x="237" y="180"/>
                  <a:pt x="235" y="181"/>
                </a:cubicBezTo>
                <a:cubicBezTo>
                  <a:pt x="233" y="180"/>
                  <a:pt x="232" y="182"/>
                  <a:pt x="231" y="183"/>
                </a:cubicBezTo>
                <a:cubicBezTo>
                  <a:pt x="230" y="180"/>
                  <a:pt x="230" y="177"/>
                  <a:pt x="232" y="175"/>
                </a:cubicBezTo>
                <a:cubicBezTo>
                  <a:pt x="234" y="173"/>
                  <a:pt x="237" y="172"/>
                  <a:pt x="239" y="173"/>
                </a:cubicBezTo>
                <a:cubicBezTo>
                  <a:pt x="242" y="174"/>
                  <a:pt x="243" y="177"/>
                  <a:pt x="244" y="179"/>
                </a:cubicBezTo>
                <a:close/>
                <a:moveTo>
                  <a:pt x="83" y="175"/>
                </a:moveTo>
                <a:cubicBezTo>
                  <a:pt x="84" y="176"/>
                  <a:pt x="84" y="178"/>
                  <a:pt x="84" y="179"/>
                </a:cubicBezTo>
                <a:cubicBezTo>
                  <a:pt x="82" y="179"/>
                  <a:pt x="79" y="179"/>
                  <a:pt x="78" y="180"/>
                </a:cubicBezTo>
                <a:cubicBezTo>
                  <a:pt x="76" y="182"/>
                  <a:pt x="75" y="185"/>
                  <a:pt x="74" y="187"/>
                </a:cubicBezTo>
                <a:cubicBezTo>
                  <a:pt x="74" y="192"/>
                  <a:pt x="77" y="197"/>
                  <a:pt x="81" y="200"/>
                </a:cubicBezTo>
                <a:cubicBezTo>
                  <a:pt x="81" y="201"/>
                  <a:pt x="80" y="202"/>
                  <a:pt x="80" y="203"/>
                </a:cubicBezTo>
                <a:cubicBezTo>
                  <a:pt x="78" y="202"/>
                  <a:pt x="77" y="201"/>
                  <a:pt x="76" y="200"/>
                </a:cubicBezTo>
                <a:cubicBezTo>
                  <a:pt x="74" y="196"/>
                  <a:pt x="72" y="193"/>
                  <a:pt x="71" y="190"/>
                </a:cubicBezTo>
                <a:cubicBezTo>
                  <a:pt x="69" y="186"/>
                  <a:pt x="70" y="181"/>
                  <a:pt x="71" y="177"/>
                </a:cubicBezTo>
                <a:cubicBezTo>
                  <a:pt x="73" y="174"/>
                  <a:pt x="76" y="173"/>
                  <a:pt x="79" y="172"/>
                </a:cubicBezTo>
                <a:cubicBezTo>
                  <a:pt x="80" y="172"/>
                  <a:pt x="82" y="173"/>
                  <a:pt x="83" y="175"/>
                </a:cubicBezTo>
                <a:close/>
                <a:moveTo>
                  <a:pt x="238" y="186"/>
                </a:moveTo>
                <a:cubicBezTo>
                  <a:pt x="238" y="190"/>
                  <a:pt x="237" y="194"/>
                  <a:pt x="236" y="198"/>
                </a:cubicBezTo>
                <a:cubicBezTo>
                  <a:pt x="233" y="197"/>
                  <a:pt x="236" y="194"/>
                  <a:pt x="236" y="191"/>
                </a:cubicBezTo>
                <a:cubicBezTo>
                  <a:pt x="236" y="189"/>
                  <a:pt x="237" y="188"/>
                  <a:pt x="236" y="185"/>
                </a:cubicBezTo>
                <a:cubicBezTo>
                  <a:pt x="236" y="184"/>
                  <a:pt x="233" y="185"/>
                  <a:pt x="235" y="183"/>
                </a:cubicBezTo>
                <a:cubicBezTo>
                  <a:pt x="237" y="182"/>
                  <a:pt x="237" y="185"/>
                  <a:pt x="238" y="186"/>
                </a:cubicBezTo>
                <a:close/>
                <a:moveTo>
                  <a:pt x="81" y="182"/>
                </a:moveTo>
                <a:cubicBezTo>
                  <a:pt x="79" y="184"/>
                  <a:pt x="79" y="187"/>
                  <a:pt x="78" y="189"/>
                </a:cubicBezTo>
                <a:cubicBezTo>
                  <a:pt x="79" y="193"/>
                  <a:pt x="81" y="195"/>
                  <a:pt x="82" y="198"/>
                </a:cubicBezTo>
                <a:cubicBezTo>
                  <a:pt x="80" y="197"/>
                  <a:pt x="79" y="195"/>
                  <a:pt x="78" y="194"/>
                </a:cubicBezTo>
                <a:cubicBezTo>
                  <a:pt x="76" y="191"/>
                  <a:pt x="75" y="186"/>
                  <a:pt x="78" y="183"/>
                </a:cubicBezTo>
                <a:cubicBezTo>
                  <a:pt x="79" y="182"/>
                  <a:pt x="80" y="181"/>
                  <a:pt x="81" y="182"/>
                </a:cubicBezTo>
                <a:close/>
                <a:moveTo>
                  <a:pt x="129" y="185"/>
                </a:moveTo>
                <a:cubicBezTo>
                  <a:pt x="130" y="188"/>
                  <a:pt x="129" y="192"/>
                  <a:pt x="127" y="194"/>
                </a:cubicBezTo>
                <a:cubicBezTo>
                  <a:pt x="126" y="195"/>
                  <a:pt x="124" y="195"/>
                  <a:pt x="122" y="194"/>
                </a:cubicBezTo>
                <a:cubicBezTo>
                  <a:pt x="120" y="192"/>
                  <a:pt x="120" y="189"/>
                  <a:pt x="121" y="187"/>
                </a:cubicBezTo>
                <a:cubicBezTo>
                  <a:pt x="122" y="185"/>
                  <a:pt x="123" y="184"/>
                  <a:pt x="125" y="183"/>
                </a:cubicBezTo>
                <a:cubicBezTo>
                  <a:pt x="127" y="183"/>
                  <a:pt x="128" y="184"/>
                  <a:pt x="129" y="185"/>
                </a:cubicBezTo>
                <a:close/>
                <a:moveTo>
                  <a:pt x="129" y="187"/>
                </a:moveTo>
                <a:cubicBezTo>
                  <a:pt x="128" y="189"/>
                  <a:pt x="129" y="191"/>
                  <a:pt x="126" y="192"/>
                </a:cubicBezTo>
                <a:cubicBezTo>
                  <a:pt x="125" y="193"/>
                  <a:pt x="124" y="193"/>
                  <a:pt x="123" y="193"/>
                </a:cubicBezTo>
                <a:cubicBezTo>
                  <a:pt x="122" y="192"/>
                  <a:pt x="121" y="189"/>
                  <a:pt x="122" y="188"/>
                </a:cubicBezTo>
                <a:cubicBezTo>
                  <a:pt x="123" y="186"/>
                  <a:pt x="125" y="186"/>
                  <a:pt x="126" y="185"/>
                </a:cubicBezTo>
                <a:cubicBezTo>
                  <a:pt x="128" y="184"/>
                  <a:pt x="128" y="186"/>
                  <a:pt x="129" y="187"/>
                </a:cubicBezTo>
                <a:close/>
                <a:moveTo>
                  <a:pt x="198" y="189"/>
                </a:moveTo>
                <a:cubicBezTo>
                  <a:pt x="199" y="190"/>
                  <a:pt x="198" y="192"/>
                  <a:pt x="198" y="193"/>
                </a:cubicBezTo>
                <a:cubicBezTo>
                  <a:pt x="197" y="195"/>
                  <a:pt x="194" y="194"/>
                  <a:pt x="193" y="194"/>
                </a:cubicBezTo>
                <a:cubicBezTo>
                  <a:pt x="192" y="193"/>
                  <a:pt x="191" y="192"/>
                  <a:pt x="190" y="190"/>
                </a:cubicBezTo>
                <a:cubicBezTo>
                  <a:pt x="190" y="189"/>
                  <a:pt x="191" y="188"/>
                  <a:pt x="191" y="187"/>
                </a:cubicBezTo>
                <a:cubicBezTo>
                  <a:pt x="194" y="186"/>
                  <a:pt x="197" y="186"/>
                  <a:pt x="198" y="189"/>
                </a:cubicBezTo>
                <a:close/>
                <a:moveTo>
                  <a:pt x="173" y="188"/>
                </a:moveTo>
                <a:cubicBezTo>
                  <a:pt x="175" y="190"/>
                  <a:pt x="175" y="192"/>
                  <a:pt x="175" y="195"/>
                </a:cubicBezTo>
                <a:cubicBezTo>
                  <a:pt x="175" y="198"/>
                  <a:pt x="171" y="200"/>
                  <a:pt x="168" y="201"/>
                </a:cubicBezTo>
                <a:cubicBezTo>
                  <a:pt x="167" y="205"/>
                  <a:pt x="166" y="209"/>
                  <a:pt x="163" y="211"/>
                </a:cubicBezTo>
                <a:cubicBezTo>
                  <a:pt x="160" y="212"/>
                  <a:pt x="157" y="213"/>
                  <a:pt x="154" y="211"/>
                </a:cubicBezTo>
                <a:cubicBezTo>
                  <a:pt x="152" y="210"/>
                  <a:pt x="151" y="209"/>
                  <a:pt x="149" y="207"/>
                </a:cubicBezTo>
                <a:cubicBezTo>
                  <a:pt x="149" y="205"/>
                  <a:pt x="149" y="203"/>
                  <a:pt x="149" y="201"/>
                </a:cubicBezTo>
                <a:cubicBezTo>
                  <a:pt x="149" y="198"/>
                  <a:pt x="145" y="200"/>
                  <a:pt x="145" y="197"/>
                </a:cubicBezTo>
                <a:cubicBezTo>
                  <a:pt x="144" y="196"/>
                  <a:pt x="144" y="193"/>
                  <a:pt x="144" y="191"/>
                </a:cubicBezTo>
                <a:cubicBezTo>
                  <a:pt x="146" y="189"/>
                  <a:pt x="148" y="187"/>
                  <a:pt x="151" y="187"/>
                </a:cubicBezTo>
                <a:cubicBezTo>
                  <a:pt x="152" y="187"/>
                  <a:pt x="154" y="187"/>
                  <a:pt x="154" y="188"/>
                </a:cubicBezTo>
                <a:cubicBezTo>
                  <a:pt x="154" y="190"/>
                  <a:pt x="156" y="190"/>
                  <a:pt x="155" y="191"/>
                </a:cubicBezTo>
                <a:cubicBezTo>
                  <a:pt x="154" y="192"/>
                  <a:pt x="153" y="191"/>
                  <a:pt x="151" y="192"/>
                </a:cubicBezTo>
                <a:cubicBezTo>
                  <a:pt x="150" y="193"/>
                  <a:pt x="150" y="195"/>
                  <a:pt x="150" y="196"/>
                </a:cubicBezTo>
                <a:cubicBezTo>
                  <a:pt x="150" y="198"/>
                  <a:pt x="152" y="199"/>
                  <a:pt x="153" y="200"/>
                </a:cubicBezTo>
                <a:cubicBezTo>
                  <a:pt x="153" y="202"/>
                  <a:pt x="153" y="204"/>
                  <a:pt x="154" y="206"/>
                </a:cubicBezTo>
                <a:cubicBezTo>
                  <a:pt x="156" y="208"/>
                  <a:pt x="157" y="208"/>
                  <a:pt x="159" y="209"/>
                </a:cubicBezTo>
                <a:cubicBezTo>
                  <a:pt x="163" y="209"/>
                  <a:pt x="164" y="204"/>
                  <a:pt x="165" y="202"/>
                </a:cubicBezTo>
                <a:cubicBezTo>
                  <a:pt x="168" y="199"/>
                  <a:pt x="172" y="196"/>
                  <a:pt x="171" y="192"/>
                </a:cubicBezTo>
                <a:cubicBezTo>
                  <a:pt x="170" y="190"/>
                  <a:pt x="164" y="193"/>
                  <a:pt x="166" y="189"/>
                </a:cubicBezTo>
                <a:cubicBezTo>
                  <a:pt x="166" y="188"/>
                  <a:pt x="167" y="187"/>
                  <a:pt x="168" y="187"/>
                </a:cubicBezTo>
                <a:cubicBezTo>
                  <a:pt x="170" y="187"/>
                  <a:pt x="172" y="187"/>
                  <a:pt x="173" y="188"/>
                </a:cubicBezTo>
                <a:close/>
                <a:moveTo>
                  <a:pt x="197" y="190"/>
                </a:moveTo>
                <a:cubicBezTo>
                  <a:pt x="197" y="191"/>
                  <a:pt x="196" y="192"/>
                  <a:pt x="195" y="193"/>
                </a:cubicBezTo>
                <a:cubicBezTo>
                  <a:pt x="194" y="192"/>
                  <a:pt x="192" y="192"/>
                  <a:pt x="192" y="190"/>
                </a:cubicBezTo>
                <a:cubicBezTo>
                  <a:pt x="192" y="189"/>
                  <a:pt x="193" y="188"/>
                  <a:pt x="194" y="188"/>
                </a:cubicBezTo>
                <a:cubicBezTo>
                  <a:pt x="195" y="187"/>
                  <a:pt x="197" y="188"/>
                  <a:pt x="197" y="190"/>
                </a:cubicBezTo>
                <a:close/>
                <a:moveTo>
                  <a:pt x="228" y="193"/>
                </a:moveTo>
                <a:cubicBezTo>
                  <a:pt x="231" y="195"/>
                  <a:pt x="235" y="198"/>
                  <a:pt x="235" y="203"/>
                </a:cubicBezTo>
                <a:cubicBezTo>
                  <a:pt x="235" y="203"/>
                  <a:pt x="235" y="203"/>
                  <a:pt x="235" y="203"/>
                </a:cubicBezTo>
                <a:cubicBezTo>
                  <a:pt x="232" y="200"/>
                  <a:pt x="230" y="197"/>
                  <a:pt x="227" y="197"/>
                </a:cubicBezTo>
                <a:cubicBezTo>
                  <a:pt x="225" y="199"/>
                  <a:pt x="225" y="204"/>
                  <a:pt x="226" y="207"/>
                </a:cubicBezTo>
                <a:cubicBezTo>
                  <a:pt x="225" y="207"/>
                  <a:pt x="224" y="206"/>
                  <a:pt x="224" y="206"/>
                </a:cubicBezTo>
                <a:cubicBezTo>
                  <a:pt x="223" y="201"/>
                  <a:pt x="224" y="196"/>
                  <a:pt x="226" y="193"/>
                </a:cubicBezTo>
                <a:cubicBezTo>
                  <a:pt x="227" y="192"/>
                  <a:pt x="227" y="192"/>
                  <a:pt x="228" y="193"/>
                </a:cubicBezTo>
                <a:close/>
                <a:moveTo>
                  <a:pt x="147" y="201"/>
                </a:moveTo>
                <a:cubicBezTo>
                  <a:pt x="147" y="206"/>
                  <a:pt x="147" y="206"/>
                  <a:pt x="147" y="206"/>
                </a:cubicBezTo>
                <a:cubicBezTo>
                  <a:pt x="148" y="210"/>
                  <a:pt x="151" y="213"/>
                  <a:pt x="155" y="214"/>
                </a:cubicBezTo>
                <a:cubicBezTo>
                  <a:pt x="155" y="215"/>
                  <a:pt x="153" y="214"/>
                  <a:pt x="152" y="214"/>
                </a:cubicBezTo>
                <a:cubicBezTo>
                  <a:pt x="148" y="213"/>
                  <a:pt x="147" y="209"/>
                  <a:pt x="145" y="206"/>
                </a:cubicBezTo>
                <a:cubicBezTo>
                  <a:pt x="145" y="203"/>
                  <a:pt x="143" y="201"/>
                  <a:pt x="141" y="199"/>
                </a:cubicBezTo>
                <a:cubicBezTo>
                  <a:pt x="139" y="199"/>
                  <a:pt x="140" y="201"/>
                  <a:pt x="138" y="202"/>
                </a:cubicBezTo>
                <a:cubicBezTo>
                  <a:pt x="136" y="204"/>
                  <a:pt x="133" y="204"/>
                  <a:pt x="130" y="206"/>
                </a:cubicBezTo>
                <a:cubicBezTo>
                  <a:pt x="130" y="207"/>
                  <a:pt x="131" y="207"/>
                  <a:pt x="132" y="207"/>
                </a:cubicBezTo>
                <a:cubicBezTo>
                  <a:pt x="134" y="208"/>
                  <a:pt x="137" y="207"/>
                  <a:pt x="138" y="208"/>
                </a:cubicBezTo>
                <a:cubicBezTo>
                  <a:pt x="140" y="216"/>
                  <a:pt x="148" y="222"/>
                  <a:pt x="155" y="224"/>
                </a:cubicBezTo>
                <a:cubicBezTo>
                  <a:pt x="158" y="228"/>
                  <a:pt x="159" y="222"/>
                  <a:pt x="162" y="223"/>
                </a:cubicBezTo>
                <a:cubicBezTo>
                  <a:pt x="165" y="221"/>
                  <a:pt x="169" y="220"/>
                  <a:pt x="172" y="217"/>
                </a:cubicBezTo>
                <a:cubicBezTo>
                  <a:pt x="174" y="215"/>
                  <a:pt x="174" y="213"/>
                  <a:pt x="175" y="211"/>
                </a:cubicBezTo>
                <a:cubicBezTo>
                  <a:pt x="180" y="210"/>
                  <a:pt x="184" y="208"/>
                  <a:pt x="187" y="205"/>
                </a:cubicBezTo>
                <a:cubicBezTo>
                  <a:pt x="188" y="205"/>
                  <a:pt x="189" y="205"/>
                  <a:pt x="189" y="204"/>
                </a:cubicBezTo>
                <a:cubicBezTo>
                  <a:pt x="189" y="203"/>
                  <a:pt x="189" y="203"/>
                  <a:pt x="189" y="203"/>
                </a:cubicBezTo>
                <a:cubicBezTo>
                  <a:pt x="190" y="203"/>
                  <a:pt x="190" y="203"/>
                  <a:pt x="190" y="204"/>
                </a:cubicBezTo>
                <a:cubicBezTo>
                  <a:pt x="189" y="207"/>
                  <a:pt x="186" y="209"/>
                  <a:pt x="184" y="210"/>
                </a:cubicBezTo>
                <a:cubicBezTo>
                  <a:pt x="182" y="212"/>
                  <a:pt x="179" y="212"/>
                  <a:pt x="175" y="213"/>
                </a:cubicBezTo>
                <a:cubicBezTo>
                  <a:pt x="174" y="219"/>
                  <a:pt x="168" y="223"/>
                  <a:pt x="162" y="225"/>
                </a:cubicBezTo>
                <a:cubicBezTo>
                  <a:pt x="160" y="225"/>
                  <a:pt x="159" y="229"/>
                  <a:pt x="156" y="227"/>
                </a:cubicBezTo>
                <a:cubicBezTo>
                  <a:pt x="151" y="224"/>
                  <a:pt x="144" y="222"/>
                  <a:pt x="140" y="216"/>
                </a:cubicBezTo>
                <a:cubicBezTo>
                  <a:pt x="139" y="214"/>
                  <a:pt x="137" y="212"/>
                  <a:pt x="137" y="210"/>
                </a:cubicBezTo>
                <a:cubicBezTo>
                  <a:pt x="136" y="208"/>
                  <a:pt x="133" y="209"/>
                  <a:pt x="131" y="208"/>
                </a:cubicBezTo>
                <a:cubicBezTo>
                  <a:pt x="130" y="208"/>
                  <a:pt x="128" y="206"/>
                  <a:pt x="128" y="204"/>
                </a:cubicBezTo>
                <a:cubicBezTo>
                  <a:pt x="132" y="203"/>
                  <a:pt x="137" y="202"/>
                  <a:pt x="139" y="198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2" y="197"/>
                  <a:pt x="143" y="201"/>
                  <a:pt x="147" y="201"/>
                </a:cubicBezTo>
                <a:close/>
                <a:moveTo>
                  <a:pt x="91" y="195"/>
                </a:moveTo>
                <a:cubicBezTo>
                  <a:pt x="93" y="199"/>
                  <a:pt x="97" y="203"/>
                  <a:pt x="94" y="208"/>
                </a:cubicBezTo>
                <a:cubicBezTo>
                  <a:pt x="94" y="209"/>
                  <a:pt x="94" y="209"/>
                  <a:pt x="93" y="209"/>
                </a:cubicBezTo>
                <a:cubicBezTo>
                  <a:pt x="92" y="205"/>
                  <a:pt x="93" y="200"/>
                  <a:pt x="89" y="197"/>
                </a:cubicBezTo>
                <a:cubicBezTo>
                  <a:pt x="87" y="197"/>
                  <a:pt x="87" y="200"/>
                  <a:pt x="86" y="201"/>
                </a:cubicBezTo>
                <a:cubicBezTo>
                  <a:pt x="85" y="202"/>
                  <a:pt x="84" y="204"/>
                  <a:pt x="82" y="206"/>
                </a:cubicBezTo>
                <a:cubicBezTo>
                  <a:pt x="81" y="202"/>
                  <a:pt x="84" y="199"/>
                  <a:pt x="86" y="196"/>
                </a:cubicBezTo>
                <a:cubicBezTo>
                  <a:pt x="87" y="195"/>
                  <a:pt x="89" y="192"/>
                  <a:pt x="91" y="195"/>
                </a:cubicBezTo>
                <a:close/>
                <a:moveTo>
                  <a:pt x="256" y="197"/>
                </a:moveTo>
                <a:cubicBezTo>
                  <a:pt x="256" y="198"/>
                  <a:pt x="256" y="199"/>
                  <a:pt x="255" y="198"/>
                </a:cubicBezTo>
                <a:cubicBezTo>
                  <a:pt x="246" y="198"/>
                  <a:pt x="238" y="204"/>
                  <a:pt x="233" y="211"/>
                </a:cubicBezTo>
                <a:cubicBezTo>
                  <a:pt x="233" y="212"/>
                  <a:pt x="233" y="213"/>
                  <a:pt x="232" y="214"/>
                </a:cubicBezTo>
                <a:cubicBezTo>
                  <a:pt x="232" y="207"/>
                  <a:pt x="237" y="202"/>
                  <a:pt x="243" y="199"/>
                </a:cubicBezTo>
                <a:cubicBezTo>
                  <a:pt x="247" y="197"/>
                  <a:pt x="251" y="195"/>
                  <a:pt x="256" y="197"/>
                </a:cubicBezTo>
                <a:cubicBezTo>
                  <a:pt x="256" y="197"/>
                  <a:pt x="256" y="197"/>
                  <a:pt x="256" y="197"/>
                </a:cubicBezTo>
                <a:close/>
                <a:moveTo>
                  <a:pt x="74" y="201"/>
                </a:moveTo>
                <a:cubicBezTo>
                  <a:pt x="80" y="206"/>
                  <a:pt x="84" y="212"/>
                  <a:pt x="84" y="219"/>
                </a:cubicBezTo>
                <a:cubicBezTo>
                  <a:pt x="84" y="221"/>
                  <a:pt x="84" y="221"/>
                  <a:pt x="84" y="221"/>
                </a:cubicBezTo>
                <a:cubicBezTo>
                  <a:pt x="83" y="218"/>
                  <a:pt x="82" y="214"/>
                  <a:pt x="80" y="211"/>
                </a:cubicBezTo>
                <a:cubicBezTo>
                  <a:pt x="77" y="206"/>
                  <a:pt x="72" y="203"/>
                  <a:pt x="66" y="202"/>
                </a:cubicBezTo>
                <a:cubicBezTo>
                  <a:pt x="64" y="201"/>
                  <a:pt x="62" y="201"/>
                  <a:pt x="59" y="202"/>
                </a:cubicBezTo>
                <a:cubicBezTo>
                  <a:pt x="59" y="201"/>
                  <a:pt x="58" y="199"/>
                  <a:pt x="58" y="198"/>
                </a:cubicBezTo>
                <a:cubicBezTo>
                  <a:pt x="64" y="197"/>
                  <a:pt x="69" y="199"/>
                  <a:pt x="74" y="201"/>
                </a:cubicBezTo>
                <a:close/>
                <a:moveTo>
                  <a:pt x="232" y="205"/>
                </a:moveTo>
                <a:cubicBezTo>
                  <a:pt x="233" y="207"/>
                  <a:pt x="231" y="208"/>
                  <a:pt x="231" y="210"/>
                </a:cubicBezTo>
                <a:cubicBezTo>
                  <a:pt x="229" y="209"/>
                  <a:pt x="229" y="207"/>
                  <a:pt x="228" y="205"/>
                </a:cubicBezTo>
                <a:cubicBezTo>
                  <a:pt x="228" y="204"/>
                  <a:pt x="227" y="201"/>
                  <a:pt x="228" y="200"/>
                </a:cubicBezTo>
                <a:cubicBezTo>
                  <a:pt x="230" y="201"/>
                  <a:pt x="232" y="203"/>
                  <a:pt x="232" y="205"/>
                </a:cubicBezTo>
                <a:close/>
                <a:moveTo>
                  <a:pt x="253" y="201"/>
                </a:moveTo>
                <a:cubicBezTo>
                  <a:pt x="253" y="204"/>
                  <a:pt x="251" y="205"/>
                  <a:pt x="249" y="207"/>
                </a:cubicBezTo>
                <a:cubicBezTo>
                  <a:pt x="245" y="211"/>
                  <a:pt x="240" y="214"/>
                  <a:pt x="235" y="215"/>
                </a:cubicBezTo>
                <a:cubicBezTo>
                  <a:pt x="235" y="217"/>
                  <a:pt x="236" y="218"/>
                  <a:pt x="235" y="219"/>
                </a:cubicBezTo>
                <a:cubicBezTo>
                  <a:pt x="235" y="220"/>
                  <a:pt x="235" y="221"/>
                  <a:pt x="234" y="221"/>
                </a:cubicBezTo>
                <a:cubicBezTo>
                  <a:pt x="232" y="220"/>
                  <a:pt x="234" y="218"/>
                  <a:pt x="234" y="216"/>
                </a:cubicBezTo>
                <a:cubicBezTo>
                  <a:pt x="236" y="209"/>
                  <a:pt x="242" y="204"/>
                  <a:pt x="249" y="202"/>
                </a:cubicBezTo>
                <a:cubicBezTo>
                  <a:pt x="251" y="202"/>
                  <a:pt x="252" y="201"/>
                  <a:pt x="253" y="201"/>
                </a:cubicBezTo>
                <a:close/>
                <a:moveTo>
                  <a:pt x="90" y="205"/>
                </a:moveTo>
                <a:cubicBezTo>
                  <a:pt x="90" y="212"/>
                  <a:pt x="90" y="212"/>
                  <a:pt x="90" y="212"/>
                </a:cubicBezTo>
                <a:cubicBezTo>
                  <a:pt x="89" y="213"/>
                  <a:pt x="88" y="215"/>
                  <a:pt x="86" y="216"/>
                </a:cubicBezTo>
                <a:cubicBezTo>
                  <a:pt x="86" y="212"/>
                  <a:pt x="82" y="209"/>
                  <a:pt x="85" y="204"/>
                </a:cubicBezTo>
                <a:cubicBezTo>
                  <a:pt x="86" y="203"/>
                  <a:pt x="87" y="202"/>
                  <a:pt x="89" y="201"/>
                </a:cubicBezTo>
                <a:cubicBezTo>
                  <a:pt x="90" y="201"/>
                  <a:pt x="90" y="204"/>
                  <a:pt x="90" y="205"/>
                </a:cubicBezTo>
                <a:close/>
                <a:moveTo>
                  <a:pt x="228" y="215"/>
                </a:moveTo>
                <a:cubicBezTo>
                  <a:pt x="229" y="218"/>
                  <a:pt x="229" y="218"/>
                  <a:pt x="229" y="218"/>
                </a:cubicBezTo>
                <a:cubicBezTo>
                  <a:pt x="226" y="213"/>
                  <a:pt x="220" y="207"/>
                  <a:pt x="213" y="206"/>
                </a:cubicBezTo>
                <a:cubicBezTo>
                  <a:pt x="212" y="206"/>
                  <a:pt x="212" y="208"/>
                  <a:pt x="213" y="209"/>
                </a:cubicBezTo>
                <a:cubicBezTo>
                  <a:pt x="212" y="213"/>
                  <a:pt x="214" y="217"/>
                  <a:pt x="218" y="219"/>
                </a:cubicBezTo>
                <a:cubicBezTo>
                  <a:pt x="220" y="222"/>
                  <a:pt x="223" y="222"/>
                  <a:pt x="226" y="224"/>
                </a:cubicBezTo>
                <a:cubicBezTo>
                  <a:pt x="226" y="224"/>
                  <a:pt x="226" y="224"/>
                  <a:pt x="226" y="224"/>
                </a:cubicBezTo>
                <a:cubicBezTo>
                  <a:pt x="221" y="225"/>
                  <a:pt x="217" y="221"/>
                  <a:pt x="214" y="218"/>
                </a:cubicBezTo>
                <a:cubicBezTo>
                  <a:pt x="211" y="214"/>
                  <a:pt x="209" y="209"/>
                  <a:pt x="210" y="204"/>
                </a:cubicBezTo>
                <a:cubicBezTo>
                  <a:pt x="215" y="202"/>
                  <a:pt x="220" y="205"/>
                  <a:pt x="224" y="208"/>
                </a:cubicBezTo>
                <a:cubicBezTo>
                  <a:pt x="225" y="210"/>
                  <a:pt x="227" y="213"/>
                  <a:pt x="228" y="215"/>
                </a:cubicBezTo>
                <a:close/>
                <a:moveTo>
                  <a:pt x="199" y="204"/>
                </a:moveTo>
                <a:cubicBezTo>
                  <a:pt x="199" y="206"/>
                  <a:pt x="198" y="207"/>
                  <a:pt x="197" y="209"/>
                </a:cubicBezTo>
                <a:cubicBezTo>
                  <a:pt x="192" y="214"/>
                  <a:pt x="187" y="217"/>
                  <a:pt x="180" y="218"/>
                </a:cubicBezTo>
                <a:cubicBezTo>
                  <a:pt x="178" y="221"/>
                  <a:pt x="177" y="225"/>
                  <a:pt x="174" y="227"/>
                </a:cubicBezTo>
                <a:cubicBezTo>
                  <a:pt x="171" y="230"/>
                  <a:pt x="166" y="231"/>
                  <a:pt x="163" y="234"/>
                </a:cubicBezTo>
                <a:cubicBezTo>
                  <a:pt x="161" y="235"/>
                  <a:pt x="161" y="237"/>
                  <a:pt x="159" y="238"/>
                </a:cubicBezTo>
                <a:cubicBezTo>
                  <a:pt x="152" y="231"/>
                  <a:pt x="143" y="230"/>
                  <a:pt x="137" y="223"/>
                </a:cubicBezTo>
                <a:cubicBezTo>
                  <a:pt x="135" y="220"/>
                  <a:pt x="132" y="218"/>
                  <a:pt x="131" y="214"/>
                </a:cubicBezTo>
                <a:cubicBezTo>
                  <a:pt x="131" y="213"/>
                  <a:pt x="130" y="215"/>
                  <a:pt x="129" y="214"/>
                </a:cubicBezTo>
                <a:cubicBezTo>
                  <a:pt x="124" y="213"/>
                  <a:pt x="121" y="210"/>
                  <a:pt x="118" y="206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21" y="205"/>
                  <a:pt x="125" y="204"/>
                  <a:pt x="126" y="207"/>
                </a:cubicBezTo>
                <a:cubicBezTo>
                  <a:pt x="128" y="210"/>
                  <a:pt x="132" y="211"/>
                  <a:pt x="135" y="211"/>
                </a:cubicBezTo>
                <a:cubicBezTo>
                  <a:pt x="137" y="218"/>
                  <a:pt x="143" y="224"/>
                  <a:pt x="150" y="227"/>
                </a:cubicBezTo>
                <a:cubicBezTo>
                  <a:pt x="153" y="228"/>
                  <a:pt x="156" y="229"/>
                  <a:pt x="158" y="231"/>
                </a:cubicBezTo>
                <a:cubicBezTo>
                  <a:pt x="162" y="231"/>
                  <a:pt x="162" y="225"/>
                  <a:pt x="166" y="225"/>
                </a:cubicBezTo>
                <a:cubicBezTo>
                  <a:pt x="171" y="224"/>
                  <a:pt x="175" y="219"/>
                  <a:pt x="178" y="214"/>
                </a:cubicBezTo>
                <a:cubicBezTo>
                  <a:pt x="184" y="214"/>
                  <a:pt x="190" y="210"/>
                  <a:pt x="193" y="205"/>
                </a:cubicBezTo>
                <a:cubicBezTo>
                  <a:pt x="195" y="204"/>
                  <a:pt x="198" y="204"/>
                  <a:pt x="199" y="204"/>
                </a:cubicBezTo>
                <a:close/>
                <a:moveTo>
                  <a:pt x="79" y="213"/>
                </a:moveTo>
                <a:cubicBezTo>
                  <a:pt x="81" y="216"/>
                  <a:pt x="83" y="220"/>
                  <a:pt x="82" y="224"/>
                </a:cubicBezTo>
                <a:cubicBezTo>
                  <a:pt x="80" y="224"/>
                  <a:pt x="80" y="221"/>
                  <a:pt x="80" y="219"/>
                </a:cubicBezTo>
                <a:cubicBezTo>
                  <a:pt x="79" y="217"/>
                  <a:pt x="79" y="217"/>
                  <a:pt x="79" y="217"/>
                </a:cubicBezTo>
                <a:cubicBezTo>
                  <a:pt x="72" y="216"/>
                  <a:pt x="64" y="212"/>
                  <a:pt x="61" y="204"/>
                </a:cubicBezTo>
                <a:cubicBezTo>
                  <a:pt x="62" y="202"/>
                  <a:pt x="65" y="204"/>
                  <a:pt x="67" y="204"/>
                </a:cubicBezTo>
                <a:cubicBezTo>
                  <a:pt x="72" y="206"/>
                  <a:pt x="77" y="208"/>
                  <a:pt x="79" y="213"/>
                </a:cubicBezTo>
                <a:close/>
                <a:moveTo>
                  <a:pt x="108" y="209"/>
                </a:moveTo>
                <a:cubicBezTo>
                  <a:pt x="108" y="214"/>
                  <a:pt x="105" y="217"/>
                  <a:pt x="102" y="220"/>
                </a:cubicBezTo>
                <a:cubicBezTo>
                  <a:pt x="99" y="223"/>
                  <a:pt x="96" y="225"/>
                  <a:pt x="92" y="226"/>
                </a:cubicBezTo>
                <a:cubicBezTo>
                  <a:pt x="95" y="224"/>
                  <a:pt x="100" y="221"/>
                  <a:pt x="103" y="216"/>
                </a:cubicBezTo>
                <a:cubicBezTo>
                  <a:pt x="105" y="211"/>
                  <a:pt x="105" y="211"/>
                  <a:pt x="105" y="211"/>
                </a:cubicBezTo>
                <a:cubicBezTo>
                  <a:pt x="104" y="209"/>
                  <a:pt x="102" y="210"/>
                  <a:pt x="101" y="210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97" y="212"/>
                  <a:pt x="92" y="215"/>
                  <a:pt x="89" y="219"/>
                </a:cubicBezTo>
                <a:cubicBezTo>
                  <a:pt x="91" y="212"/>
                  <a:pt x="99" y="207"/>
                  <a:pt x="106" y="207"/>
                </a:cubicBezTo>
                <a:cubicBezTo>
                  <a:pt x="108" y="207"/>
                  <a:pt x="108" y="208"/>
                  <a:pt x="108" y="209"/>
                </a:cubicBezTo>
                <a:close/>
                <a:moveTo>
                  <a:pt x="228" y="221"/>
                </a:moveTo>
                <a:cubicBezTo>
                  <a:pt x="228" y="222"/>
                  <a:pt x="228" y="222"/>
                  <a:pt x="228" y="222"/>
                </a:cubicBezTo>
                <a:cubicBezTo>
                  <a:pt x="223" y="220"/>
                  <a:pt x="215" y="217"/>
                  <a:pt x="215" y="211"/>
                </a:cubicBezTo>
                <a:cubicBezTo>
                  <a:pt x="215" y="210"/>
                  <a:pt x="215" y="209"/>
                  <a:pt x="215" y="209"/>
                </a:cubicBezTo>
                <a:cubicBezTo>
                  <a:pt x="217" y="209"/>
                  <a:pt x="218" y="210"/>
                  <a:pt x="219" y="210"/>
                </a:cubicBezTo>
                <a:cubicBezTo>
                  <a:pt x="223" y="213"/>
                  <a:pt x="225" y="217"/>
                  <a:pt x="228" y="221"/>
                </a:cubicBezTo>
                <a:close/>
                <a:moveTo>
                  <a:pt x="102" y="212"/>
                </a:moveTo>
                <a:cubicBezTo>
                  <a:pt x="100" y="218"/>
                  <a:pt x="94" y="223"/>
                  <a:pt x="88" y="225"/>
                </a:cubicBezTo>
                <a:cubicBezTo>
                  <a:pt x="88" y="223"/>
                  <a:pt x="90" y="221"/>
                  <a:pt x="91" y="219"/>
                </a:cubicBezTo>
                <a:cubicBezTo>
                  <a:pt x="94" y="216"/>
                  <a:pt x="98" y="214"/>
                  <a:pt x="101" y="212"/>
                </a:cubicBezTo>
                <a:cubicBezTo>
                  <a:pt x="102" y="212"/>
                  <a:pt x="102" y="212"/>
                  <a:pt x="102" y="212"/>
                </a:cubicBezTo>
                <a:close/>
                <a:moveTo>
                  <a:pt x="297" y="216"/>
                </a:moveTo>
                <a:cubicBezTo>
                  <a:pt x="296" y="219"/>
                  <a:pt x="293" y="215"/>
                  <a:pt x="292" y="217"/>
                </a:cubicBezTo>
                <a:cubicBezTo>
                  <a:pt x="288" y="220"/>
                  <a:pt x="289" y="224"/>
                  <a:pt x="290" y="228"/>
                </a:cubicBezTo>
                <a:cubicBezTo>
                  <a:pt x="289" y="228"/>
                  <a:pt x="289" y="228"/>
                  <a:pt x="289" y="228"/>
                </a:cubicBezTo>
                <a:cubicBezTo>
                  <a:pt x="285" y="229"/>
                  <a:pt x="280" y="230"/>
                  <a:pt x="278" y="235"/>
                </a:cubicBezTo>
                <a:cubicBezTo>
                  <a:pt x="277" y="238"/>
                  <a:pt x="276" y="241"/>
                  <a:pt x="277" y="244"/>
                </a:cubicBezTo>
                <a:cubicBezTo>
                  <a:pt x="275" y="245"/>
                  <a:pt x="272" y="247"/>
                  <a:pt x="272" y="249"/>
                </a:cubicBezTo>
                <a:cubicBezTo>
                  <a:pt x="271" y="252"/>
                  <a:pt x="272" y="254"/>
                  <a:pt x="274" y="256"/>
                </a:cubicBezTo>
                <a:cubicBezTo>
                  <a:pt x="277" y="258"/>
                  <a:pt x="279" y="257"/>
                  <a:pt x="282" y="256"/>
                </a:cubicBezTo>
                <a:cubicBezTo>
                  <a:pt x="284" y="255"/>
                  <a:pt x="283" y="251"/>
                  <a:pt x="286" y="252"/>
                </a:cubicBezTo>
                <a:cubicBezTo>
                  <a:pt x="286" y="255"/>
                  <a:pt x="283" y="256"/>
                  <a:pt x="282" y="258"/>
                </a:cubicBezTo>
                <a:cubicBezTo>
                  <a:pt x="279" y="259"/>
                  <a:pt x="276" y="259"/>
                  <a:pt x="274" y="258"/>
                </a:cubicBezTo>
                <a:cubicBezTo>
                  <a:pt x="271" y="256"/>
                  <a:pt x="269" y="253"/>
                  <a:pt x="270" y="249"/>
                </a:cubicBezTo>
                <a:cubicBezTo>
                  <a:pt x="270" y="247"/>
                  <a:pt x="272" y="245"/>
                  <a:pt x="274" y="243"/>
                </a:cubicBezTo>
                <a:cubicBezTo>
                  <a:pt x="275" y="238"/>
                  <a:pt x="276" y="232"/>
                  <a:pt x="281" y="229"/>
                </a:cubicBezTo>
                <a:cubicBezTo>
                  <a:pt x="283" y="227"/>
                  <a:pt x="286" y="228"/>
                  <a:pt x="287" y="226"/>
                </a:cubicBezTo>
                <a:cubicBezTo>
                  <a:pt x="287" y="223"/>
                  <a:pt x="287" y="220"/>
                  <a:pt x="289" y="217"/>
                </a:cubicBezTo>
                <a:cubicBezTo>
                  <a:pt x="290" y="215"/>
                  <a:pt x="293" y="215"/>
                  <a:pt x="296" y="215"/>
                </a:cubicBezTo>
                <a:cubicBezTo>
                  <a:pt x="297" y="216"/>
                  <a:pt x="297" y="216"/>
                  <a:pt x="297" y="216"/>
                </a:cubicBezTo>
                <a:close/>
                <a:moveTo>
                  <a:pt x="214" y="223"/>
                </a:moveTo>
                <a:cubicBezTo>
                  <a:pt x="210" y="223"/>
                  <a:pt x="203" y="221"/>
                  <a:pt x="200" y="226"/>
                </a:cubicBezTo>
                <a:cubicBezTo>
                  <a:pt x="200" y="228"/>
                  <a:pt x="200" y="228"/>
                  <a:pt x="200" y="228"/>
                </a:cubicBezTo>
                <a:cubicBezTo>
                  <a:pt x="202" y="230"/>
                  <a:pt x="204" y="231"/>
                  <a:pt x="207" y="233"/>
                </a:cubicBezTo>
                <a:cubicBezTo>
                  <a:pt x="206" y="234"/>
                  <a:pt x="204" y="233"/>
                  <a:pt x="202" y="233"/>
                </a:cubicBezTo>
                <a:cubicBezTo>
                  <a:pt x="200" y="231"/>
                  <a:pt x="198" y="229"/>
                  <a:pt x="197" y="227"/>
                </a:cubicBezTo>
                <a:cubicBezTo>
                  <a:pt x="197" y="224"/>
                  <a:pt x="200" y="224"/>
                  <a:pt x="201" y="222"/>
                </a:cubicBezTo>
                <a:cubicBezTo>
                  <a:pt x="205" y="221"/>
                  <a:pt x="211" y="219"/>
                  <a:pt x="214" y="223"/>
                </a:cubicBezTo>
                <a:close/>
                <a:moveTo>
                  <a:pt x="120" y="228"/>
                </a:moveTo>
                <a:cubicBezTo>
                  <a:pt x="121" y="228"/>
                  <a:pt x="120" y="229"/>
                  <a:pt x="120" y="230"/>
                </a:cubicBezTo>
                <a:cubicBezTo>
                  <a:pt x="116" y="232"/>
                  <a:pt x="113" y="234"/>
                  <a:pt x="109" y="235"/>
                </a:cubicBezTo>
                <a:cubicBezTo>
                  <a:pt x="109" y="234"/>
                  <a:pt x="109" y="234"/>
                  <a:pt x="109" y="234"/>
                </a:cubicBezTo>
                <a:cubicBezTo>
                  <a:pt x="112" y="233"/>
                  <a:pt x="115" y="231"/>
                  <a:pt x="116" y="229"/>
                </a:cubicBezTo>
                <a:cubicBezTo>
                  <a:pt x="113" y="225"/>
                  <a:pt x="107" y="225"/>
                  <a:pt x="101" y="224"/>
                </a:cubicBezTo>
                <a:cubicBezTo>
                  <a:pt x="101" y="223"/>
                  <a:pt x="102" y="223"/>
                  <a:pt x="103" y="223"/>
                </a:cubicBezTo>
                <a:cubicBezTo>
                  <a:pt x="109" y="222"/>
                  <a:pt x="113" y="225"/>
                  <a:pt x="118" y="227"/>
                </a:cubicBezTo>
                <a:cubicBezTo>
                  <a:pt x="120" y="228"/>
                  <a:pt x="120" y="228"/>
                  <a:pt x="120" y="228"/>
                </a:cubicBezTo>
                <a:close/>
                <a:moveTo>
                  <a:pt x="218" y="226"/>
                </a:moveTo>
                <a:cubicBezTo>
                  <a:pt x="217" y="228"/>
                  <a:pt x="214" y="229"/>
                  <a:pt x="212" y="230"/>
                </a:cubicBezTo>
                <a:cubicBezTo>
                  <a:pt x="210" y="232"/>
                  <a:pt x="209" y="231"/>
                  <a:pt x="208" y="231"/>
                </a:cubicBezTo>
                <a:cubicBezTo>
                  <a:pt x="206" y="229"/>
                  <a:pt x="204" y="229"/>
                  <a:pt x="203" y="227"/>
                </a:cubicBezTo>
                <a:cubicBezTo>
                  <a:pt x="203" y="226"/>
                  <a:pt x="204" y="226"/>
                  <a:pt x="205" y="225"/>
                </a:cubicBezTo>
                <a:cubicBezTo>
                  <a:pt x="209" y="225"/>
                  <a:pt x="214" y="224"/>
                  <a:pt x="218" y="226"/>
                </a:cubicBezTo>
                <a:close/>
                <a:moveTo>
                  <a:pt x="297" y="228"/>
                </a:moveTo>
                <a:cubicBezTo>
                  <a:pt x="293" y="231"/>
                  <a:pt x="290" y="235"/>
                  <a:pt x="291" y="240"/>
                </a:cubicBezTo>
                <a:cubicBezTo>
                  <a:pt x="291" y="244"/>
                  <a:pt x="292" y="247"/>
                  <a:pt x="295" y="248"/>
                </a:cubicBezTo>
                <a:cubicBezTo>
                  <a:pt x="296" y="248"/>
                  <a:pt x="298" y="248"/>
                  <a:pt x="298" y="249"/>
                </a:cubicBezTo>
                <a:cubicBezTo>
                  <a:pt x="298" y="250"/>
                  <a:pt x="297" y="250"/>
                  <a:pt x="297" y="250"/>
                </a:cubicBezTo>
                <a:cubicBezTo>
                  <a:pt x="294" y="250"/>
                  <a:pt x="291" y="248"/>
                  <a:pt x="290" y="245"/>
                </a:cubicBezTo>
                <a:cubicBezTo>
                  <a:pt x="288" y="241"/>
                  <a:pt x="288" y="235"/>
                  <a:pt x="291" y="231"/>
                </a:cubicBezTo>
                <a:cubicBezTo>
                  <a:pt x="296" y="227"/>
                  <a:pt x="296" y="227"/>
                  <a:pt x="296" y="227"/>
                </a:cubicBezTo>
                <a:cubicBezTo>
                  <a:pt x="297" y="227"/>
                  <a:pt x="297" y="228"/>
                  <a:pt x="297" y="228"/>
                </a:cubicBezTo>
                <a:close/>
                <a:moveTo>
                  <a:pt x="113" y="229"/>
                </a:moveTo>
                <a:cubicBezTo>
                  <a:pt x="113" y="230"/>
                  <a:pt x="110" y="231"/>
                  <a:pt x="109" y="232"/>
                </a:cubicBezTo>
                <a:cubicBezTo>
                  <a:pt x="106" y="234"/>
                  <a:pt x="103" y="230"/>
                  <a:pt x="100" y="230"/>
                </a:cubicBezTo>
                <a:cubicBezTo>
                  <a:pt x="94" y="229"/>
                  <a:pt x="94" y="229"/>
                  <a:pt x="94" y="229"/>
                </a:cubicBezTo>
                <a:cubicBezTo>
                  <a:pt x="94" y="228"/>
                  <a:pt x="95" y="228"/>
                  <a:pt x="96" y="227"/>
                </a:cubicBezTo>
                <a:cubicBezTo>
                  <a:pt x="98" y="226"/>
                  <a:pt x="99" y="226"/>
                  <a:pt x="101" y="226"/>
                </a:cubicBezTo>
                <a:cubicBezTo>
                  <a:pt x="105" y="226"/>
                  <a:pt x="110" y="226"/>
                  <a:pt x="113" y="229"/>
                </a:cubicBezTo>
                <a:close/>
                <a:moveTo>
                  <a:pt x="227" y="228"/>
                </a:moveTo>
                <a:cubicBezTo>
                  <a:pt x="226" y="230"/>
                  <a:pt x="223" y="230"/>
                  <a:pt x="221" y="231"/>
                </a:cubicBezTo>
                <a:cubicBezTo>
                  <a:pt x="218" y="233"/>
                  <a:pt x="219" y="236"/>
                  <a:pt x="218" y="239"/>
                </a:cubicBezTo>
                <a:cubicBezTo>
                  <a:pt x="216" y="243"/>
                  <a:pt x="212" y="247"/>
                  <a:pt x="208" y="249"/>
                </a:cubicBezTo>
                <a:cubicBezTo>
                  <a:pt x="207" y="248"/>
                  <a:pt x="208" y="245"/>
                  <a:pt x="209" y="244"/>
                </a:cubicBezTo>
                <a:cubicBezTo>
                  <a:pt x="211" y="236"/>
                  <a:pt x="219" y="230"/>
                  <a:pt x="226" y="228"/>
                </a:cubicBezTo>
                <a:cubicBezTo>
                  <a:pt x="227" y="228"/>
                  <a:pt x="227" y="228"/>
                  <a:pt x="227" y="228"/>
                </a:cubicBezTo>
                <a:close/>
                <a:moveTo>
                  <a:pt x="218" y="229"/>
                </a:moveTo>
                <a:cubicBezTo>
                  <a:pt x="211" y="235"/>
                  <a:pt x="204" y="241"/>
                  <a:pt x="205" y="251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200" y="247"/>
                  <a:pt x="203" y="241"/>
                  <a:pt x="207" y="237"/>
                </a:cubicBezTo>
                <a:cubicBezTo>
                  <a:pt x="210" y="234"/>
                  <a:pt x="213" y="231"/>
                  <a:pt x="217" y="230"/>
                </a:cubicBezTo>
                <a:cubicBezTo>
                  <a:pt x="217" y="229"/>
                  <a:pt x="218" y="229"/>
                  <a:pt x="218" y="229"/>
                </a:cubicBezTo>
                <a:close/>
                <a:moveTo>
                  <a:pt x="26" y="233"/>
                </a:moveTo>
                <a:cubicBezTo>
                  <a:pt x="29" y="238"/>
                  <a:pt x="27" y="244"/>
                  <a:pt x="24" y="249"/>
                </a:cubicBezTo>
                <a:cubicBezTo>
                  <a:pt x="24" y="249"/>
                  <a:pt x="23" y="250"/>
                  <a:pt x="22" y="250"/>
                </a:cubicBezTo>
                <a:cubicBezTo>
                  <a:pt x="23" y="248"/>
                  <a:pt x="24" y="247"/>
                  <a:pt x="25" y="245"/>
                </a:cubicBezTo>
                <a:cubicBezTo>
                  <a:pt x="26" y="241"/>
                  <a:pt x="27" y="236"/>
                  <a:pt x="24" y="233"/>
                </a:cubicBezTo>
                <a:cubicBezTo>
                  <a:pt x="22" y="231"/>
                  <a:pt x="21" y="230"/>
                  <a:pt x="19" y="229"/>
                </a:cubicBezTo>
                <a:cubicBezTo>
                  <a:pt x="17" y="229"/>
                  <a:pt x="15" y="229"/>
                  <a:pt x="13" y="229"/>
                </a:cubicBezTo>
                <a:cubicBezTo>
                  <a:pt x="13" y="229"/>
                  <a:pt x="13" y="228"/>
                  <a:pt x="14" y="228"/>
                </a:cubicBezTo>
                <a:cubicBezTo>
                  <a:pt x="19" y="226"/>
                  <a:pt x="24" y="229"/>
                  <a:pt x="26" y="233"/>
                </a:cubicBezTo>
                <a:close/>
                <a:moveTo>
                  <a:pt x="143" y="232"/>
                </a:moveTo>
                <a:cubicBezTo>
                  <a:pt x="144" y="234"/>
                  <a:pt x="144" y="236"/>
                  <a:pt x="143" y="237"/>
                </a:cubicBezTo>
                <a:cubicBezTo>
                  <a:pt x="139" y="243"/>
                  <a:pt x="132" y="243"/>
                  <a:pt x="125" y="243"/>
                </a:cubicBezTo>
                <a:cubicBezTo>
                  <a:pt x="122" y="241"/>
                  <a:pt x="118" y="242"/>
                  <a:pt x="115" y="239"/>
                </a:cubicBezTo>
                <a:cubicBezTo>
                  <a:pt x="114" y="241"/>
                  <a:pt x="113" y="239"/>
                  <a:pt x="113" y="238"/>
                </a:cubicBezTo>
                <a:cubicBezTo>
                  <a:pt x="112" y="237"/>
                  <a:pt x="113" y="236"/>
                  <a:pt x="114" y="236"/>
                </a:cubicBezTo>
                <a:cubicBezTo>
                  <a:pt x="115" y="235"/>
                  <a:pt x="116" y="236"/>
                  <a:pt x="116" y="237"/>
                </a:cubicBezTo>
                <a:cubicBezTo>
                  <a:pt x="122" y="238"/>
                  <a:pt x="127" y="239"/>
                  <a:pt x="133" y="238"/>
                </a:cubicBezTo>
                <a:cubicBezTo>
                  <a:pt x="135" y="237"/>
                  <a:pt x="137" y="236"/>
                  <a:pt x="137" y="234"/>
                </a:cubicBezTo>
                <a:cubicBezTo>
                  <a:pt x="138" y="232"/>
                  <a:pt x="136" y="231"/>
                  <a:pt x="135" y="230"/>
                </a:cubicBezTo>
                <a:cubicBezTo>
                  <a:pt x="135" y="228"/>
                  <a:pt x="136" y="229"/>
                  <a:pt x="137" y="229"/>
                </a:cubicBezTo>
                <a:cubicBezTo>
                  <a:pt x="139" y="229"/>
                  <a:pt x="142" y="230"/>
                  <a:pt x="143" y="232"/>
                </a:cubicBezTo>
                <a:close/>
                <a:moveTo>
                  <a:pt x="178" y="232"/>
                </a:moveTo>
                <a:cubicBezTo>
                  <a:pt x="177" y="234"/>
                  <a:pt x="178" y="235"/>
                  <a:pt x="178" y="236"/>
                </a:cubicBezTo>
                <a:cubicBezTo>
                  <a:pt x="182" y="241"/>
                  <a:pt x="190" y="240"/>
                  <a:pt x="196" y="239"/>
                </a:cubicBezTo>
                <a:cubicBezTo>
                  <a:pt x="198" y="239"/>
                  <a:pt x="201" y="236"/>
                  <a:pt x="204" y="237"/>
                </a:cubicBezTo>
                <a:cubicBezTo>
                  <a:pt x="203" y="238"/>
                  <a:pt x="203" y="240"/>
                  <a:pt x="202" y="241"/>
                </a:cubicBezTo>
                <a:cubicBezTo>
                  <a:pt x="199" y="241"/>
                  <a:pt x="197" y="243"/>
                  <a:pt x="195" y="243"/>
                </a:cubicBezTo>
                <a:cubicBezTo>
                  <a:pt x="187" y="245"/>
                  <a:pt x="178" y="246"/>
                  <a:pt x="172" y="241"/>
                </a:cubicBezTo>
                <a:cubicBezTo>
                  <a:pt x="170" y="239"/>
                  <a:pt x="169" y="238"/>
                  <a:pt x="169" y="236"/>
                </a:cubicBezTo>
                <a:cubicBezTo>
                  <a:pt x="169" y="233"/>
                  <a:pt x="172" y="232"/>
                  <a:pt x="174" y="232"/>
                </a:cubicBezTo>
                <a:cubicBezTo>
                  <a:pt x="175" y="232"/>
                  <a:pt x="178" y="230"/>
                  <a:pt x="178" y="232"/>
                </a:cubicBezTo>
                <a:close/>
                <a:moveTo>
                  <a:pt x="309" y="235"/>
                </a:moveTo>
                <a:cubicBezTo>
                  <a:pt x="311" y="239"/>
                  <a:pt x="310" y="244"/>
                  <a:pt x="308" y="248"/>
                </a:cubicBezTo>
                <a:cubicBezTo>
                  <a:pt x="304" y="252"/>
                  <a:pt x="304" y="252"/>
                  <a:pt x="304" y="252"/>
                </a:cubicBezTo>
                <a:cubicBezTo>
                  <a:pt x="298" y="252"/>
                  <a:pt x="292" y="256"/>
                  <a:pt x="289" y="261"/>
                </a:cubicBezTo>
                <a:cubicBezTo>
                  <a:pt x="288" y="265"/>
                  <a:pt x="287" y="269"/>
                  <a:pt x="289" y="273"/>
                </a:cubicBezTo>
                <a:cubicBezTo>
                  <a:pt x="290" y="275"/>
                  <a:pt x="292" y="277"/>
                  <a:pt x="294" y="278"/>
                </a:cubicBezTo>
                <a:cubicBezTo>
                  <a:pt x="295" y="279"/>
                  <a:pt x="294" y="280"/>
                  <a:pt x="293" y="280"/>
                </a:cubicBezTo>
                <a:cubicBezTo>
                  <a:pt x="290" y="278"/>
                  <a:pt x="287" y="275"/>
                  <a:pt x="285" y="271"/>
                </a:cubicBezTo>
                <a:cubicBezTo>
                  <a:pt x="285" y="270"/>
                  <a:pt x="287" y="267"/>
                  <a:pt x="284" y="267"/>
                </a:cubicBezTo>
                <a:cubicBezTo>
                  <a:pt x="282" y="268"/>
                  <a:pt x="280" y="269"/>
                  <a:pt x="278" y="268"/>
                </a:cubicBezTo>
                <a:cubicBezTo>
                  <a:pt x="275" y="269"/>
                  <a:pt x="275" y="272"/>
                  <a:pt x="274" y="275"/>
                </a:cubicBezTo>
                <a:cubicBezTo>
                  <a:pt x="279" y="275"/>
                  <a:pt x="283" y="277"/>
                  <a:pt x="285" y="281"/>
                </a:cubicBezTo>
                <a:cubicBezTo>
                  <a:pt x="285" y="283"/>
                  <a:pt x="287" y="284"/>
                  <a:pt x="286" y="285"/>
                </a:cubicBezTo>
                <a:cubicBezTo>
                  <a:pt x="285" y="285"/>
                  <a:pt x="284" y="285"/>
                  <a:pt x="284" y="285"/>
                </a:cubicBezTo>
                <a:cubicBezTo>
                  <a:pt x="284" y="281"/>
                  <a:pt x="281" y="278"/>
                  <a:pt x="277" y="277"/>
                </a:cubicBezTo>
                <a:cubicBezTo>
                  <a:pt x="275" y="277"/>
                  <a:pt x="273" y="277"/>
                  <a:pt x="271" y="278"/>
                </a:cubicBezTo>
                <a:cubicBezTo>
                  <a:pt x="270" y="277"/>
                  <a:pt x="272" y="275"/>
                  <a:pt x="272" y="274"/>
                </a:cubicBezTo>
                <a:cubicBezTo>
                  <a:pt x="274" y="272"/>
                  <a:pt x="275" y="269"/>
                  <a:pt x="275" y="267"/>
                </a:cubicBezTo>
                <a:cubicBezTo>
                  <a:pt x="276" y="266"/>
                  <a:pt x="278" y="267"/>
                  <a:pt x="280" y="266"/>
                </a:cubicBezTo>
                <a:cubicBezTo>
                  <a:pt x="283" y="265"/>
                  <a:pt x="286" y="266"/>
                  <a:pt x="287" y="263"/>
                </a:cubicBezTo>
                <a:cubicBezTo>
                  <a:pt x="288" y="258"/>
                  <a:pt x="292" y="254"/>
                  <a:pt x="296" y="252"/>
                </a:cubicBezTo>
                <a:cubicBezTo>
                  <a:pt x="299" y="252"/>
                  <a:pt x="301" y="251"/>
                  <a:pt x="304" y="250"/>
                </a:cubicBezTo>
                <a:cubicBezTo>
                  <a:pt x="307" y="247"/>
                  <a:pt x="309" y="242"/>
                  <a:pt x="308" y="237"/>
                </a:cubicBezTo>
                <a:cubicBezTo>
                  <a:pt x="307" y="236"/>
                  <a:pt x="306" y="234"/>
                  <a:pt x="304" y="235"/>
                </a:cubicBezTo>
                <a:cubicBezTo>
                  <a:pt x="303" y="234"/>
                  <a:pt x="302" y="235"/>
                  <a:pt x="301" y="236"/>
                </a:cubicBezTo>
                <a:cubicBezTo>
                  <a:pt x="301" y="238"/>
                  <a:pt x="301" y="239"/>
                  <a:pt x="299" y="239"/>
                </a:cubicBezTo>
                <a:cubicBezTo>
                  <a:pt x="298" y="238"/>
                  <a:pt x="300" y="236"/>
                  <a:pt x="300" y="235"/>
                </a:cubicBezTo>
                <a:cubicBezTo>
                  <a:pt x="301" y="234"/>
                  <a:pt x="303" y="233"/>
                  <a:pt x="304" y="233"/>
                </a:cubicBezTo>
                <a:cubicBezTo>
                  <a:pt x="306" y="233"/>
                  <a:pt x="308" y="234"/>
                  <a:pt x="309" y="235"/>
                </a:cubicBezTo>
                <a:close/>
                <a:moveTo>
                  <a:pt x="135" y="233"/>
                </a:moveTo>
                <a:cubicBezTo>
                  <a:pt x="134" y="235"/>
                  <a:pt x="133" y="236"/>
                  <a:pt x="132" y="236"/>
                </a:cubicBezTo>
                <a:cubicBezTo>
                  <a:pt x="127" y="236"/>
                  <a:pt x="122" y="237"/>
                  <a:pt x="118" y="234"/>
                </a:cubicBezTo>
                <a:cubicBezTo>
                  <a:pt x="118" y="234"/>
                  <a:pt x="119" y="233"/>
                  <a:pt x="120" y="234"/>
                </a:cubicBezTo>
                <a:cubicBezTo>
                  <a:pt x="123" y="235"/>
                  <a:pt x="127" y="236"/>
                  <a:pt x="131" y="235"/>
                </a:cubicBezTo>
                <a:cubicBezTo>
                  <a:pt x="132" y="235"/>
                  <a:pt x="134" y="229"/>
                  <a:pt x="135" y="233"/>
                </a:cubicBezTo>
                <a:close/>
                <a:moveTo>
                  <a:pt x="118" y="252"/>
                </a:moveTo>
                <a:cubicBezTo>
                  <a:pt x="118" y="253"/>
                  <a:pt x="118" y="254"/>
                  <a:pt x="117" y="254"/>
                </a:cubicBezTo>
                <a:cubicBezTo>
                  <a:pt x="115" y="254"/>
                  <a:pt x="115" y="251"/>
                  <a:pt x="115" y="250"/>
                </a:cubicBezTo>
                <a:cubicBezTo>
                  <a:pt x="113" y="241"/>
                  <a:pt x="105" y="237"/>
                  <a:pt x="99" y="232"/>
                </a:cubicBezTo>
                <a:cubicBezTo>
                  <a:pt x="109" y="234"/>
                  <a:pt x="115" y="244"/>
                  <a:pt x="118" y="252"/>
                </a:cubicBezTo>
                <a:close/>
                <a:moveTo>
                  <a:pt x="194" y="235"/>
                </a:moveTo>
                <a:cubicBezTo>
                  <a:pt x="196" y="235"/>
                  <a:pt x="199" y="234"/>
                  <a:pt x="201" y="235"/>
                </a:cubicBezTo>
                <a:cubicBezTo>
                  <a:pt x="200" y="235"/>
                  <a:pt x="200" y="235"/>
                  <a:pt x="200" y="235"/>
                </a:cubicBezTo>
                <a:cubicBezTo>
                  <a:pt x="194" y="237"/>
                  <a:pt x="186" y="241"/>
                  <a:pt x="180" y="235"/>
                </a:cubicBezTo>
                <a:cubicBezTo>
                  <a:pt x="180" y="235"/>
                  <a:pt x="179" y="234"/>
                  <a:pt x="180" y="233"/>
                </a:cubicBezTo>
                <a:cubicBezTo>
                  <a:pt x="184" y="237"/>
                  <a:pt x="189" y="236"/>
                  <a:pt x="194" y="235"/>
                </a:cubicBezTo>
                <a:close/>
                <a:moveTo>
                  <a:pt x="113" y="252"/>
                </a:moveTo>
                <a:cubicBezTo>
                  <a:pt x="106" y="250"/>
                  <a:pt x="99" y="243"/>
                  <a:pt x="96" y="236"/>
                </a:cubicBezTo>
                <a:cubicBezTo>
                  <a:pt x="96" y="235"/>
                  <a:pt x="95" y="234"/>
                  <a:pt x="96" y="234"/>
                </a:cubicBezTo>
                <a:cubicBezTo>
                  <a:pt x="104" y="237"/>
                  <a:pt x="113" y="243"/>
                  <a:pt x="113" y="252"/>
                </a:cubicBezTo>
                <a:close/>
                <a:moveTo>
                  <a:pt x="16" y="239"/>
                </a:moveTo>
                <a:cubicBezTo>
                  <a:pt x="16" y="241"/>
                  <a:pt x="14" y="241"/>
                  <a:pt x="14" y="240"/>
                </a:cubicBezTo>
                <a:cubicBezTo>
                  <a:pt x="13" y="240"/>
                  <a:pt x="12" y="240"/>
                  <a:pt x="12" y="240"/>
                </a:cubicBezTo>
                <a:cubicBezTo>
                  <a:pt x="10" y="241"/>
                  <a:pt x="10" y="243"/>
                  <a:pt x="9" y="246"/>
                </a:cubicBezTo>
                <a:cubicBezTo>
                  <a:pt x="10" y="249"/>
                  <a:pt x="11" y="252"/>
                  <a:pt x="14" y="253"/>
                </a:cubicBezTo>
                <a:cubicBezTo>
                  <a:pt x="14" y="254"/>
                  <a:pt x="14" y="255"/>
                  <a:pt x="14" y="255"/>
                </a:cubicBezTo>
                <a:cubicBezTo>
                  <a:pt x="11" y="253"/>
                  <a:pt x="9" y="250"/>
                  <a:pt x="8" y="247"/>
                </a:cubicBezTo>
                <a:cubicBezTo>
                  <a:pt x="8" y="244"/>
                  <a:pt x="8" y="241"/>
                  <a:pt x="11" y="239"/>
                </a:cubicBezTo>
                <a:cubicBezTo>
                  <a:pt x="12" y="238"/>
                  <a:pt x="14" y="238"/>
                  <a:pt x="16" y="239"/>
                </a:cubicBezTo>
                <a:cubicBezTo>
                  <a:pt x="16" y="239"/>
                  <a:pt x="16" y="239"/>
                  <a:pt x="16" y="239"/>
                </a:cubicBezTo>
                <a:close/>
                <a:moveTo>
                  <a:pt x="157" y="246"/>
                </a:moveTo>
                <a:cubicBezTo>
                  <a:pt x="157" y="248"/>
                  <a:pt x="157" y="250"/>
                  <a:pt x="155" y="251"/>
                </a:cubicBezTo>
                <a:cubicBezTo>
                  <a:pt x="154" y="252"/>
                  <a:pt x="153" y="253"/>
                  <a:pt x="151" y="253"/>
                </a:cubicBezTo>
                <a:cubicBezTo>
                  <a:pt x="151" y="251"/>
                  <a:pt x="153" y="249"/>
                  <a:pt x="151" y="248"/>
                </a:cubicBezTo>
                <a:cubicBezTo>
                  <a:pt x="150" y="246"/>
                  <a:pt x="148" y="246"/>
                  <a:pt x="146" y="245"/>
                </a:cubicBezTo>
                <a:cubicBezTo>
                  <a:pt x="137" y="247"/>
                  <a:pt x="126" y="250"/>
                  <a:pt x="117" y="244"/>
                </a:cubicBezTo>
                <a:cubicBezTo>
                  <a:pt x="117" y="244"/>
                  <a:pt x="117" y="244"/>
                  <a:pt x="117" y="243"/>
                </a:cubicBezTo>
                <a:cubicBezTo>
                  <a:pt x="120" y="244"/>
                  <a:pt x="124" y="244"/>
                  <a:pt x="128" y="245"/>
                </a:cubicBezTo>
                <a:cubicBezTo>
                  <a:pt x="133" y="245"/>
                  <a:pt x="139" y="245"/>
                  <a:pt x="143" y="240"/>
                </a:cubicBezTo>
                <a:cubicBezTo>
                  <a:pt x="148" y="239"/>
                  <a:pt x="155" y="240"/>
                  <a:pt x="157" y="246"/>
                </a:cubicBezTo>
                <a:close/>
                <a:moveTo>
                  <a:pt x="200" y="244"/>
                </a:moveTo>
                <a:cubicBezTo>
                  <a:pt x="201" y="246"/>
                  <a:pt x="198" y="247"/>
                  <a:pt x="197" y="248"/>
                </a:cubicBezTo>
                <a:cubicBezTo>
                  <a:pt x="188" y="252"/>
                  <a:pt x="180" y="249"/>
                  <a:pt x="171" y="248"/>
                </a:cubicBezTo>
                <a:cubicBezTo>
                  <a:pt x="167" y="247"/>
                  <a:pt x="164" y="250"/>
                  <a:pt x="162" y="253"/>
                </a:cubicBezTo>
                <a:cubicBezTo>
                  <a:pt x="161" y="253"/>
                  <a:pt x="161" y="252"/>
                  <a:pt x="161" y="251"/>
                </a:cubicBezTo>
                <a:cubicBezTo>
                  <a:pt x="162" y="247"/>
                  <a:pt x="165" y="244"/>
                  <a:pt x="168" y="244"/>
                </a:cubicBezTo>
                <a:cubicBezTo>
                  <a:pt x="174" y="244"/>
                  <a:pt x="179" y="247"/>
                  <a:pt x="184" y="246"/>
                </a:cubicBezTo>
                <a:cubicBezTo>
                  <a:pt x="190" y="246"/>
                  <a:pt x="195" y="244"/>
                  <a:pt x="200" y="244"/>
                </a:cubicBezTo>
                <a:close/>
                <a:moveTo>
                  <a:pt x="265" y="246"/>
                </a:moveTo>
                <a:cubicBezTo>
                  <a:pt x="264" y="248"/>
                  <a:pt x="264" y="248"/>
                  <a:pt x="264" y="248"/>
                </a:cubicBezTo>
                <a:cubicBezTo>
                  <a:pt x="264" y="248"/>
                  <a:pt x="263" y="247"/>
                  <a:pt x="262" y="248"/>
                </a:cubicBezTo>
                <a:cubicBezTo>
                  <a:pt x="261" y="248"/>
                  <a:pt x="259" y="249"/>
                  <a:pt x="259" y="251"/>
                </a:cubicBezTo>
                <a:cubicBezTo>
                  <a:pt x="259" y="251"/>
                  <a:pt x="259" y="252"/>
                  <a:pt x="260" y="252"/>
                </a:cubicBezTo>
                <a:cubicBezTo>
                  <a:pt x="261" y="252"/>
                  <a:pt x="261" y="251"/>
                  <a:pt x="262" y="250"/>
                </a:cubicBezTo>
                <a:cubicBezTo>
                  <a:pt x="264" y="249"/>
                  <a:pt x="264" y="249"/>
                  <a:pt x="264" y="249"/>
                </a:cubicBezTo>
                <a:cubicBezTo>
                  <a:pt x="264" y="254"/>
                  <a:pt x="264" y="254"/>
                  <a:pt x="264" y="254"/>
                </a:cubicBezTo>
                <a:cubicBezTo>
                  <a:pt x="262" y="254"/>
                  <a:pt x="259" y="253"/>
                  <a:pt x="257" y="254"/>
                </a:cubicBezTo>
                <a:cubicBezTo>
                  <a:pt x="256" y="254"/>
                  <a:pt x="256" y="253"/>
                  <a:pt x="256" y="252"/>
                </a:cubicBezTo>
                <a:cubicBezTo>
                  <a:pt x="257" y="250"/>
                  <a:pt x="258" y="247"/>
                  <a:pt x="260" y="246"/>
                </a:cubicBezTo>
                <a:cubicBezTo>
                  <a:pt x="262" y="246"/>
                  <a:pt x="264" y="244"/>
                  <a:pt x="265" y="246"/>
                </a:cubicBezTo>
                <a:close/>
                <a:moveTo>
                  <a:pt x="45" y="244"/>
                </a:moveTo>
                <a:cubicBezTo>
                  <a:pt x="47" y="246"/>
                  <a:pt x="49" y="249"/>
                  <a:pt x="48" y="252"/>
                </a:cubicBezTo>
                <a:cubicBezTo>
                  <a:pt x="47" y="255"/>
                  <a:pt x="45" y="259"/>
                  <a:pt x="42" y="259"/>
                </a:cubicBezTo>
                <a:cubicBezTo>
                  <a:pt x="39" y="260"/>
                  <a:pt x="37" y="259"/>
                  <a:pt x="35" y="257"/>
                </a:cubicBezTo>
                <a:cubicBezTo>
                  <a:pt x="34" y="255"/>
                  <a:pt x="33" y="254"/>
                  <a:pt x="33" y="252"/>
                </a:cubicBezTo>
                <a:cubicBezTo>
                  <a:pt x="35" y="251"/>
                  <a:pt x="35" y="254"/>
                  <a:pt x="36" y="255"/>
                </a:cubicBezTo>
                <a:cubicBezTo>
                  <a:pt x="37" y="257"/>
                  <a:pt x="39" y="258"/>
                  <a:pt x="41" y="257"/>
                </a:cubicBezTo>
                <a:cubicBezTo>
                  <a:pt x="42" y="257"/>
                  <a:pt x="44" y="256"/>
                  <a:pt x="45" y="255"/>
                </a:cubicBezTo>
                <a:cubicBezTo>
                  <a:pt x="46" y="253"/>
                  <a:pt x="46" y="251"/>
                  <a:pt x="46" y="249"/>
                </a:cubicBezTo>
                <a:cubicBezTo>
                  <a:pt x="46" y="247"/>
                  <a:pt x="43" y="246"/>
                  <a:pt x="44" y="244"/>
                </a:cubicBezTo>
                <a:cubicBezTo>
                  <a:pt x="45" y="244"/>
                  <a:pt x="45" y="244"/>
                  <a:pt x="45" y="244"/>
                </a:cubicBezTo>
                <a:close/>
                <a:moveTo>
                  <a:pt x="149" y="249"/>
                </a:moveTo>
                <a:cubicBezTo>
                  <a:pt x="149" y="251"/>
                  <a:pt x="149" y="251"/>
                  <a:pt x="148" y="252"/>
                </a:cubicBezTo>
                <a:cubicBezTo>
                  <a:pt x="148" y="251"/>
                  <a:pt x="147" y="250"/>
                  <a:pt x="146" y="250"/>
                </a:cubicBezTo>
                <a:cubicBezTo>
                  <a:pt x="144" y="249"/>
                  <a:pt x="142" y="249"/>
                  <a:pt x="139" y="250"/>
                </a:cubicBezTo>
                <a:cubicBezTo>
                  <a:pt x="133" y="251"/>
                  <a:pt x="126" y="252"/>
                  <a:pt x="120" y="250"/>
                </a:cubicBezTo>
                <a:cubicBezTo>
                  <a:pt x="120" y="250"/>
                  <a:pt x="120" y="249"/>
                  <a:pt x="120" y="248"/>
                </a:cubicBezTo>
                <a:cubicBezTo>
                  <a:pt x="124" y="248"/>
                  <a:pt x="127" y="250"/>
                  <a:pt x="131" y="250"/>
                </a:cubicBezTo>
                <a:cubicBezTo>
                  <a:pt x="136" y="250"/>
                  <a:pt x="141" y="248"/>
                  <a:pt x="146" y="248"/>
                </a:cubicBezTo>
                <a:cubicBezTo>
                  <a:pt x="147" y="248"/>
                  <a:pt x="149" y="248"/>
                  <a:pt x="149" y="249"/>
                </a:cubicBezTo>
                <a:close/>
                <a:moveTo>
                  <a:pt x="62" y="251"/>
                </a:moveTo>
                <a:cubicBezTo>
                  <a:pt x="63" y="253"/>
                  <a:pt x="64" y="256"/>
                  <a:pt x="63" y="259"/>
                </a:cubicBezTo>
                <a:cubicBezTo>
                  <a:pt x="63" y="260"/>
                  <a:pt x="62" y="259"/>
                  <a:pt x="61" y="259"/>
                </a:cubicBezTo>
                <a:cubicBezTo>
                  <a:pt x="61" y="256"/>
                  <a:pt x="61" y="252"/>
                  <a:pt x="57" y="251"/>
                </a:cubicBezTo>
                <a:cubicBezTo>
                  <a:pt x="56" y="252"/>
                  <a:pt x="55" y="249"/>
                  <a:pt x="54" y="250"/>
                </a:cubicBezTo>
                <a:cubicBezTo>
                  <a:pt x="54" y="249"/>
                  <a:pt x="53" y="247"/>
                  <a:pt x="54" y="247"/>
                </a:cubicBezTo>
                <a:cubicBezTo>
                  <a:pt x="57" y="247"/>
                  <a:pt x="60" y="249"/>
                  <a:pt x="62" y="251"/>
                </a:cubicBezTo>
                <a:close/>
                <a:moveTo>
                  <a:pt x="58" y="255"/>
                </a:moveTo>
                <a:cubicBezTo>
                  <a:pt x="59" y="256"/>
                  <a:pt x="59" y="257"/>
                  <a:pt x="59" y="259"/>
                </a:cubicBezTo>
                <a:cubicBezTo>
                  <a:pt x="57" y="259"/>
                  <a:pt x="54" y="259"/>
                  <a:pt x="51" y="259"/>
                </a:cubicBezTo>
                <a:cubicBezTo>
                  <a:pt x="52" y="258"/>
                  <a:pt x="53" y="257"/>
                  <a:pt x="53" y="255"/>
                </a:cubicBezTo>
                <a:cubicBezTo>
                  <a:pt x="53" y="254"/>
                  <a:pt x="54" y="253"/>
                  <a:pt x="54" y="252"/>
                </a:cubicBezTo>
                <a:cubicBezTo>
                  <a:pt x="56" y="252"/>
                  <a:pt x="57" y="253"/>
                  <a:pt x="58" y="255"/>
                </a:cubicBezTo>
                <a:close/>
                <a:moveTo>
                  <a:pt x="265" y="264"/>
                </a:moveTo>
                <a:cubicBezTo>
                  <a:pt x="265" y="267"/>
                  <a:pt x="266" y="271"/>
                  <a:pt x="263" y="273"/>
                </a:cubicBezTo>
                <a:cubicBezTo>
                  <a:pt x="263" y="273"/>
                  <a:pt x="262" y="274"/>
                  <a:pt x="261" y="273"/>
                </a:cubicBezTo>
                <a:cubicBezTo>
                  <a:pt x="261" y="272"/>
                  <a:pt x="263" y="271"/>
                  <a:pt x="263" y="269"/>
                </a:cubicBezTo>
                <a:cubicBezTo>
                  <a:pt x="263" y="267"/>
                  <a:pt x="263" y="265"/>
                  <a:pt x="261" y="263"/>
                </a:cubicBezTo>
                <a:cubicBezTo>
                  <a:pt x="260" y="262"/>
                  <a:pt x="258" y="261"/>
                  <a:pt x="256" y="261"/>
                </a:cubicBezTo>
                <a:cubicBezTo>
                  <a:pt x="255" y="261"/>
                  <a:pt x="253" y="263"/>
                  <a:pt x="252" y="264"/>
                </a:cubicBezTo>
                <a:cubicBezTo>
                  <a:pt x="251" y="266"/>
                  <a:pt x="252" y="269"/>
                  <a:pt x="250" y="269"/>
                </a:cubicBezTo>
                <a:cubicBezTo>
                  <a:pt x="247" y="270"/>
                  <a:pt x="241" y="267"/>
                  <a:pt x="240" y="272"/>
                </a:cubicBezTo>
                <a:cubicBezTo>
                  <a:pt x="239" y="274"/>
                  <a:pt x="241" y="280"/>
                  <a:pt x="237" y="280"/>
                </a:cubicBezTo>
                <a:cubicBezTo>
                  <a:pt x="234" y="280"/>
                  <a:pt x="230" y="279"/>
                  <a:pt x="228" y="283"/>
                </a:cubicBezTo>
                <a:cubicBezTo>
                  <a:pt x="228" y="284"/>
                  <a:pt x="228" y="285"/>
                  <a:pt x="227" y="285"/>
                </a:cubicBezTo>
                <a:cubicBezTo>
                  <a:pt x="226" y="285"/>
                  <a:pt x="226" y="285"/>
                  <a:pt x="226" y="284"/>
                </a:cubicBezTo>
                <a:cubicBezTo>
                  <a:pt x="226" y="281"/>
                  <a:pt x="228" y="280"/>
                  <a:pt x="230" y="278"/>
                </a:cubicBezTo>
                <a:cubicBezTo>
                  <a:pt x="232" y="277"/>
                  <a:pt x="236" y="279"/>
                  <a:pt x="238" y="277"/>
                </a:cubicBezTo>
                <a:cubicBezTo>
                  <a:pt x="237" y="274"/>
                  <a:pt x="237" y="270"/>
                  <a:pt x="240" y="268"/>
                </a:cubicBezTo>
                <a:cubicBezTo>
                  <a:pt x="242" y="267"/>
                  <a:pt x="245" y="267"/>
                  <a:pt x="248" y="268"/>
                </a:cubicBezTo>
                <a:cubicBezTo>
                  <a:pt x="251" y="267"/>
                  <a:pt x="250" y="263"/>
                  <a:pt x="252" y="262"/>
                </a:cubicBezTo>
                <a:cubicBezTo>
                  <a:pt x="254" y="260"/>
                  <a:pt x="257" y="259"/>
                  <a:pt x="260" y="260"/>
                </a:cubicBezTo>
                <a:cubicBezTo>
                  <a:pt x="262" y="260"/>
                  <a:pt x="264" y="262"/>
                  <a:pt x="265" y="264"/>
                </a:cubicBezTo>
                <a:close/>
                <a:moveTo>
                  <a:pt x="308" y="262"/>
                </a:moveTo>
                <a:cubicBezTo>
                  <a:pt x="310" y="265"/>
                  <a:pt x="310" y="268"/>
                  <a:pt x="310" y="271"/>
                </a:cubicBezTo>
                <a:cubicBezTo>
                  <a:pt x="309" y="275"/>
                  <a:pt x="306" y="278"/>
                  <a:pt x="303" y="281"/>
                </a:cubicBezTo>
                <a:cubicBezTo>
                  <a:pt x="303" y="284"/>
                  <a:pt x="305" y="285"/>
                  <a:pt x="306" y="286"/>
                </a:cubicBezTo>
                <a:cubicBezTo>
                  <a:pt x="307" y="289"/>
                  <a:pt x="307" y="294"/>
                  <a:pt x="305" y="296"/>
                </a:cubicBezTo>
                <a:cubicBezTo>
                  <a:pt x="302" y="299"/>
                  <a:pt x="299" y="298"/>
                  <a:pt x="295" y="298"/>
                </a:cubicBezTo>
                <a:cubicBezTo>
                  <a:pt x="293" y="298"/>
                  <a:pt x="292" y="296"/>
                  <a:pt x="290" y="294"/>
                </a:cubicBezTo>
                <a:cubicBezTo>
                  <a:pt x="285" y="298"/>
                  <a:pt x="278" y="302"/>
                  <a:pt x="271" y="299"/>
                </a:cubicBezTo>
                <a:cubicBezTo>
                  <a:pt x="270" y="297"/>
                  <a:pt x="268" y="295"/>
                  <a:pt x="268" y="292"/>
                </a:cubicBezTo>
                <a:cubicBezTo>
                  <a:pt x="268" y="289"/>
                  <a:pt x="269" y="286"/>
                  <a:pt x="273" y="285"/>
                </a:cubicBezTo>
                <a:cubicBezTo>
                  <a:pt x="274" y="284"/>
                  <a:pt x="275" y="283"/>
                  <a:pt x="276" y="285"/>
                </a:cubicBezTo>
                <a:cubicBezTo>
                  <a:pt x="275" y="286"/>
                  <a:pt x="273" y="286"/>
                  <a:pt x="272" y="287"/>
                </a:cubicBezTo>
                <a:cubicBezTo>
                  <a:pt x="270" y="289"/>
                  <a:pt x="270" y="292"/>
                  <a:pt x="271" y="295"/>
                </a:cubicBezTo>
                <a:cubicBezTo>
                  <a:pt x="272" y="297"/>
                  <a:pt x="274" y="298"/>
                  <a:pt x="277" y="298"/>
                </a:cubicBezTo>
                <a:cubicBezTo>
                  <a:pt x="282" y="298"/>
                  <a:pt x="286" y="295"/>
                  <a:pt x="290" y="291"/>
                </a:cubicBezTo>
                <a:cubicBezTo>
                  <a:pt x="292" y="292"/>
                  <a:pt x="292" y="294"/>
                  <a:pt x="293" y="295"/>
                </a:cubicBezTo>
                <a:cubicBezTo>
                  <a:pt x="296" y="297"/>
                  <a:pt x="299" y="297"/>
                  <a:pt x="302" y="296"/>
                </a:cubicBezTo>
                <a:cubicBezTo>
                  <a:pt x="305" y="294"/>
                  <a:pt x="305" y="290"/>
                  <a:pt x="304" y="288"/>
                </a:cubicBezTo>
                <a:cubicBezTo>
                  <a:pt x="303" y="286"/>
                  <a:pt x="302" y="284"/>
                  <a:pt x="301" y="283"/>
                </a:cubicBezTo>
                <a:cubicBezTo>
                  <a:pt x="300" y="279"/>
                  <a:pt x="305" y="279"/>
                  <a:pt x="306" y="276"/>
                </a:cubicBezTo>
                <a:cubicBezTo>
                  <a:pt x="308" y="272"/>
                  <a:pt x="308" y="268"/>
                  <a:pt x="307" y="265"/>
                </a:cubicBezTo>
                <a:cubicBezTo>
                  <a:pt x="306" y="263"/>
                  <a:pt x="304" y="263"/>
                  <a:pt x="303" y="263"/>
                </a:cubicBezTo>
                <a:cubicBezTo>
                  <a:pt x="301" y="263"/>
                  <a:pt x="300" y="264"/>
                  <a:pt x="298" y="265"/>
                </a:cubicBezTo>
                <a:cubicBezTo>
                  <a:pt x="297" y="266"/>
                  <a:pt x="298" y="268"/>
                  <a:pt x="298" y="269"/>
                </a:cubicBezTo>
                <a:cubicBezTo>
                  <a:pt x="296" y="270"/>
                  <a:pt x="296" y="269"/>
                  <a:pt x="296" y="268"/>
                </a:cubicBezTo>
                <a:cubicBezTo>
                  <a:pt x="295" y="265"/>
                  <a:pt x="297" y="263"/>
                  <a:pt x="300" y="262"/>
                </a:cubicBezTo>
                <a:cubicBezTo>
                  <a:pt x="302" y="261"/>
                  <a:pt x="306" y="260"/>
                  <a:pt x="308" y="262"/>
                </a:cubicBezTo>
                <a:close/>
                <a:moveTo>
                  <a:pt x="93" y="261"/>
                </a:moveTo>
                <a:cubicBezTo>
                  <a:pt x="93" y="261"/>
                  <a:pt x="93" y="261"/>
                  <a:pt x="93" y="261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93" y="261"/>
                  <a:pt x="93" y="261"/>
                  <a:pt x="93" y="261"/>
                </a:cubicBezTo>
                <a:close/>
                <a:moveTo>
                  <a:pt x="24" y="266"/>
                </a:moveTo>
                <a:cubicBezTo>
                  <a:pt x="24" y="267"/>
                  <a:pt x="24" y="268"/>
                  <a:pt x="24" y="269"/>
                </a:cubicBezTo>
                <a:cubicBezTo>
                  <a:pt x="24" y="270"/>
                  <a:pt x="23" y="270"/>
                  <a:pt x="23" y="270"/>
                </a:cubicBezTo>
                <a:cubicBezTo>
                  <a:pt x="23" y="267"/>
                  <a:pt x="21" y="265"/>
                  <a:pt x="19" y="265"/>
                </a:cubicBezTo>
                <a:cubicBezTo>
                  <a:pt x="17" y="264"/>
                  <a:pt x="15" y="263"/>
                  <a:pt x="13" y="265"/>
                </a:cubicBezTo>
                <a:cubicBezTo>
                  <a:pt x="11" y="267"/>
                  <a:pt x="11" y="269"/>
                  <a:pt x="10" y="272"/>
                </a:cubicBezTo>
                <a:cubicBezTo>
                  <a:pt x="10" y="276"/>
                  <a:pt x="15" y="279"/>
                  <a:pt x="17" y="282"/>
                </a:cubicBezTo>
                <a:cubicBezTo>
                  <a:pt x="16" y="284"/>
                  <a:pt x="19" y="284"/>
                  <a:pt x="17" y="285"/>
                </a:cubicBezTo>
                <a:cubicBezTo>
                  <a:pt x="15" y="286"/>
                  <a:pt x="13" y="288"/>
                  <a:pt x="12" y="290"/>
                </a:cubicBezTo>
                <a:cubicBezTo>
                  <a:pt x="11" y="293"/>
                  <a:pt x="12" y="295"/>
                  <a:pt x="14" y="297"/>
                </a:cubicBezTo>
                <a:cubicBezTo>
                  <a:pt x="17" y="299"/>
                  <a:pt x="22" y="298"/>
                  <a:pt x="24" y="296"/>
                </a:cubicBezTo>
                <a:cubicBezTo>
                  <a:pt x="27" y="295"/>
                  <a:pt x="28" y="298"/>
                  <a:pt x="30" y="298"/>
                </a:cubicBezTo>
                <a:cubicBezTo>
                  <a:pt x="35" y="299"/>
                  <a:pt x="41" y="299"/>
                  <a:pt x="44" y="295"/>
                </a:cubicBezTo>
                <a:cubicBezTo>
                  <a:pt x="46" y="294"/>
                  <a:pt x="46" y="292"/>
                  <a:pt x="45" y="290"/>
                </a:cubicBezTo>
                <a:cubicBezTo>
                  <a:pt x="44" y="289"/>
                  <a:pt x="43" y="288"/>
                  <a:pt x="41" y="287"/>
                </a:cubicBezTo>
                <a:cubicBezTo>
                  <a:pt x="40" y="287"/>
                  <a:pt x="38" y="288"/>
                  <a:pt x="37" y="287"/>
                </a:cubicBezTo>
                <a:cubicBezTo>
                  <a:pt x="38" y="285"/>
                  <a:pt x="40" y="286"/>
                  <a:pt x="41" y="286"/>
                </a:cubicBezTo>
                <a:cubicBezTo>
                  <a:pt x="43" y="286"/>
                  <a:pt x="44" y="286"/>
                  <a:pt x="46" y="288"/>
                </a:cubicBezTo>
                <a:cubicBezTo>
                  <a:pt x="46" y="290"/>
                  <a:pt x="49" y="292"/>
                  <a:pt x="47" y="295"/>
                </a:cubicBezTo>
                <a:cubicBezTo>
                  <a:pt x="45" y="298"/>
                  <a:pt x="42" y="300"/>
                  <a:pt x="38" y="300"/>
                </a:cubicBezTo>
                <a:cubicBezTo>
                  <a:pt x="35" y="300"/>
                  <a:pt x="29" y="301"/>
                  <a:pt x="26" y="298"/>
                </a:cubicBezTo>
                <a:cubicBezTo>
                  <a:pt x="24" y="299"/>
                  <a:pt x="21" y="299"/>
                  <a:pt x="18" y="300"/>
                </a:cubicBezTo>
                <a:cubicBezTo>
                  <a:pt x="14" y="300"/>
                  <a:pt x="11" y="297"/>
                  <a:pt x="10" y="294"/>
                </a:cubicBezTo>
                <a:cubicBezTo>
                  <a:pt x="10" y="292"/>
                  <a:pt x="10" y="289"/>
                  <a:pt x="11" y="288"/>
                </a:cubicBezTo>
                <a:cubicBezTo>
                  <a:pt x="13" y="286"/>
                  <a:pt x="15" y="285"/>
                  <a:pt x="16" y="284"/>
                </a:cubicBezTo>
                <a:cubicBezTo>
                  <a:pt x="14" y="281"/>
                  <a:pt x="12" y="279"/>
                  <a:pt x="11" y="276"/>
                </a:cubicBezTo>
                <a:cubicBezTo>
                  <a:pt x="9" y="274"/>
                  <a:pt x="8" y="270"/>
                  <a:pt x="9" y="267"/>
                </a:cubicBezTo>
                <a:cubicBezTo>
                  <a:pt x="10" y="265"/>
                  <a:pt x="11" y="264"/>
                  <a:pt x="13" y="263"/>
                </a:cubicBezTo>
                <a:cubicBezTo>
                  <a:pt x="17" y="262"/>
                  <a:pt x="22" y="262"/>
                  <a:pt x="24" y="266"/>
                </a:cubicBezTo>
                <a:close/>
                <a:moveTo>
                  <a:pt x="66" y="269"/>
                </a:moveTo>
                <a:cubicBezTo>
                  <a:pt x="71" y="268"/>
                  <a:pt x="75" y="270"/>
                  <a:pt x="78" y="273"/>
                </a:cubicBezTo>
                <a:cubicBezTo>
                  <a:pt x="81" y="275"/>
                  <a:pt x="81" y="278"/>
                  <a:pt x="82" y="282"/>
                </a:cubicBezTo>
                <a:cubicBezTo>
                  <a:pt x="83" y="282"/>
                  <a:pt x="85" y="281"/>
                  <a:pt x="87" y="281"/>
                </a:cubicBezTo>
                <a:cubicBezTo>
                  <a:pt x="90" y="281"/>
                  <a:pt x="92" y="282"/>
                  <a:pt x="93" y="285"/>
                </a:cubicBezTo>
                <a:cubicBezTo>
                  <a:pt x="94" y="286"/>
                  <a:pt x="94" y="288"/>
                  <a:pt x="93" y="289"/>
                </a:cubicBezTo>
                <a:cubicBezTo>
                  <a:pt x="92" y="289"/>
                  <a:pt x="92" y="290"/>
                  <a:pt x="91" y="290"/>
                </a:cubicBezTo>
                <a:cubicBezTo>
                  <a:pt x="90" y="288"/>
                  <a:pt x="93" y="287"/>
                  <a:pt x="92" y="285"/>
                </a:cubicBezTo>
                <a:cubicBezTo>
                  <a:pt x="90" y="283"/>
                  <a:pt x="89" y="283"/>
                  <a:pt x="87" y="283"/>
                </a:cubicBezTo>
                <a:cubicBezTo>
                  <a:pt x="85" y="283"/>
                  <a:pt x="83" y="284"/>
                  <a:pt x="81" y="285"/>
                </a:cubicBezTo>
                <a:cubicBezTo>
                  <a:pt x="80" y="285"/>
                  <a:pt x="80" y="285"/>
                  <a:pt x="80" y="285"/>
                </a:cubicBezTo>
                <a:cubicBezTo>
                  <a:pt x="80" y="279"/>
                  <a:pt x="78" y="273"/>
                  <a:pt x="73" y="271"/>
                </a:cubicBezTo>
                <a:cubicBezTo>
                  <a:pt x="70" y="270"/>
                  <a:pt x="68" y="271"/>
                  <a:pt x="66" y="271"/>
                </a:cubicBezTo>
                <a:cubicBezTo>
                  <a:pt x="65" y="270"/>
                  <a:pt x="65" y="269"/>
                  <a:pt x="64" y="268"/>
                </a:cubicBezTo>
                <a:cubicBezTo>
                  <a:pt x="61" y="267"/>
                  <a:pt x="58" y="265"/>
                  <a:pt x="55" y="266"/>
                </a:cubicBezTo>
                <a:cubicBezTo>
                  <a:pt x="54" y="267"/>
                  <a:pt x="52" y="268"/>
                  <a:pt x="51" y="270"/>
                </a:cubicBezTo>
                <a:cubicBezTo>
                  <a:pt x="51" y="271"/>
                  <a:pt x="50" y="273"/>
                  <a:pt x="52" y="275"/>
                </a:cubicBezTo>
                <a:cubicBezTo>
                  <a:pt x="52" y="276"/>
                  <a:pt x="55" y="276"/>
                  <a:pt x="54" y="278"/>
                </a:cubicBezTo>
                <a:cubicBezTo>
                  <a:pt x="52" y="277"/>
                  <a:pt x="51" y="276"/>
                  <a:pt x="50" y="274"/>
                </a:cubicBezTo>
                <a:cubicBezTo>
                  <a:pt x="49" y="272"/>
                  <a:pt x="49" y="269"/>
                  <a:pt x="50" y="268"/>
                </a:cubicBezTo>
                <a:cubicBezTo>
                  <a:pt x="53" y="264"/>
                  <a:pt x="58" y="264"/>
                  <a:pt x="62" y="265"/>
                </a:cubicBezTo>
                <a:cubicBezTo>
                  <a:pt x="64" y="266"/>
                  <a:pt x="66" y="267"/>
                  <a:pt x="66" y="269"/>
                </a:cubicBezTo>
                <a:close/>
                <a:moveTo>
                  <a:pt x="41" y="271"/>
                </a:moveTo>
                <a:cubicBezTo>
                  <a:pt x="41" y="273"/>
                  <a:pt x="41" y="276"/>
                  <a:pt x="41" y="278"/>
                </a:cubicBezTo>
                <a:cubicBezTo>
                  <a:pt x="40" y="278"/>
                  <a:pt x="38" y="278"/>
                  <a:pt x="37" y="278"/>
                </a:cubicBezTo>
                <a:cubicBezTo>
                  <a:pt x="34" y="278"/>
                  <a:pt x="31" y="281"/>
                  <a:pt x="30" y="283"/>
                </a:cubicBezTo>
                <a:cubicBezTo>
                  <a:pt x="30" y="284"/>
                  <a:pt x="29" y="283"/>
                  <a:pt x="29" y="283"/>
                </a:cubicBezTo>
                <a:cubicBezTo>
                  <a:pt x="30" y="282"/>
                  <a:pt x="31" y="281"/>
                  <a:pt x="31" y="280"/>
                </a:cubicBezTo>
                <a:cubicBezTo>
                  <a:pt x="32" y="277"/>
                  <a:pt x="35" y="276"/>
                  <a:pt x="39" y="276"/>
                </a:cubicBezTo>
                <a:cubicBezTo>
                  <a:pt x="40" y="274"/>
                  <a:pt x="39" y="272"/>
                  <a:pt x="39" y="270"/>
                </a:cubicBezTo>
                <a:cubicBezTo>
                  <a:pt x="38" y="269"/>
                  <a:pt x="37" y="269"/>
                  <a:pt x="35" y="268"/>
                </a:cubicBezTo>
                <a:cubicBezTo>
                  <a:pt x="33" y="270"/>
                  <a:pt x="34" y="273"/>
                  <a:pt x="31" y="275"/>
                </a:cubicBezTo>
                <a:cubicBezTo>
                  <a:pt x="30" y="277"/>
                  <a:pt x="28" y="278"/>
                  <a:pt x="26" y="278"/>
                </a:cubicBezTo>
                <a:cubicBezTo>
                  <a:pt x="25" y="279"/>
                  <a:pt x="24" y="278"/>
                  <a:pt x="24" y="278"/>
                </a:cubicBezTo>
                <a:cubicBezTo>
                  <a:pt x="23" y="278"/>
                  <a:pt x="23" y="278"/>
                  <a:pt x="23" y="277"/>
                </a:cubicBezTo>
                <a:cubicBezTo>
                  <a:pt x="26" y="276"/>
                  <a:pt x="30" y="275"/>
                  <a:pt x="31" y="272"/>
                </a:cubicBezTo>
                <a:cubicBezTo>
                  <a:pt x="33" y="266"/>
                  <a:pt x="33" y="266"/>
                  <a:pt x="33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36" y="267"/>
                  <a:pt x="42" y="267"/>
                  <a:pt x="41" y="271"/>
                </a:cubicBezTo>
                <a:close/>
                <a:moveTo>
                  <a:pt x="68" y="278"/>
                </a:moveTo>
                <a:cubicBezTo>
                  <a:pt x="67" y="282"/>
                  <a:pt x="64" y="285"/>
                  <a:pt x="61" y="286"/>
                </a:cubicBezTo>
                <a:cubicBezTo>
                  <a:pt x="59" y="286"/>
                  <a:pt x="57" y="287"/>
                  <a:pt x="56" y="287"/>
                </a:cubicBezTo>
                <a:cubicBezTo>
                  <a:pt x="55" y="287"/>
                  <a:pt x="54" y="287"/>
                  <a:pt x="54" y="287"/>
                </a:cubicBezTo>
                <a:cubicBezTo>
                  <a:pt x="54" y="287"/>
                  <a:pt x="53" y="286"/>
                  <a:pt x="54" y="286"/>
                </a:cubicBezTo>
                <a:cubicBezTo>
                  <a:pt x="57" y="285"/>
                  <a:pt x="60" y="285"/>
                  <a:pt x="62" y="283"/>
                </a:cubicBezTo>
                <a:cubicBezTo>
                  <a:pt x="64" y="282"/>
                  <a:pt x="66" y="280"/>
                  <a:pt x="66" y="278"/>
                </a:cubicBezTo>
                <a:cubicBezTo>
                  <a:pt x="66" y="277"/>
                  <a:pt x="65" y="276"/>
                  <a:pt x="66" y="275"/>
                </a:cubicBezTo>
                <a:cubicBezTo>
                  <a:pt x="68" y="275"/>
                  <a:pt x="67" y="277"/>
                  <a:pt x="68" y="278"/>
                </a:cubicBezTo>
                <a:close/>
                <a:moveTo>
                  <a:pt x="248" y="282"/>
                </a:moveTo>
                <a:cubicBezTo>
                  <a:pt x="248" y="282"/>
                  <a:pt x="248" y="282"/>
                  <a:pt x="248" y="282"/>
                </a:cubicBezTo>
                <a:cubicBezTo>
                  <a:pt x="243" y="282"/>
                  <a:pt x="239" y="284"/>
                  <a:pt x="236" y="289"/>
                </a:cubicBezTo>
                <a:cubicBezTo>
                  <a:pt x="235" y="291"/>
                  <a:pt x="235" y="295"/>
                  <a:pt x="235" y="298"/>
                </a:cubicBezTo>
                <a:cubicBezTo>
                  <a:pt x="235" y="298"/>
                  <a:pt x="233" y="298"/>
                  <a:pt x="233" y="297"/>
                </a:cubicBezTo>
                <a:cubicBezTo>
                  <a:pt x="233" y="293"/>
                  <a:pt x="233" y="289"/>
                  <a:pt x="236" y="286"/>
                </a:cubicBezTo>
                <a:cubicBezTo>
                  <a:pt x="239" y="283"/>
                  <a:pt x="243" y="282"/>
                  <a:pt x="247" y="281"/>
                </a:cubicBezTo>
                <a:cubicBezTo>
                  <a:pt x="247" y="281"/>
                  <a:pt x="248" y="281"/>
                  <a:pt x="248" y="282"/>
                </a:cubicBezTo>
                <a:close/>
                <a:moveTo>
                  <a:pt x="261" y="285"/>
                </a:moveTo>
                <a:cubicBezTo>
                  <a:pt x="260" y="288"/>
                  <a:pt x="260" y="291"/>
                  <a:pt x="261" y="293"/>
                </a:cubicBezTo>
                <a:cubicBezTo>
                  <a:pt x="259" y="294"/>
                  <a:pt x="262" y="296"/>
                  <a:pt x="259" y="297"/>
                </a:cubicBezTo>
                <a:cubicBezTo>
                  <a:pt x="256" y="299"/>
                  <a:pt x="251" y="300"/>
                  <a:pt x="247" y="298"/>
                </a:cubicBezTo>
                <a:cubicBezTo>
                  <a:pt x="245" y="297"/>
                  <a:pt x="244" y="296"/>
                  <a:pt x="244" y="294"/>
                </a:cubicBezTo>
                <a:cubicBezTo>
                  <a:pt x="244" y="293"/>
                  <a:pt x="244" y="291"/>
                  <a:pt x="246" y="290"/>
                </a:cubicBezTo>
                <a:cubicBezTo>
                  <a:pt x="247" y="291"/>
                  <a:pt x="245" y="292"/>
                  <a:pt x="246" y="294"/>
                </a:cubicBezTo>
                <a:cubicBezTo>
                  <a:pt x="246" y="295"/>
                  <a:pt x="247" y="297"/>
                  <a:pt x="249" y="297"/>
                </a:cubicBezTo>
                <a:cubicBezTo>
                  <a:pt x="252" y="298"/>
                  <a:pt x="257" y="297"/>
                  <a:pt x="259" y="294"/>
                </a:cubicBezTo>
                <a:cubicBezTo>
                  <a:pt x="257" y="290"/>
                  <a:pt x="258" y="285"/>
                  <a:pt x="261" y="282"/>
                </a:cubicBezTo>
                <a:cubicBezTo>
                  <a:pt x="262" y="282"/>
                  <a:pt x="263" y="282"/>
                  <a:pt x="263" y="282"/>
                </a:cubicBezTo>
                <a:cubicBezTo>
                  <a:pt x="263" y="283"/>
                  <a:pt x="262" y="284"/>
                  <a:pt x="261" y="285"/>
                </a:cubicBezTo>
                <a:close/>
                <a:moveTo>
                  <a:pt x="216" y="290"/>
                </a:moveTo>
                <a:cubicBezTo>
                  <a:pt x="217" y="292"/>
                  <a:pt x="218" y="294"/>
                  <a:pt x="220" y="295"/>
                </a:cubicBezTo>
                <a:cubicBezTo>
                  <a:pt x="223" y="296"/>
                  <a:pt x="226" y="297"/>
                  <a:pt x="229" y="295"/>
                </a:cubicBezTo>
                <a:cubicBezTo>
                  <a:pt x="229" y="295"/>
                  <a:pt x="230" y="296"/>
                  <a:pt x="230" y="296"/>
                </a:cubicBezTo>
                <a:cubicBezTo>
                  <a:pt x="230" y="297"/>
                  <a:pt x="228" y="297"/>
                  <a:pt x="227" y="298"/>
                </a:cubicBezTo>
                <a:cubicBezTo>
                  <a:pt x="222" y="299"/>
                  <a:pt x="217" y="295"/>
                  <a:pt x="214" y="290"/>
                </a:cubicBezTo>
                <a:cubicBezTo>
                  <a:pt x="213" y="290"/>
                  <a:pt x="211" y="290"/>
                  <a:pt x="210" y="290"/>
                </a:cubicBezTo>
                <a:cubicBezTo>
                  <a:pt x="207" y="291"/>
                  <a:pt x="206" y="294"/>
                  <a:pt x="203" y="295"/>
                </a:cubicBezTo>
                <a:cubicBezTo>
                  <a:pt x="197" y="299"/>
                  <a:pt x="190" y="296"/>
                  <a:pt x="183" y="296"/>
                </a:cubicBezTo>
                <a:cubicBezTo>
                  <a:pt x="182" y="297"/>
                  <a:pt x="181" y="297"/>
                  <a:pt x="180" y="298"/>
                </a:cubicBezTo>
                <a:cubicBezTo>
                  <a:pt x="180" y="299"/>
                  <a:pt x="180" y="299"/>
                  <a:pt x="180" y="299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94" y="298"/>
                  <a:pt x="199" y="303"/>
                  <a:pt x="205" y="300"/>
                </a:cubicBezTo>
                <a:cubicBezTo>
                  <a:pt x="208" y="299"/>
                  <a:pt x="211" y="297"/>
                  <a:pt x="215" y="298"/>
                </a:cubicBezTo>
                <a:cubicBezTo>
                  <a:pt x="219" y="300"/>
                  <a:pt x="223" y="302"/>
                  <a:pt x="228" y="301"/>
                </a:cubicBezTo>
                <a:cubicBezTo>
                  <a:pt x="230" y="301"/>
                  <a:pt x="231" y="299"/>
                  <a:pt x="233" y="299"/>
                </a:cubicBezTo>
                <a:cubicBezTo>
                  <a:pt x="234" y="300"/>
                  <a:pt x="233" y="300"/>
                  <a:pt x="233" y="301"/>
                </a:cubicBezTo>
                <a:cubicBezTo>
                  <a:pt x="229" y="304"/>
                  <a:pt x="223" y="304"/>
                  <a:pt x="218" y="302"/>
                </a:cubicBezTo>
                <a:cubicBezTo>
                  <a:pt x="217" y="301"/>
                  <a:pt x="215" y="300"/>
                  <a:pt x="212" y="300"/>
                </a:cubicBezTo>
                <a:cubicBezTo>
                  <a:pt x="208" y="300"/>
                  <a:pt x="205" y="304"/>
                  <a:pt x="200" y="303"/>
                </a:cubicBezTo>
                <a:cubicBezTo>
                  <a:pt x="194" y="302"/>
                  <a:pt x="189" y="299"/>
                  <a:pt x="183" y="300"/>
                </a:cubicBezTo>
                <a:cubicBezTo>
                  <a:pt x="181" y="301"/>
                  <a:pt x="178" y="300"/>
                  <a:pt x="177" y="301"/>
                </a:cubicBezTo>
                <a:cubicBezTo>
                  <a:pt x="176" y="301"/>
                  <a:pt x="176" y="300"/>
                  <a:pt x="176" y="300"/>
                </a:cubicBezTo>
                <a:cubicBezTo>
                  <a:pt x="178" y="299"/>
                  <a:pt x="178" y="296"/>
                  <a:pt x="180" y="295"/>
                </a:cubicBezTo>
                <a:cubicBezTo>
                  <a:pt x="186" y="293"/>
                  <a:pt x="192" y="297"/>
                  <a:pt x="199" y="295"/>
                </a:cubicBezTo>
                <a:cubicBezTo>
                  <a:pt x="203" y="294"/>
                  <a:pt x="206" y="291"/>
                  <a:pt x="209" y="289"/>
                </a:cubicBezTo>
                <a:cubicBezTo>
                  <a:pt x="211" y="288"/>
                  <a:pt x="215" y="287"/>
                  <a:pt x="216" y="290"/>
                </a:cubicBezTo>
                <a:close/>
                <a:moveTo>
                  <a:pt x="117" y="294"/>
                </a:moveTo>
                <a:cubicBezTo>
                  <a:pt x="122" y="296"/>
                  <a:pt x="126" y="294"/>
                  <a:pt x="130" y="294"/>
                </a:cubicBezTo>
                <a:cubicBezTo>
                  <a:pt x="135" y="293"/>
                  <a:pt x="140" y="295"/>
                  <a:pt x="142" y="299"/>
                </a:cubicBezTo>
                <a:cubicBezTo>
                  <a:pt x="142" y="301"/>
                  <a:pt x="144" y="302"/>
                  <a:pt x="144" y="303"/>
                </a:cubicBezTo>
                <a:cubicBezTo>
                  <a:pt x="138" y="301"/>
                  <a:pt x="132" y="299"/>
                  <a:pt x="125" y="300"/>
                </a:cubicBezTo>
                <a:cubicBezTo>
                  <a:pt x="120" y="304"/>
                  <a:pt x="113" y="304"/>
                  <a:pt x="107" y="301"/>
                </a:cubicBezTo>
                <a:cubicBezTo>
                  <a:pt x="100" y="297"/>
                  <a:pt x="92" y="304"/>
                  <a:pt x="85" y="300"/>
                </a:cubicBezTo>
                <a:cubicBezTo>
                  <a:pt x="84" y="301"/>
                  <a:pt x="83" y="300"/>
                  <a:pt x="83" y="299"/>
                </a:cubicBezTo>
                <a:cubicBezTo>
                  <a:pt x="83" y="299"/>
                  <a:pt x="83" y="299"/>
                  <a:pt x="83" y="299"/>
                </a:cubicBezTo>
                <a:cubicBezTo>
                  <a:pt x="85" y="298"/>
                  <a:pt x="86" y="299"/>
                  <a:pt x="87" y="299"/>
                </a:cubicBezTo>
                <a:cubicBezTo>
                  <a:pt x="93" y="300"/>
                  <a:pt x="98" y="297"/>
                  <a:pt x="104" y="298"/>
                </a:cubicBezTo>
                <a:cubicBezTo>
                  <a:pt x="110" y="300"/>
                  <a:pt x="116" y="304"/>
                  <a:pt x="121" y="300"/>
                </a:cubicBezTo>
                <a:cubicBezTo>
                  <a:pt x="126" y="298"/>
                  <a:pt x="134" y="297"/>
                  <a:pt x="139" y="300"/>
                </a:cubicBezTo>
                <a:cubicBezTo>
                  <a:pt x="140" y="300"/>
                  <a:pt x="139" y="299"/>
                  <a:pt x="139" y="299"/>
                </a:cubicBezTo>
                <a:cubicBezTo>
                  <a:pt x="136" y="296"/>
                  <a:pt x="132" y="294"/>
                  <a:pt x="128" y="296"/>
                </a:cubicBezTo>
                <a:cubicBezTo>
                  <a:pt x="122" y="298"/>
                  <a:pt x="116" y="296"/>
                  <a:pt x="111" y="293"/>
                </a:cubicBezTo>
                <a:cubicBezTo>
                  <a:pt x="108" y="293"/>
                  <a:pt x="106" y="291"/>
                  <a:pt x="103" y="292"/>
                </a:cubicBezTo>
                <a:cubicBezTo>
                  <a:pt x="102" y="294"/>
                  <a:pt x="101" y="296"/>
                  <a:pt x="98" y="296"/>
                </a:cubicBezTo>
                <a:cubicBezTo>
                  <a:pt x="97" y="294"/>
                  <a:pt x="100" y="294"/>
                  <a:pt x="101" y="292"/>
                </a:cubicBezTo>
                <a:cubicBezTo>
                  <a:pt x="101" y="291"/>
                  <a:pt x="101" y="290"/>
                  <a:pt x="102" y="290"/>
                </a:cubicBezTo>
                <a:cubicBezTo>
                  <a:pt x="108" y="289"/>
                  <a:pt x="113" y="291"/>
                  <a:pt x="117" y="294"/>
                </a:cubicBezTo>
                <a:close/>
                <a:moveTo>
                  <a:pt x="74" y="295"/>
                </a:moveTo>
                <a:cubicBezTo>
                  <a:pt x="74" y="297"/>
                  <a:pt x="74" y="299"/>
                  <a:pt x="72" y="300"/>
                </a:cubicBezTo>
                <a:cubicBezTo>
                  <a:pt x="69" y="302"/>
                  <a:pt x="64" y="302"/>
                  <a:pt x="61" y="300"/>
                </a:cubicBezTo>
                <a:cubicBezTo>
                  <a:pt x="59" y="298"/>
                  <a:pt x="56" y="298"/>
                  <a:pt x="57" y="295"/>
                </a:cubicBezTo>
                <a:cubicBezTo>
                  <a:pt x="58" y="295"/>
                  <a:pt x="58" y="296"/>
                  <a:pt x="59" y="296"/>
                </a:cubicBezTo>
                <a:cubicBezTo>
                  <a:pt x="61" y="298"/>
                  <a:pt x="63" y="299"/>
                  <a:pt x="66" y="300"/>
                </a:cubicBezTo>
                <a:cubicBezTo>
                  <a:pt x="69" y="299"/>
                  <a:pt x="71" y="299"/>
                  <a:pt x="72" y="297"/>
                </a:cubicBezTo>
                <a:cubicBezTo>
                  <a:pt x="73" y="295"/>
                  <a:pt x="72" y="294"/>
                  <a:pt x="71" y="293"/>
                </a:cubicBezTo>
                <a:cubicBezTo>
                  <a:pt x="71" y="293"/>
                  <a:pt x="71" y="293"/>
                  <a:pt x="71" y="293"/>
                </a:cubicBezTo>
                <a:cubicBezTo>
                  <a:pt x="73" y="293"/>
                  <a:pt x="74" y="294"/>
                  <a:pt x="74" y="295"/>
                </a:cubicBezTo>
                <a:close/>
              </a:path>
            </a:pathLst>
          </a:custGeom>
          <a:solidFill>
            <a:srgbClr val="1E6086">
              <a:alpha val="15000"/>
            </a:srgb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732183" y="2068976"/>
            <a:ext cx="832918" cy="914400"/>
          </a:xfrm>
          <a:prstGeom prst="rect">
            <a:avLst/>
          </a:prstGeom>
          <a:noFill/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square">
            <a:spAutoFit/>
          </a:bodyPr>
          <a:lstStyle/>
          <a:p>
            <a:r>
              <a:rPr altLang="en-US" b="1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叶根友行书繁"/>
                <a:ea charset="-122" panose="02010601030101010101" pitchFamily="2" typeface="叶根友行书繁"/>
              </a:rPr>
              <a:t>龙</a:t>
            </a:r>
          </a:p>
        </p:txBody>
      </p:sp>
      <p:pic>
        <p:nvPicPr>
          <p:cNvPr id="829" name="图片 8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20" l="20379" r="18375" t="4794"/>
          <a:stretch>
            <a:fillRect/>
          </a:stretch>
        </p:blipFill>
        <p:spPr>
          <a:xfrm>
            <a:off x="4754942" y="926466"/>
            <a:ext cx="2548366" cy="2548366"/>
          </a:xfrm>
          <a:prstGeom prst="rect">
            <a:avLst/>
          </a:prstGeom>
        </p:spPr>
      </p:pic>
    </p:spTree>
    <p:extLst>
      <p:ext uri="{BB962C8B-B14F-4D97-AF65-F5344CB8AC3E}">
        <p14:creationId val="330338869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11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0743" t="2026"/>
          <a:stretch>
            <a:fillRect/>
          </a:stretch>
        </p:blipFill>
        <p:spPr>
          <a:xfrm>
            <a:off x="619724" y="-349189"/>
            <a:ext cx="4632575" cy="53705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191849" y="2195360"/>
            <a:ext cx="1846659" cy="1175903"/>
            <a:chOff x="2982398" y="2800876"/>
            <a:chExt cx="1846659" cy="1175903"/>
          </a:xfrm>
        </p:grpSpPr>
        <p:sp>
          <p:nvSpPr>
            <p:cNvPr id="6" name="矩形 5"/>
            <p:cNvSpPr/>
            <p:nvPr/>
          </p:nvSpPr>
          <p:spPr>
            <a:xfrm>
              <a:off x="2982398" y="2800876"/>
              <a:ext cx="1828800" cy="117590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展翅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无边无际的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圆满振飞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直上九天吉祥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凡和美的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请随我而舞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074865" y="2800876"/>
              <a:ext cx="1349726" cy="1029611"/>
              <a:chOff x="3074865" y="2800876"/>
              <a:chExt cx="1349726" cy="1029611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H="1">
                <a:off x="4424591" y="2813588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4154645" y="2822487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3884700" y="2813588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3614755" y="2800876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344810" y="2822487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3074865" y="2813588"/>
                <a:ext cx="0" cy="100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5535487" y="1272414"/>
            <a:ext cx="1557703" cy="2127294"/>
            <a:chOff x="3752025" y="1388758"/>
            <a:chExt cx="1557703" cy="2127294"/>
          </a:xfrm>
        </p:grpSpPr>
        <p:sp>
          <p:nvSpPr>
            <p:cNvPr id="4" name="矩形 3"/>
            <p:cNvSpPr/>
            <p:nvPr/>
          </p:nvSpPr>
          <p:spPr>
            <a:xfrm>
              <a:off x="4486697" y="2408056"/>
              <a:ext cx="705594" cy="1097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6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天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3752024" y="1388758"/>
              <a:ext cx="10210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6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凤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4429359" y="1671613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5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舞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978883" y="2249830"/>
              <a:ext cx="7416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九</a:t>
              </a:r>
            </a:p>
          </p:txBody>
        </p:sp>
      </p:grpSp>
    </p:spTree>
    <p:extLst>
      <p:ext uri="{BB962C8B-B14F-4D97-AF65-F5344CB8AC3E}">
        <p14:creationId val="417593609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13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27990" y="-308345"/>
            <a:ext cx="6358549" cy="557183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36084" y="2108394"/>
            <a:ext cx="1569660" cy="1642901"/>
            <a:chOff x="2040225" y="1952823"/>
            <a:chExt cx="1569660" cy="1642901"/>
          </a:xfrm>
        </p:grpSpPr>
        <p:sp>
          <p:nvSpPr>
            <p:cNvPr id="9" name="矩形 8"/>
            <p:cNvSpPr/>
            <p:nvPr/>
          </p:nvSpPr>
          <p:spPr>
            <a:xfrm>
              <a:off x="2040225" y="1981294"/>
              <a:ext cx="1554480" cy="16144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有聲音       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血脈深處沸腾昂揚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千年風雨裡    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緩緩擎一輪新日</a:t>
              </a:r>
            </a:p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従東方曻起的是龍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77129" y="1952823"/>
              <a:ext cx="1407256" cy="1368000"/>
              <a:chOff x="2077129" y="1952823"/>
              <a:chExt cx="1407256" cy="1368000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3484385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3202933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921482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2640031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2358580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2077129" y="1952823"/>
                <a:ext cx="0" cy="13680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>
            <a:off x="2166398" y="907808"/>
            <a:ext cx="1270350" cy="2611465"/>
            <a:chOff x="843784" y="854452"/>
            <a:chExt cx="1270350" cy="2611465"/>
          </a:xfrm>
        </p:grpSpPr>
        <p:sp>
          <p:nvSpPr>
            <p:cNvPr id="6" name="矩形 5"/>
            <p:cNvSpPr/>
            <p:nvPr/>
          </p:nvSpPr>
          <p:spPr>
            <a:xfrm>
              <a:off x="1236971" y="2542587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5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下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999881" y="854452"/>
              <a:ext cx="1097280" cy="118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72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龙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843784" y="1709063"/>
              <a:ext cx="868680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5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腾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351687" y="2107048"/>
              <a:ext cx="578208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z="4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天</a:t>
              </a:r>
            </a:p>
          </p:txBody>
        </p:sp>
      </p:grpSp>
    </p:spTree>
    <p:extLst>
      <p:ext uri="{BB962C8B-B14F-4D97-AF65-F5344CB8AC3E}">
        <p14:creationId val="415076222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2067"/>
          <a:stretch>
            <a:fillRect/>
          </a:stretch>
        </p:blipFill>
        <p:spPr>
          <a:xfrm>
            <a:off x="5112075" y="0"/>
            <a:ext cx="4031925" cy="5037175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40" name="组合 39"/>
          <p:cNvGrpSpPr/>
          <p:nvPr/>
        </p:nvGrpSpPr>
        <p:grpSpPr>
          <a:xfrm>
            <a:off x="3029364" y="1823976"/>
            <a:ext cx="1846659" cy="1936366"/>
            <a:chOff x="3388960" y="1854799"/>
            <a:chExt cx="1846659" cy="1936366"/>
          </a:xfrm>
        </p:grpSpPr>
        <p:sp>
          <p:nvSpPr>
            <p:cNvPr id="29" name="矩形 28"/>
            <p:cNvSpPr/>
            <p:nvPr/>
          </p:nvSpPr>
          <p:spPr>
            <a:xfrm>
              <a:off x="3397889" y="1895895"/>
              <a:ext cx="1828800" cy="189527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有美为鳞族，潜蟠得所从。标奇初韫宝，表智即称龙。大壑长千里，深泉固九重。奋髯云乍起，矫首浪还冲。荀氏传高誉，庄生冀绝踪。仍知流泪在，何幸此相逢。  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3428460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9063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3989666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270269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4550872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831475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5112075" y="1854799"/>
              <a:ext cx="0" cy="18952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/>
          <p:cNvSpPr/>
          <p:nvPr/>
        </p:nvSpPr>
        <p:spPr>
          <a:xfrm>
            <a:off x="2612069" y="1229689"/>
            <a:ext cx="548640" cy="23776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lang="en-US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3000509000000000000" pitchFamily="65" typeface="方正北魏楷书简体"/>
                <a:ea charset="-122" panose="03000509000000000000" pitchFamily="65" typeface="方正北魏楷书简体"/>
              </a:rPr>
              <a:t>【年终汇报PPT演示】</a:t>
            </a:r>
          </a:p>
        </p:txBody>
      </p:sp>
    </p:spTree>
    <p:extLst>
      <p:ext uri="{BB962C8B-B14F-4D97-AF65-F5344CB8AC3E}">
        <p14:creationId val="413148152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8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descr="C:\Documents and Settings\Administrator\桌面\东湖3挡.png" id="4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2894" y="3678820"/>
            <a:ext cx="304839" cy="3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985"/>
          <a:stretch>
            <a:fillRect/>
          </a:stretch>
        </p:blipFill>
        <p:spPr bwMode="auto">
          <a:xfrm>
            <a:off x="3385495" y="1209923"/>
            <a:ext cx="27463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组合 33"/>
          <p:cNvGrpSpPr/>
          <p:nvPr/>
        </p:nvGrpSpPr>
        <p:grpSpPr>
          <a:xfrm rot="5217582">
            <a:off x="2388463" y="2248726"/>
            <a:ext cx="2323606" cy="732060"/>
            <a:chOff x="3059087" y="2408240"/>
            <a:chExt cx="6051502" cy="2019305"/>
          </a:xfrm>
          <a:solidFill>
            <a:srgbClr val="686868"/>
          </a:solidFill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gdLst>
                <a:gd fmla="*/ 62 w 1547" name="T0"/>
                <a:gd fmla="*/ 5 h 469" name="T1"/>
                <a:gd fmla="*/ 112 w 1547" name="T2"/>
                <a:gd fmla="*/ 49 h 469" name="T3"/>
                <a:gd fmla="*/ 185 w 1547" name="T4"/>
                <a:gd fmla="*/ 125 h 469" name="T5"/>
                <a:gd fmla="*/ 254 w 1547" name="T6"/>
                <a:gd fmla="*/ 180 h 469" name="T7"/>
                <a:gd fmla="*/ 341 w 1547" name="T8"/>
                <a:gd fmla="*/ 251 h 469" name="T9"/>
                <a:gd fmla="*/ 409 w 1547" name="T10"/>
                <a:gd fmla="*/ 304 h 469" name="T11"/>
                <a:gd fmla="*/ 486 w 1547" name="T12"/>
                <a:gd fmla="*/ 326 h 469" name="T13"/>
                <a:gd fmla="*/ 557 w 1547" name="T14"/>
                <a:gd fmla="*/ 353 h 469" name="T15"/>
                <a:gd fmla="*/ 719 w 1547" name="T16"/>
                <a:gd fmla="*/ 385 h 469" name="T17"/>
                <a:gd fmla="*/ 799 w 1547" name="T18"/>
                <a:gd fmla="*/ 387 h 469" name="T19"/>
                <a:gd fmla="*/ 898 w 1547" name="T20"/>
                <a:gd fmla="*/ 374 h 469" name="T21"/>
                <a:gd fmla="*/ 990 w 1547" name="T22"/>
                <a:gd fmla="*/ 358 h 469" name="T23"/>
                <a:gd fmla="*/ 921 w 1547" name="T24"/>
                <a:gd fmla="*/ 383 h 469" name="T25"/>
                <a:gd fmla="*/ 878 w 1547" name="T26"/>
                <a:gd fmla="*/ 395 h 469" name="T27"/>
                <a:gd fmla="*/ 898 w 1547" name="T28"/>
                <a:gd fmla="*/ 403 h 469" name="T29"/>
                <a:gd fmla="*/ 797 w 1547" name="T30"/>
                <a:gd fmla="*/ 416 h 469" name="T31"/>
                <a:gd fmla="*/ 782 w 1547" name="T32"/>
                <a:gd fmla="*/ 428 h 469" name="T33"/>
                <a:gd fmla="*/ 965 w 1547" name="T34"/>
                <a:gd fmla="*/ 407 h 469" name="T35"/>
                <a:gd fmla="*/ 1093 w 1547" name="T36"/>
                <a:gd fmla="*/ 362 h 469" name="T37"/>
                <a:gd fmla="*/ 1010 w 1547" name="T38"/>
                <a:gd fmla="*/ 384 h 469" name="T39"/>
                <a:gd fmla="*/ 947 w 1547" name="T40"/>
                <a:gd fmla="*/ 399 h 469" name="T41"/>
                <a:gd fmla="*/ 983 w 1547" name="T42"/>
                <a:gd fmla="*/ 386 h 469" name="T43"/>
                <a:gd fmla="*/ 1067 w 1547" name="T44"/>
                <a:gd fmla="*/ 354 h 469" name="T45"/>
                <a:gd fmla="*/ 1124 w 1547" name="T46"/>
                <a:gd fmla="*/ 336 h 469" name="T47"/>
                <a:gd fmla="*/ 1125 w 1547" name="T48"/>
                <a:gd fmla="*/ 357 h 469" name="T49"/>
                <a:gd fmla="*/ 1194 w 1547" name="T50"/>
                <a:gd fmla="*/ 335 h 469" name="T51"/>
                <a:gd fmla="*/ 1279 w 1547" name="T52"/>
                <a:gd fmla="*/ 289 h 469" name="T53"/>
                <a:gd fmla="*/ 1350 w 1547" name="T54"/>
                <a:gd fmla="*/ 245 h 469" name="T55"/>
                <a:gd fmla="*/ 1419 w 1547" name="T56"/>
                <a:gd fmla="*/ 194 h 469" name="T57"/>
                <a:gd fmla="*/ 1438 w 1547" name="T58"/>
                <a:gd fmla="*/ 175 h 469" name="T59"/>
                <a:gd fmla="*/ 1545 w 1547" name="T60"/>
                <a:gd fmla="*/ 73 h 469" name="T61"/>
                <a:gd fmla="*/ 1412 w 1547" name="T62"/>
                <a:gd fmla="*/ 226 h 469" name="T63"/>
                <a:gd fmla="*/ 1358 w 1547" name="T64"/>
                <a:gd fmla="*/ 280 h 469" name="T65"/>
                <a:gd fmla="*/ 1309 w 1547" name="T66"/>
                <a:gd fmla="*/ 308 h 469" name="T67"/>
                <a:gd fmla="*/ 1232 w 1547" name="T68"/>
                <a:gd fmla="*/ 353 h 469" name="T69"/>
                <a:gd fmla="*/ 1192 w 1547" name="T70"/>
                <a:gd fmla="*/ 368 h 469" name="T71"/>
                <a:gd fmla="*/ 1144 w 1547" name="T72"/>
                <a:gd fmla="*/ 392 h 469" name="T73"/>
                <a:gd fmla="*/ 1061 w 1547" name="T74"/>
                <a:gd fmla="*/ 420 h 469" name="T75"/>
                <a:gd fmla="*/ 1017 w 1547" name="T76"/>
                <a:gd fmla="*/ 436 h 469" name="T77"/>
                <a:gd fmla="*/ 972 w 1547" name="T78"/>
                <a:gd fmla="*/ 445 h 469" name="T79"/>
                <a:gd fmla="*/ 843 w 1547" name="T80"/>
                <a:gd fmla="*/ 466 h 469" name="T81"/>
                <a:gd fmla="*/ 756 w 1547" name="T82"/>
                <a:gd fmla="*/ 468 h 469" name="T83"/>
                <a:gd fmla="*/ 651 w 1547" name="T84"/>
                <a:gd fmla="*/ 455 h 469" name="T85"/>
                <a:gd fmla="*/ 592 w 1547" name="T86"/>
                <a:gd fmla="*/ 444 h 469" name="T87"/>
                <a:gd fmla="*/ 506 w 1547" name="T88"/>
                <a:gd fmla="*/ 428 h 469" name="T89"/>
                <a:gd fmla="*/ 466 w 1547" name="T90"/>
                <a:gd fmla="*/ 415 h 469" name="T91"/>
                <a:gd fmla="*/ 392 w 1547" name="T92"/>
                <a:gd fmla="*/ 390 h 469" name="T93"/>
                <a:gd fmla="*/ 395 w 1547" name="T94"/>
                <a:gd fmla="*/ 376 h 469" name="T95"/>
                <a:gd fmla="*/ 295 w 1547" name="T96"/>
                <a:gd fmla="*/ 332 h 469" name="T97"/>
                <a:gd fmla="*/ 234 w 1547" name="T98"/>
                <a:gd fmla="*/ 302 h 469" name="T99"/>
                <a:gd fmla="*/ 151 w 1547" name="T100"/>
                <a:gd fmla="*/ 222 h 469" name="T101"/>
                <a:gd fmla="*/ 97 w 1547" name="T102"/>
                <a:gd fmla="*/ 183 h 469" name="T103"/>
                <a:gd fmla="*/ 1 w 1547" name="T104"/>
                <a:gd fmla="*/ 69 h 469" name="T105"/>
                <a:gd fmla="*/ 721 w 1547" name="T106"/>
                <a:gd fmla="*/ 402 h 469" name="T107"/>
                <a:gd fmla="*/ 650 w 1547" name="T108"/>
                <a:gd fmla="*/ 391 h 469" name="T109"/>
                <a:gd fmla="*/ 596 w 1547" name="T110"/>
                <a:gd fmla="*/ 393 h 469" name="T111"/>
                <a:gd fmla="*/ 754 w 1547" name="T112"/>
                <a:gd fmla="*/ 400 h 469" name="T113"/>
                <a:gd fmla="*/ 1437 w 1547" name="T114"/>
                <a:gd fmla="*/ 185 h 46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69" w="1547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gdLst>
                <a:gd fmla="*/ 6 w 6" name="T0"/>
                <a:gd fmla="*/ 0 h 8" name="T1"/>
                <a:gd fmla="*/ 3 w 6" name="T2"/>
                <a:gd fmla="*/ 8 h 8" name="T3"/>
                <a:gd fmla="*/ 3 w 6" name="T4"/>
                <a:gd fmla="*/ 0 h 8" name="T5"/>
                <a:gd fmla="*/ 6 w 6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6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gdLst>
                <a:gd fmla="*/ 122 w 370" name="T0"/>
                <a:gd fmla="*/ 212 h 288" name="T1"/>
                <a:gd fmla="*/ 110 w 370" name="T2"/>
                <a:gd fmla="*/ 210 h 288" name="T3"/>
                <a:gd fmla="*/ 101 w 370" name="T4"/>
                <a:gd fmla="*/ 223 h 288" name="T5"/>
                <a:gd fmla="*/ 81 w 370" name="T6"/>
                <a:gd fmla="*/ 233 h 288" name="T7"/>
                <a:gd fmla="*/ 106 w 370" name="T8"/>
                <a:gd fmla="*/ 209 h 288" name="T9"/>
                <a:gd fmla="*/ 137 w 370" name="T10"/>
                <a:gd fmla="*/ 187 h 288" name="T11"/>
                <a:gd fmla="*/ 137 w 370" name="T12"/>
                <a:gd fmla="*/ 191 h 288" name="T13"/>
                <a:gd fmla="*/ 151 w 370" name="T14"/>
                <a:gd fmla="*/ 192 h 288" name="T15"/>
                <a:gd fmla="*/ 161 w 370" name="T16"/>
                <a:gd fmla="*/ 177 h 288" name="T17"/>
                <a:gd fmla="*/ 184 w 370" name="T18"/>
                <a:gd fmla="*/ 153 h 288" name="T19"/>
                <a:gd fmla="*/ 169 w 370" name="T20"/>
                <a:gd fmla="*/ 181 h 288" name="T21"/>
                <a:gd fmla="*/ 172 w 370" name="T22"/>
                <a:gd fmla="*/ 189 h 288" name="T23"/>
                <a:gd fmla="*/ 208 w 370" name="T24"/>
                <a:gd fmla="*/ 161 h 288" name="T25"/>
                <a:gd fmla="*/ 227 w 370" name="T26"/>
                <a:gd fmla="*/ 148 h 288" name="T27"/>
                <a:gd fmla="*/ 235 w 370" name="T28"/>
                <a:gd fmla="*/ 128 h 288" name="T29"/>
                <a:gd fmla="*/ 256 w 370" name="T30"/>
                <a:gd fmla="*/ 122 h 288" name="T31"/>
                <a:gd fmla="*/ 283 w 370" name="T32"/>
                <a:gd fmla="*/ 92 h 288" name="T33"/>
                <a:gd fmla="*/ 323 w 370" name="T34"/>
                <a:gd fmla="*/ 49 h 288" name="T35"/>
                <a:gd fmla="*/ 332 w 370" name="T36"/>
                <a:gd fmla="*/ 31 h 288" name="T37"/>
                <a:gd fmla="*/ 343 w 370" name="T38"/>
                <a:gd fmla="*/ 15 h 288" name="T39"/>
                <a:gd fmla="*/ 356 w 370" name="T40"/>
                <a:gd fmla="*/ 1 h 288" name="T41"/>
                <a:gd fmla="*/ 350 w 370" name="T42"/>
                <a:gd fmla="*/ 11 h 288" name="T43"/>
                <a:gd fmla="*/ 356 w 370" name="T44"/>
                <a:gd fmla="*/ 16 h 288" name="T45"/>
                <a:gd fmla="*/ 370 w 370" name="T46"/>
                <a:gd fmla="*/ 2 h 288" name="T47"/>
                <a:gd fmla="*/ 354 w 370" name="T48"/>
                <a:gd fmla="*/ 30 h 288" name="T49"/>
                <a:gd fmla="*/ 344 w 370" name="T50"/>
                <a:gd fmla="*/ 45 h 288" name="T51"/>
                <a:gd fmla="*/ 338 w 370" name="T52"/>
                <a:gd fmla="*/ 60 h 288" name="T53"/>
                <a:gd fmla="*/ 308 w 370" name="T54"/>
                <a:gd fmla="*/ 92 h 288" name="T55"/>
                <a:gd fmla="*/ 274 w 370" name="T56"/>
                <a:gd fmla="*/ 127 h 288" name="T57"/>
                <a:gd fmla="*/ 267 w 370" name="T58"/>
                <a:gd fmla="*/ 122 h 288" name="T59"/>
                <a:gd fmla="*/ 246 w 370" name="T60"/>
                <a:gd fmla="*/ 145 h 288" name="T61"/>
                <a:gd fmla="*/ 221 w 370" name="T62"/>
                <a:gd fmla="*/ 162 h 288" name="T63"/>
                <a:gd fmla="*/ 197 w 370" name="T64"/>
                <a:gd fmla="*/ 183 h 288" name="T65"/>
                <a:gd fmla="*/ 165 w 370" name="T66"/>
                <a:gd fmla="*/ 205 h 288" name="T67"/>
                <a:gd fmla="*/ 150 w 370" name="T68"/>
                <a:gd fmla="*/ 212 h 288" name="T69"/>
                <a:gd fmla="*/ 129 w 370" name="T70"/>
                <a:gd fmla="*/ 239 h 288" name="T71"/>
                <a:gd fmla="*/ 114 w 370" name="T72"/>
                <a:gd fmla="*/ 243 h 288" name="T73"/>
                <a:gd fmla="*/ 77 w 370" name="T74"/>
                <a:gd fmla="*/ 260 h 288" name="T75"/>
                <a:gd fmla="*/ 72 w 370" name="T76"/>
                <a:gd fmla="*/ 266 h 288" name="T77"/>
                <a:gd fmla="*/ 53 w 370" name="T78"/>
                <a:gd fmla="*/ 280 h 288" name="T79"/>
                <a:gd fmla="*/ 45 w 370" name="T80"/>
                <a:gd fmla="*/ 278 h 288" name="T81"/>
                <a:gd fmla="*/ 14 w 370" name="T82"/>
                <a:gd fmla="*/ 286 h 288" name="T83"/>
                <a:gd fmla="*/ 7 w 370" name="T84"/>
                <a:gd fmla="*/ 287 h 288" name="T85"/>
                <a:gd fmla="*/ 12 w 370" name="T86"/>
                <a:gd fmla="*/ 280 h 288" name="T87"/>
                <a:gd fmla="*/ 9 w 370" name="T88"/>
                <a:gd fmla="*/ 271 h 288" name="T89"/>
                <a:gd fmla="*/ 23 w 370" name="T90"/>
                <a:gd fmla="*/ 254 h 288" name="T91"/>
                <a:gd fmla="*/ 21 w 370" name="T92"/>
                <a:gd fmla="*/ 242 h 288" name="T93"/>
                <a:gd fmla="*/ 42 w 370" name="T94"/>
                <a:gd fmla="*/ 251 h 288" name="T95"/>
                <a:gd fmla="*/ 72 w 370" name="T96"/>
                <a:gd fmla="*/ 231 h 288" name="T97"/>
                <a:gd fmla="*/ 65 w 370" name="T98"/>
                <a:gd fmla="*/ 241 h 288" name="T99"/>
                <a:gd fmla="*/ 69 w 370" name="T100"/>
                <a:gd fmla="*/ 250 h 288" name="T101"/>
                <a:gd fmla="*/ 91 w 370" name="T102"/>
                <a:gd fmla="*/ 239 h 288" name="T103"/>
                <a:gd fmla="*/ 123 w 370" name="T104"/>
                <a:gd fmla="*/ 221 h 288" name="T105"/>
                <a:gd fmla="*/ 276 w 370" name="T106"/>
                <a:gd fmla="*/ 111 h 288" name="T107"/>
                <a:gd fmla="*/ 295 w 370" name="T108"/>
                <a:gd fmla="*/ 90 h 28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88" w="370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gdLst>
                <a:gd fmla="*/ 236 w 236" name="T0"/>
                <a:gd fmla="*/ 2 h 137" name="T1"/>
                <a:gd fmla="*/ 228 w 236" name="T2"/>
                <a:gd fmla="*/ 12 h 137" name="T3"/>
                <a:gd fmla="*/ 214 w 236" name="T4"/>
                <a:gd fmla="*/ 19 h 137" name="T5"/>
                <a:gd fmla="*/ 197 w 236" name="T6"/>
                <a:gd fmla="*/ 31 h 137" name="T7"/>
                <a:gd fmla="*/ 180 w 236" name="T8"/>
                <a:gd fmla="*/ 41 h 137" name="T9"/>
                <a:gd fmla="*/ 169 w 236" name="T10"/>
                <a:gd fmla="*/ 48 h 137" name="T11"/>
                <a:gd fmla="*/ 157 w 236" name="T12"/>
                <a:gd fmla="*/ 59 h 137" name="T13"/>
                <a:gd fmla="*/ 137 w 236" name="T14"/>
                <a:gd fmla="*/ 67 h 137" name="T15"/>
                <a:gd fmla="*/ 129 w 236" name="T16"/>
                <a:gd fmla="*/ 70 h 137" name="T17"/>
                <a:gd fmla="*/ 116 w 236" name="T18"/>
                <a:gd fmla="*/ 81 h 137" name="T19"/>
                <a:gd fmla="*/ 111 w 236" name="T20"/>
                <a:gd fmla="*/ 89 h 137" name="T21"/>
                <a:gd fmla="*/ 89 w 236" name="T22"/>
                <a:gd fmla="*/ 94 h 137" name="T23"/>
                <a:gd fmla="*/ 77 w 236" name="T24"/>
                <a:gd fmla="*/ 103 h 137" name="T25"/>
                <a:gd fmla="*/ 74 w 236" name="T26"/>
                <a:gd fmla="*/ 105 h 137" name="T27"/>
                <a:gd fmla="*/ 63 w 236" name="T28"/>
                <a:gd fmla="*/ 107 h 137" name="T29"/>
                <a:gd fmla="*/ 59 w 236" name="T30"/>
                <a:gd fmla="*/ 107 h 137" name="T31"/>
                <a:gd fmla="*/ 49 w 236" name="T32"/>
                <a:gd fmla="*/ 114 h 137" name="T33"/>
                <a:gd fmla="*/ 29 w 236" name="T34"/>
                <a:gd fmla="*/ 117 h 137" name="T35"/>
                <a:gd fmla="*/ 27 w 236" name="T36"/>
                <a:gd fmla="*/ 122 h 137" name="T37"/>
                <a:gd fmla="*/ 22 w 236" name="T38"/>
                <a:gd fmla="*/ 125 h 137" name="T39"/>
                <a:gd fmla="*/ 18 w 236" name="T40"/>
                <a:gd fmla="*/ 127 h 137" name="T41"/>
                <a:gd fmla="*/ 7 w 236" name="T42"/>
                <a:gd fmla="*/ 135 h 137" name="T43"/>
                <a:gd fmla="*/ 1 w 236" name="T44"/>
                <a:gd fmla="*/ 133 h 137" name="T45"/>
                <a:gd fmla="*/ 0 w 236" name="T46"/>
                <a:gd fmla="*/ 127 h 137" name="T47"/>
                <a:gd fmla="*/ 2 w 236" name="T48"/>
                <a:gd fmla="*/ 124 h 137" name="T49"/>
                <a:gd fmla="*/ 59 w 236" name="T50"/>
                <a:gd fmla="*/ 98 h 137" name="T51"/>
                <a:gd fmla="*/ 103 w 236" name="T52"/>
                <a:gd fmla="*/ 73 h 137" name="T53"/>
                <a:gd fmla="*/ 127 w 236" name="T54"/>
                <a:gd fmla="*/ 60 h 137" name="T55"/>
                <a:gd fmla="*/ 156 w 236" name="T56"/>
                <a:gd fmla="*/ 44 h 137" name="T57"/>
                <a:gd fmla="*/ 158 w 236" name="T58"/>
                <a:gd fmla="*/ 43 h 137" name="T59"/>
                <a:gd fmla="*/ 182 w 236" name="T60"/>
                <a:gd fmla="*/ 29 h 137" name="T61"/>
                <a:gd fmla="*/ 187 w 236" name="T62"/>
                <a:gd fmla="*/ 24 h 137" name="T63"/>
                <a:gd fmla="*/ 199 w 236" name="T64"/>
                <a:gd fmla="*/ 20 h 137" name="T65"/>
                <a:gd fmla="*/ 209 w 236" name="T66"/>
                <a:gd fmla="*/ 16 h 137" name="T67"/>
                <a:gd fmla="*/ 215 w 236" name="T68"/>
                <a:gd fmla="*/ 10 h 137" name="T69"/>
                <a:gd fmla="*/ 236 w 236" name="T70"/>
                <a:gd fmla="*/ 2 h 1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7" w="236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gdLst>
                <a:gd fmla="*/ 0 w 162" name="T0"/>
                <a:gd fmla="*/ 79 h 88" name="T1"/>
                <a:gd fmla="*/ 7 w 162" name="T2"/>
                <a:gd fmla="*/ 77 h 88" name="T3"/>
                <a:gd fmla="*/ 26 w 162" name="T4"/>
                <a:gd fmla="*/ 66 h 88" name="T5"/>
                <a:gd fmla="*/ 33 w 162" name="T6"/>
                <a:gd fmla="*/ 52 h 88" name="T7"/>
                <a:gd fmla="*/ 32 w 162" name="T8"/>
                <a:gd fmla="*/ 44 h 88" name="T9"/>
                <a:gd fmla="*/ 19 w 162" name="T10"/>
                <a:gd fmla="*/ 48 h 88" name="T11"/>
                <a:gd fmla="*/ 47 w 162" name="T12"/>
                <a:gd fmla="*/ 34 h 88" name="T13"/>
                <a:gd fmla="*/ 52 w 162" name="T14"/>
                <a:gd fmla="*/ 37 h 88" name="T15"/>
                <a:gd fmla="*/ 60 w 162" name="T16"/>
                <a:gd fmla="*/ 40 h 88" name="T17"/>
                <a:gd fmla="*/ 75 w 162" name="T18"/>
                <a:gd fmla="*/ 34 h 88" name="T19"/>
                <a:gd fmla="*/ 78 w 162" name="T20"/>
                <a:gd fmla="*/ 27 h 88" name="T21"/>
                <a:gd fmla="*/ 72 w 162" name="T22"/>
                <a:gd fmla="*/ 10 h 88" name="T23"/>
                <a:gd fmla="*/ 81 w 162" name="T24"/>
                <a:gd fmla="*/ 9 h 88" name="T25"/>
                <a:gd fmla="*/ 82 w 162" name="T26"/>
                <a:gd fmla="*/ 21 h 88" name="T27"/>
                <a:gd fmla="*/ 91 w 162" name="T28"/>
                <a:gd fmla="*/ 29 h 88" name="T29"/>
                <a:gd fmla="*/ 106 w 162" name="T30"/>
                <a:gd fmla="*/ 24 h 88" name="T31"/>
                <a:gd fmla="*/ 116 w 162" name="T32"/>
                <a:gd fmla="*/ 19 h 88" name="T33"/>
                <a:gd fmla="*/ 126 w 162" name="T34"/>
                <a:gd fmla="*/ 14 h 88" name="T35"/>
                <a:gd fmla="*/ 150 w 162" name="T36"/>
                <a:gd fmla="*/ 3 h 88" name="T37"/>
                <a:gd fmla="*/ 162 w 162" name="T38"/>
                <a:gd fmla="*/ 0 h 88" name="T39"/>
                <a:gd fmla="*/ 160 w 162" name="T40"/>
                <a:gd fmla="*/ 7 h 88" name="T41"/>
                <a:gd fmla="*/ 141 w 162" name="T42"/>
                <a:gd fmla="*/ 16 h 88" name="T43"/>
                <a:gd fmla="*/ 126 w 162" name="T44"/>
                <a:gd fmla="*/ 21 h 88" name="T45"/>
                <a:gd fmla="*/ 116 w 162" name="T46"/>
                <a:gd fmla="*/ 30 h 88" name="T47"/>
                <a:gd fmla="*/ 96 w 162" name="T48"/>
                <a:gd fmla="*/ 35 h 88" name="T49"/>
                <a:gd fmla="*/ 91 w 162" name="T50"/>
                <a:gd fmla="*/ 36 h 88" name="T51"/>
                <a:gd fmla="*/ 81 w 162" name="T52"/>
                <a:gd fmla="*/ 44 h 88" name="T53"/>
                <a:gd fmla="*/ 61 w 162" name="T54"/>
                <a:gd fmla="*/ 50 h 88" name="T55"/>
                <a:gd fmla="*/ 51 w 162" name="T56"/>
                <a:gd fmla="*/ 57 h 88" name="T57"/>
                <a:gd fmla="*/ 39 w 162" name="T58"/>
                <a:gd fmla="*/ 73 h 88" name="T59"/>
                <a:gd fmla="*/ 27 w 162" name="T60"/>
                <a:gd fmla="*/ 77 h 88" name="T61"/>
                <a:gd fmla="*/ 15 w 162" name="T62"/>
                <a:gd fmla="*/ 83 h 88" name="T63"/>
                <a:gd fmla="*/ 0 w 162" name="T64"/>
                <a:gd fmla="*/ 79 h 8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88" w="162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gdLst>
                <a:gd fmla="*/ 0 w 58" name="T0"/>
                <a:gd fmla="*/ 4 h 12" name="T1"/>
                <a:gd fmla="*/ 5 w 58" name="T2"/>
                <a:gd fmla="*/ 1 h 12" name="T3"/>
                <a:gd fmla="*/ 17 w 58" name="T4"/>
                <a:gd fmla="*/ 1 h 12" name="T5"/>
                <a:gd fmla="*/ 18 w 58" name="T6"/>
                <a:gd fmla="*/ 1 h 12" name="T7"/>
                <a:gd fmla="*/ 50 w 58" name="T8"/>
                <a:gd fmla="*/ 3 h 12" name="T9"/>
                <a:gd fmla="*/ 58 w 58" name="T10"/>
                <a:gd fmla="*/ 3 h 12" name="T11"/>
                <a:gd fmla="*/ 36 w 58" name="T12"/>
                <a:gd fmla="*/ 11 h 12" name="T13"/>
                <a:gd fmla="*/ 8 w 58" name="T14"/>
                <a:gd fmla="*/ 5 h 12" name="T15"/>
                <a:gd fmla="*/ 0 w 58" name="T16"/>
                <a:gd fmla="*/ 4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57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gdLst>
                <a:gd fmla="*/ 6 w 20" name="T0"/>
                <a:gd fmla="*/ 22 h 23" name="T1"/>
                <a:gd fmla="*/ 0 w 20" name="T2"/>
                <a:gd fmla="*/ 11 h 23" name="T3"/>
                <a:gd fmla="*/ 8 w 20" name="T4"/>
                <a:gd fmla="*/ 2 h 23" name="T5"/>
                <a:gd fmla="*/ 13 w 20" name="T6"/>
                <a:gd fmla="*/ 1 h 23" name="T7"/>
                <a:gd fmla="*/ 16 w 20" name="T8"/>
                <a:gd fmla="*/ 6 h 23" name="T9"/>
                <a:gd fmla="*/ 18 w 20" name="T10"/>
                <a:gd fmla="*/ 14 h 23" name="T11"/>
                <a:gd fmla="*/ 20 w 20" name="T12"/>
                <a:gd fmla="*/ 19 h 23" name="T13"/>
                <a:gd fmla="*/ 12 w 20" name="T14"/>
                <a:gd fmla="*/ 22 h 23" name="T15"/>
                <a:gd fmla="*/ 6 w 20" name="T16"/>
                <a:gd fmla="*/ 2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0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gdLst>
                <a:gd fmla="*/ 11 w 12" name="T0"/>
                <a:gd fmla="*/ 0 h 23" name="T1"/>
                <a:gd fmla="*/ 11 w 12" name="T2"/>
                <a:gd fmla="*/ 9 h 23" name="T3"/>
                <a:gd fmla="*/ 5 w 12" name="T4"/>
                <a:gd fmla="*/ 22 h 23" name="T5"/>
                <a:gd fmla="*/ 1 w 12" name="T6"/>
                <a:gd fmla="*/ 22 h 23" name="T7"/>
                <a:gd fmla="*/ 0 w 12" name="T8"/>
                <a:gd fmla="*/ 17 h 23" name="T9"/>
                <a:gd fmla="*/ 3 w 12" name="T10"/>
                <a:gd fmla="*/ 3 h 23" name="T11"/>
                <a:gd fmla="*/ 4 w 12" name="T12"/>
                <a:gd fmla="*/ 1 h 23" name="T13"/>
                <a:gd fmla="*/ 11 w 12" name="T14"/>
                <a:gd fmla="*/ 0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12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gdLst>
                <a:gd fmla="*/ 0 w 31" name="T0"/>
                <a:gd fmla="*/ 14 h 14" name="T1"/>
                <a:gd fmla="*/ 31 w 31" name="T2"/>
                <a:gd fmla="*/ 0 h 14" name="T3"/>
                <a:gd fmla="*/ 0 w 31" name="T4"/>
                <a:gd fmla="*/ 1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31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gdLst>
                <a:gd fmla="*/ 0 w 16" name="T0"/>
                <a:gd fmla="*/ 3 h 13" name="T1"/>
                <a:gd fmla="*/ 16 w 16" name="T2"/>
                <a:gd fmla="*/ 7 h 13" name="T3"/>
                <a:gd fmla="*/ 1 w 16" name="T4"/>
                <a:gd fmla="*/ 13 h 13" name="T5"/>
                <a:gd fmla="*/ 0 w 16" name="T6"/>
                <a:gd fmla="*/ 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6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gdLst>
                <a:gd fmla="*/ 16 w 16" name="T0"/>
                <a:gd fmla="*/ 0 h 19" name="T1"/>
                <a:gd fmla="*/ 0 w 16" name="T2"/>
                <a:gd fmla="*/ 19 h 19" name="T3"/>
                <a:gd fmla="*/ 16 w 16" name="T4"/>
                <a:gd fmla="*/ 0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6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gdLst>
                <a:gd fmla="*/ 19 w 19" name="T0"/>
                <a:gd fmla="*/ 11 h 11" name="T1"/>
                <a:gd fmla="*/ 0 w 19" name="T2"/>
                <a:gd fmla="*/ 1 h 11" name="T3"/>
                <a:gd fmla="*/ 3 w 19" name="T4"/>
                <a:gd fmla="*/ 0 h 11" name="T5"/>
                <a:gd fmla="*/ 19 w 19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9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gdLst>
                <a:gd fmla="*/ 0 w 32" name="T0"/>
                <a:gd fmla="*/ 9 h 9" name="T1"/>
                <a:gd fmla="*/ 32 w 32" name="T2"/>
                <a:gd fmla="*/ 4 h 9" name="T3"/>
                <a:gd fmla="*/ 29 w 32" name="T4"/>
                <a:gd fmla="*/ 5 h 9" name="T5"/>
                <a:gd fmla="*/ 0 w 32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32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gdLst>
                <a:gd fmla="*/ 19 w 19" name="T0"/>
                <a:gd fmla="*/ 1 h 13" name="T1"/>
                <a:gd fmla="*/ 3 w 19" name="T2"/>
                <a:gd fmla="*/ 13 h 13" name="T3"/>
                <a:gd fmla="*/ 3 w 19" name="T4"/>
                <a:gd fmla="*/ 5 h 13" name="T5"/>
                <a:gd fmla="*/ 9 w 19" name="T6"/>
                <a:gd fmla="*/ 3 h 13" name="T7"/>
                <a:gd fmla="*/ 18 w 19" name="T8"/>
                <a:gd fmla="*/ 0 h 13" name="T9"/>
                <a:gd fmla="*/ 19 w 19" name="T10"/>
                <a:gd fmla="*/ 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9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gdLst>
                <a:gd fmla="*/ 14 w 14" name="T0"/>
                <a:gd fmla="*/ 0 h 11" name="T1"/>
                <a:gd fmla="*/ 8 w 14" name="T2"/>
                <a:gd fmla="*/ 7 h 11" name="T3"/>
                <a:gd fmla="*/ 1 w 14" name="T4"/>
                <a:gd fmla="*/ 11 h 11" name="T5"/>
                <a:gd fmla="*/ 0 w 14" name="T6"/>
                <a:gd fmla="*/ 8 h 11" name="T7"/>
                <a:gd fmla="*/ 4 w 14" name="T8"/>
                <a:gd fmla="*/ 3 h 11" name="T9"/>
                <a:gd fmla="*/ 14 w 14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4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0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gdLst>
                <a:gd fmla="*/ 0 w 7" name="T0"/>
                <a:gd fmla="*/ 3 h 7" name="T1"/>
                <a:gd fmla="*/ 6 w 7" name="T2"/>
                <a:gd fmla="*/ 0 h 7" name="T3"/>
                <a:gd fmla="*/ 7 w 7" name="T4"/>
                <a:gd fmla="*/ 1 h 7" name="T5"/>
                <a:gd fmla="*/ 4 w 7" name="T6"/>
                <a:gd fmla="*/ 7 h 7" name="T7"/>
                <a:gd fmla="*/ 0 w 7" name="T8"/>
                <a:gd fmla="*/ 5 h 7" name="T9"/>
                <a:gd fmla="*/ 0 w 7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gdLst>
                <a:gd fmla="*/ 0 w 8" name="T0"/>
                <a:gd fmla="*/ 9 h 9" name="T1"/>
                <a:gd fmla="*/ 4 w 8" name="T2"/>
                <a:gd fmla="*/ 2 h 9" name="T3"/>
                <a:gd fmla="*/ 6 w 8" name="T4"/>
                <a:gd fmla="*/ 0 h 9" name="T5"/>
                <a:gd fmla="*/ 0 w 8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8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gdLst>
                <a:gd fmla="*/ 8 w 8" name="T0"/>
                <a:gd fmla="*/ 2 h 8" name="T1"/>
                <a:gd fmla="*/ 2 w 8" name="T2"/>
                <a:gd fmla="*/ 8 h 8" name="T3"/>
                <a:gd fmla="*/ 0 w 8" name="T4"/>
                <a:gd fmla="*/ 7 h 8" name="T5"/>
                <a:gd fmla="*/ 6 w 8" name="T6"/>
                <a:gd fmla="*/ 0 h 8" name="T7"/>
                <a:gd fmla="*/ 8 w 8" name="T8"/>
                <a:gd fmla="*/ 2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gdLst>
                <a:gd fmla="*/ 4 w 6" name="T0"/>
                <a:gd fmla="*/ 0 h 7" name="T1"/>
                <a:gd fmla="*/ 6 w 6" name="T2"/>
                <a:gd fmla="*/ 6 h 7" name="T3"/>
                <a:gd fmla="*/ 0 w 6" name="T4"/>
                <a:gd fmla="*/ 7 h 7" name="T5"/>
                <a:gd fmla="*/ 3 w 6" name="T6"/>
                <a:gd fmla="*/ 0 h 7" name="T7"/>
                <a:gd fmla="*/ 4 w 6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gdLst>
                <a:gd fmla="*/ 0 w 8" name="T0"/>
                <a:gd fmla="*/ 5 h 6" name="T1"/>
                <a:gd fmla="*/ 4 w 8" name="T2"/>
                <a:gd fmla="*/ 0 h 6" name="T3"/>
                <a:gd fmla="*/ 8 w 8" name="T4"/>
                <a:gd fmla="*/ 4 h 6" name="T5"/>
                <a:gd fmla="*/ 0 w 8" name="T6"/>
                <a:gd fmla="*/ 6 h 6" name="T7"/>
                <a:gd fmla="*/ 0 w 8" name="T8"/>
                <a:gd fmla="*/ 5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8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gdLst>
                <a:gd fmla="*/ 167 w 178" name="T0"/>
                <a:gd fmla="*/ 7 h 28" name="T1"/>
                <a:gd fmla="*/ 161 w 178" name="T2"/>
                <a:gd fmla="*/ 14 h 28" name="T3"/>
                <a:gd fmla="*/ 178 w 178" name="T4"/>
                <a:gd fmla="*/ 13 h 28" name="T5"/>
                <a:gd fmla="*/ 163 w 178" name="T6"/>
                <a:gd fmla="*/ 21 h 28" name="T7"/>
                <a:gd fmla="*/ 97 w 178" name="T8"/>
                <a:gd fmla="*/ 20 h 28" name="T9"/>
                <a:gd fmla="*/ 100 w 178" name="T10"/>
                <a:gd fmla="*/ 27 h 28" name="T11"/>
                <a:gd fmla="*/ 25 w 178" name="T12"/>
                <a:gd fmla="*/ 19 h 28" name="T13"/>
                <a:gd fmla="*/ 3 w 178" name="T14"/>
                <a:gd fmla="*/ 7 h 28" name="T15"/>
                <a:gd fmla="*/ 0 w 178" name="T16"/>
                <a:gd fmla="*/ 3 h 28" name="T17"/>
                <a:gd fmla="*/ 12 w 178" name="T18"/>
                <a:gd fmla="*/ 0 h 28" name="T19"/>
                <a:gd fmla="*/ 16 w 178" name="T20"/>
                <a:gd fmla="*/ 1 h 28" name="T21"/>
                <a:gd fmla="*/ 22 w 178" name="T22"/>
                <a:gd fmla="*/ 4 h 28" name="T23"/>
                <a:gd fmla="*/ 39 w 178" name="T24"/>
                <a:gd fmla="*/ 2 h 28" name="T25"/>
                <a:gd fmla="*/ 57 w 178" name="T26"/>
                <a:gd fmla="*/ 5 h 28" name="T27"/>
                <a:gd fmla="*/ 79 w 178" name="T28"/>
                <a:gd fmla="*/ 4 h 28" name="T29"/>
                <a:gd fmla="*/ 82 w 178" name="T30"/>
                <a:gd fmla="*/ 4 h 28" name="T31"/>
                <a:gd fmla="*/ 104 w 178" name="T32"/>
                <a:gd fmla="*/ 10 h 28" name="T33"/>
                <a:gd fmla="*/ 107 w 178" name="T34"/>
                <a:gd fmla="*/ 12 h 28" name="T35"/>
                <a:gd fmla="*/ 115 w 178" name="T36"/>
                <a:gd fmla="*/ 14 h 28" name="T37"/>
                <a:gd fmla="*/ 128 w 178" name="T38"/>
                <a:gd fmla="*/ 16 h 28" name="T39"/>
                <a:gd fmla="*/ 141 w 178" name="T40"/>
                <a:gd fmla="*/ 15 h 28" name="T41"/>
                <a:gd fmla="*/ 152 w 178" name="T42"/>
                <a:gd fmla="*/ 8 h 28" name="T43"/>
                <a:gd fmla="*/ 167 w 178" name="T44"/>
                <a:gd fmla="*/ 7 h 2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17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gdLst>
                <a:gd fmla="*/ 2 w 26" name="T0"/>
                <a:gd fmla="*/ 11 h 11" name="T1"/>
                <a:gd fmla="*/ 5 w 26" name="T2"/>
                <a:gd fmla="*/ 5 h 11" name="T3"/>
                <a:gd fmla="*/ 26 w 26" name="T4"/>
                <a:gd fmla="*/ 0 h 11" name="T5"/>
                <a:gd fmla="*/ 2 w 26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6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gdLst>
                <a:gd fmla="*/ 0 w 9" name="T0"/>
                <a:gd fmla="*/ 8 h 8" name="T1"/>
                <a:gd fmla="*/ 7 w 9" name="T2"/>
                <a:gd fmla="*/ 0 h 8" name="T3"/>
                <a:gd fmla="*/ 9 w 9" name="T4"/>
                <a:gd fmla="*/ 1 h 8" name="T5"/>
                <a:gd fmla="*/ 8 w 9" name="T6"/>
                <a:gd fmla="*/ 3 h 8" name="T7"/>
                <a:gd fmla="*/ 0 w 9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gdLst>
                <a:gd fmla="*/ 0 w 19" name="T0"/>
                <a:gd fmla="*/ 21 h 22" name="T1"/>
                <a:gd fmla="*/ 19 w 19" name="T2"/>
                <a:gd fmla="*/ 0 h 22" name="T3"/>
                <a:gd fmla="*/ 1 w 19" name="T4"/>
                <a:gd fmla="*/ 22 h 22" name="T5"/>
                <a:gd fmla="*/ 0 w 19" name="T6"/>
                <a:gd fmla="*/ 21 h 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2" w="19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9" name="组合 58"/>
          <p:cNvGrpSpPr/>
          <p:nvPr/>
        </p:nvGrpSpPr>
        <p:grpSpPr>
          <a:xfrm flipH="1" rot="17311644">
            <a:off x="4839280" y="2538132"/>
            <a:ext cx="2323606" cy="732060"/>
            <a:chOff x="3059087" y="2408240"/>
            <a:chExt cx="6051502" cy="2019305"/>
          </a:xfrm>
          <a:solidFill>
            <a:srgbClr val="131313"/>
          </a:solidFill>
        </p:grpSpPr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gdLst>
                <a:gd fmla="*/ 62 w 1547" name="T0"/>
                <a:gd fmla="*/ 5 h 469" name="T1"/>
                <a:gd fmla="*/ 112 w 1547" name="T2"/>
                <a:gd fmla="*/ 49 h 469" name="T3"/>
                <a:gd fmla="*/ 185 w 1547" name="T4"/>
                <a:gd fmla="*/ 125 h 469" name="T5"/>
                <a:gd fmla="*/ 254 w 1547" name="T6"/>
                <a:gd fmla="*/ 180 h 469" name="T7"/>
                <a:gd fmla="*/ 341 w 1547" name="T8"/>
                <a:gd fmla="*/ 251 h 469" name="T9"/>
                <a:gd fmla="*/ 409 w 1547" name="T10"/>
                <a:gd fmla="*/ 304 h 469" name="T11"/>
                <a:gd fmla="*/ 486 w 1547" name="T12"/>
                <a:gd fmla="*/ 326 h 469" name="T13"/>
                <a:gd fmla="*/ 557 w 1547" name="T14"/>
                <a:gd fmla="*/ 353 h 469" name="T15"/>
                <a:gd fmla="*/ 719 w 1547" name="T16"/>
                <a:gd fmla="*/ 385 h 469" name="T17"/>
                <a:gd fmla="*/ 799 w 1547" name="T18"/>
                <a:gd fmla="*/ 387 h 469" name="T19"/>
                <a:gd fmla="*/ 898 w 1547" name="T20"/>
                <a:gd fmla="*/ 374 h 469" name="T21"/>
                <a:gd fmla="*/ 990 w 1547" name="T22"/>
                <a:gd fmla="*/ 358 h 469" name="T23"/>
                <a:gd fmla="*/ 921 w 1547" name="T24"/>
                <a:gd fmla="*/ 383 h 469" name="T25"/>
                <a:gd fmla="*/ 878 w 1547" name="T26"/>
                <a:gd fmla="*/ 395 h 469" name="T27"/>
                <a:gd fmla="*/ 898 w 1547" name="T28"/>
                <a:gd fmla="*/ 403 h 469" name="T29"/>
                <a:gd fmla="*/ 797 w 1547" name="T30"/>
                <a:gd fmla="*/ 416 h 469" name="T31"/>
                <a:gd fmla="*/ 782 w 1547" name="T32"/>
                <a:gd fmla="*/ 428 h 469" name="T33"/>
                <a:gd fmla="*/ 965 w 1547" name="T34"/>
                <a:gd fmla="*/ 407 h 469" name="T35"/>
                <a:gd fmla="*/ 1093 w 1547" name="T36"/>
                <a:gd fmla="*/ 362 h 469" name="T37"/>
                <a:gd fmla="*/ 1010 w 1547" name="T38"/>
                <a:gd fmla="*/ 384 h 469" name="T39"/>
                <a:gd fmla="*/ 947 w 1547" name="T40"/>
                <a:gd fmla="*/ 399 h 469" name="T41"/>
                <a:gd fmla="*/ 983 w 1547" name="T42"/>
                <a:gd fmla="*/ 386 h 469" name="T43"/>
                <a:gd fmla="*/ 1067 w 1547" name="T44"/>
                <a:gd fmla="*/ 354 h 469" name="T45"/>
                <a:gd fmla="*/ 1124 w 1547" name="T46"/>
                <a:gd fmla="*/ 336 h 469" name="T47"/>
                <a:gd fmla="*/ 1125 w 1547" name="T48"/>
                <a:gd fmla="*/ 357 h 469" name="T49"/>
                <a:gd fmla="*/ 1194 w 1547" name="T50"/>
                <a:gd fmla="*/ 335 h 469" name="T51"/>
                <a:gd fmla="*/ 1279 w 1547" name="T52"/>
                <a:gd fmla="*/ 289 h 469" name="T53"/>
                <a:gd fmla="*/ 1350 w 1547" name="T54"/>
                <a:gd fmla="*/ 245 h 469" name="T55"/>
                <a:gd fmla="*/ 1419 w 1547" name="T56"/>
                <a:gd fmla="*/ 194 h 469" name="T57"/>
                <a:gd fmla="*/ 1438 w 1547" name="T58"/>
                <a:gd fmla="*/ 175 h 469" name="T59"/>
                <a:gd fmla="*/ 1545 w 1547" name="T60"/>
                <a:gd fmla="*/ 73 h 469" name="T61"/>
                <a:gd fmla="*/ 1412 w 1547" name="T62"/>
                <a:gd fmla="*/ 226 h 469" name="T63"/>
                <a:gd fmla="*/ 1358 w 1547" name="T64"/>
                <a:gd fmla="*/ 280 h 469" name="T65"/>
                <a:gd fmla="*/ 1309 w 1547" name="T66"/>
                <a:gd fmla="*/ 308 h 469" name="T67"/>
                <a:gd fmla="*/ 1232 w 1547" name="T68"/>
                <a:gd fmla="*/ 353 h 469" name="T69"/>
                <a:gd fmla="*/ 1192 w 1547" name="T70"/>
                <a:gd fmla="*/ 368 h 469" name="T71"/>
                <a:gd fmla="*/ 1144 w 1547" name="T72"/>
                <a:gd fmla="*/ 392 h 469" name="T73"/>
                <a:gd fmla="*/ 1061 w 1547" name="T74"/>
                <a:gd fmla="*/ 420 h 469" name="T75"/>
                <a:gd fmla="*/ 1017 w 1547" name="T76"/>
                <a:gd fmla="*/ 436 h 469" name="T77"/>
                <a:gd fmla="*/ 972 w 1547" name="T78"/>
                <a:gd fmla="*/ 445 h 469" name="T79"/>
                <a:gd fmla="*/ 843 w 1547" name="T80"/>
                <a:gd fmla="*/ 466 h 469" name="T81"/>
                <a:gd fmla="*/ 756 w 1547" name="T82"/>
                <a:gd fmla="*/ 468 h 469" name="T83"/>
                <a:gd fmla="*/ 651 w 1547" name="T84"/>
                <a:gd fmla="*/ 455 h 469" name="T85"/>
                <a:gd fmla="*/ 592 w 1547" name="T86"/>
                <a:gd fmla="*/ 444 h 469" name="T87"/>
                <a:gd fmla="*/ 506 w 1547" name="T88"/>
                <a:gd fmla="*/ 428 h 469" name="T89"/>
                <a:gd fmla="*/ 466 w 1547" name="T90"/>
                <a:gd fmla="*/ 415 h 469" name="T91"/>
                <a:gd fmla="*/ 392 w 1547" name="T92"/>
                <a:gd fmla="*/ 390 h 469" name="T93"/>
                <a:gd fmla="*/ 395 w 1547" name="T94"/>
                <a:gd fmla="*/ 376 h 469" name="T95"/>
                <a:gd fmla="*/ 295 w 1547" name="T96"/>
                <a:gd fmla="*/ 332 h 469" name="T97"/>
                <a:gd fmla="*/ 234 w 1547" name="T98"/>
                <a:gd fmla="*/ 302 h 469" name="T99"/>
                <a:gd fmla="*/ 151 w 1547" name="T100"/>
                <a:gd fmla="*/ 222 h 469" name="T101"/>
                <a:gd fmla="*/ 97 w 1547" name="T102"/>
                <a:gd fmla="*/ 183 h 469" name="T103"/>
                <a:gd fmla="*/ 1 w 1547" name="T104"/>
                <a:gd fmla="*/ 69 h 469" name="T105"/>
                <a:gd fmla="*/ 721 w 1547" name="T106"/>
                <a:gd fmla="*/ 402 h 469" name="T107"/>
                <a:gd fmla="*/ 650 w 1547" name="T108"/>
                <a:gd fmla="*/ 391 h 469" name="T109"/>
                <a:gd fmla="*/ 596 w 1547" name="T110"/>
                <a:gd fmla="*/ 393 h 469" name="T111"/>
                <a:gd fmla="*/ 754 w 1547" name="T112"/>
                <a:gd fmla="*/ 400 h 469" name="T113"/>
                <a:gd fmla="*/ 1437 w 1547" name="T114"/>
                <a:gd fmla="*/ 185 h 469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469" w="1547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gdLst>
                <a:gd fmla="*/ 6 w 6" name="T0"/>
                <a:gd fmla="*/ 0 h 8" name="T1"/>
                <a:gd fmla="*/ 3 w 6" name="T2"/>
                <a:gd fmla="*/ 8 h 8" name="T3"/>
                <a:gd fmla="*/ 3 w 6" name="T4"/>
                <a:gd fmla="*/ 0 h 8" name="T5"/>
                <a:gd fmla="*/ 6 w 6" name="T6"/>
                <a:gd fmla="*/ 0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6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gdLst>
                <a:gd fmla="*/ 122 w 370" name="T0"/>
                <a:gd fmla="*/ 212 h 288" name="T1"/>
                <a:gd fmla="*/ 110 w 370" name="T2"/>
                <a:gd fmla="*/ 210 h 288" name="T3"/>
                <a:gd fmla="*/ 101 w 370" name="T4"/>
                <a:gd fmla="*/ 223 h 288" name="T5"/>
                <a:gd fmla="*/ 81 w 370" name="T6"/>
                <a:gd fmla="*/ 233 h 288" name="T7"/>
                <a:gd fmla="*/ 106 w 370" name="T8"/>
                <a:gd fmla="*/ 209 h 288" name="T9"/>
                <a:gd fmla="*/ 137 w 370" name="T10"/>
                <a:gd fmla="*/ 187 h 288" name="T11"/>
                <a:gd fmla="*/ 137 w 370" name="T12"/>
                <a:gd fmla="*/ 191 h 288" name="T13"/>
                <a:gd fmla="*/ 151 w 370" name="T14"/>
                <a:gd fmla="*/ 192 h 288" name="T15"/>
                <a:gd fmla="*/ 161 w 370" name="T16"/>
                <a:gd fmla="*/ 177 h 288" name="T17"/>
                <a:gd fmla="*/ 184 w 370" name="T18"/>
                <a:gd fmla="*/ 153 h 288" name="T19"/>
                <a:gd fmla="*/ 169 w 370" name="T20"/>
                <a:gd fmla="*/ 181 h 288" name="T21"/>
                <a:gd fmla="*/ 172 w 370" name="T22"/>
                <a:gd fmla="*/ 189 h 288" name="T23"/>
                <a:gd fmla="*/ 208 w 370" name="T24"/>
                <a:gd fmla="*/ 161 h 288" name="T25"/>
                <a:gd fmla="*/ 227 w 370" name="T26"/>
                <a:gd fmla="*/ 148 h 288" name="T27"/>
                <a:gd fmla="*/ 235 w 370" name="T28"/>
                <a:gd fmla="*/ 128 h 288" name="T29"/>
                <a:gd fmla="*/ 256 w 370" name="T30"/>
                <a:gd fmla="*/ 122 h 288" name="T31"/>
                <a:gd fmla="*/ 283 w 370" name="T32"/>
                <a:gd fmla="*/ 92 h 288" name="T33"/>
                <a:gd fmla="*/ 323 w 370" name="T34"/>
                <a:gd fmla="*/ 49 h 288" name="T35"/>
                <a:gd fmla="*/ 332 w 370" name="T36"/>
                <a:gd fmla="*/ 31 h 288" name="T37"/>
                <a:gd fmla="*/ 343 w 370" name="T38"/>
                <a:gd fmla="*/ 15 h 288" name="T39"/>
                <a:gd fmla="*/ 356 w 370" name="T40"/>
                <a:gd fmla="*/ 1 h 288" name="T41"/>
                <a:gd fmla="*/ 350 w 370" name="T42"/>
                <a:gd fmla="*/ 11 h 288" name="T43"/>
                <a:gd fmla="*/ 356 w 370" name="T44"/>
                <a:gd fmla="*/ 16 h 288" name="T45"/>
                <a:gd fmla="*/ 370 w 370" name="T46"/>
                <a:gd fmla="*/ 2 h 288" name="T47"/>
                <a:gd fmla="*/ 354 w 370" name="T48"/>
                <a:gd fmla="*/ 30 h 288" name="T49"/>
                <a:gd fmla="*/ 344 w 370" name="T50"/>
                <a:gd fmla="*/ 45 h 288" name="T51"/>
                <a:gd fmla="*/ 338 w 370" name="T52"/>
                <a:gd fmla="*/ 60 h 288" name="T53"/>
                <a:gd fmla="*/ 308 w 370" name="T54"/>
                <a:gd fmla="*/ 92 h 288" name="T55"/>
                <a:gd fmla="*/ 274 w 370" name="T56"/>
                <a:gd fmla="*/ 127 h 288" name="T57"/>
                <a:gd fmla="*/ 267 w 370" name="T58"/>
                <a:gd fmla="*/ 122 h 288" name="T59"/>
                <a:gd fmla="*/ 246 w 370" name="T60"/>
                <a:gd fmla="*/ 145 h 288" name="T61"/>
                <a:gd fmla="*/ 221 w 370" name="T62"/>
                <a:gd fmla="*/ 162 h 288" name="T63"/>
                <a:gd fmla="*/ 197 w 370" name="T64"/>
                <a:gd fmla="*/ 183 h 288" name="T65"/>
                <a:gd fmla="*/ 165 w 370" name="T66"/>
                <a:gd fmla="*/ 205 h 288" name="T67"/>
                <a:gd fmla="*/ 150 w 370" name="T68"/>
                <a:gd fmla="*/ 212 h 288" name="T69"/>
                <a:gd fmla="*/ 129 w 370" name="T70"/>
                <a:gd fmla="*/ 239 h 288" name="T71"/>
                <a:gd fmla="*/ 114 w 370" name="T72"/>
                <a:gd fmla="*/ 243 h 288" name="T73"/>
                <a:gd fmla="*/ 77 w 370" name="T74"/>
                <a:gd fmla="*/ 260 h 288" name="T75"/>
                <a:gd fmla="*/ 72 w 370" name="T76"/>
                <a:gd fmla="*/ 266 h 288" name="T77"/>
                <a:gd fmla="*/ 53 w 370" name="T78"/>
                <a:gd fmla="*/ 280 h 288" name="T79"/>
                <a:gd fmla="*/ 45 w 370" name="T80"/>
                <a:gd fmla="*/ 278 h 288" name="T81"/>
                <a:gd fmla="*/ 14 w 370" name="T82"/>
                <a:gd fmla="*/ 286 h 288" name="T83"/>
                <a:gd fmla="*/ 7 w 370" name="T84"/>
                <a:gd fmla="*/ 287 h 288" name="T85"/>
                <a:gd fmla="*/ 12 w 370" name="T86"/>
                <a:gd fmla="*/ 280 h 288" name="T87"/>
                <a:gd fmla="*/ 9 w 370" name="T88"/>
                <a:gd fmla="*/ 271 h 288" name="T89"/>
                <a:gd fmla="*/ 23 w 370" name="T90"/>
                <a:gd fmla="*/ 254 h 288" name="T91"/>
                <a:gd fmla="*/ 21 w 370" name="T92"/>
                <a:gd fmla="*/ 242 h 288" name="T93"/>
                <a:gd fmla="*/ 42 w 370" name="T94"/>
                <a:gd fmla="*/ 251 h 288" name="T95"/>
                <a:gd fmla="*/ 72 w 370" name="T96"/>
                <a:gd fmla="*/ 231 h 288" name="T97"/>
                <a:gd fmla="*/ 65 w 370" name="T98"/>
                <a:gd fmla="*/ 241 h 288" name="T99"/>
                <a:gd fmla="*/ 69 w 370" name="T100"/>
                <a:gd fmla="*/ 250 h 288" name="T101"/>
                <a:gd fmla="*/ 91 w 370" name="T102"/>
                <a:gd fmla="*/ 239 h 288" name="T103"/>
                <a:gd fmla="*/ 123 w 370" name="T104"/>
                <a:gd fmla="*/ 221 h 288" name="T105"/>
                <a:gd fmla="*/ 276 w 370" name="T106"/>
                <a:gd fmla="*/ 111 h 288" name="T107"/>
                <a:gd fmla="*/ 295 w 370" name="T108"/>
                <a:gd fmla="*/ 90 h 28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88" w="370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gdLst>
                <a:gd fmla="*/ 236 w 236" name="T0"/>
                <a:gd fmla="*/ 2 h 137" name="T1"/>
                <a:gd fmla="*/ 228 w 236" name="T2"/>
                <a:gd fmla="*/ 12 h 137" name="T3"/>
                <a:gd fmla="*/ 214 w 236" name="T4"/>
                <a:gd fmla="*/ 19 h 137" name="T5"/>
                <a:gd fmla="*/ 197 w 236" name="T6"/>
                <a:gd fmla="*/ 31 h 137" name="T7"/>
                <a:gd fmla="*/ 180 w 236" name="T8"/>
                <a:gd fmla="*/ 41 h 137" name="T9"/>
                <a:gd fmla="*/ 169 w 236" name="T10"/>
                <a:gd fmla="*/ 48 h 137" name="T11"/>
                <a:gd fmla="*/ 157 w 236" name="T12"/>
                <a:gd fmla="*/ 59 h 137" name="T13"/>
                <a:gd fmla="*/ 137 w 236" name="T14"/>
                <a:gd fmla="*/ 67 h 137" name="T15"/>
                <a:gd fmla="*/ 129 w 236" name="T16"/>
                <a:gd fmla="*/ 70 h 137" name="T17"/>
                <a:gd fmla="*/ 116 w 236" name="T18"/>
                <a:gd fmla="*/ 81 h 137" name="T19"/>
                <a:gd fmla="*/ 111 w 236" name="T20"/>
                <a:gd fmla="*/ 89 h 137" name="T21"/>
                <a:gd fmla="*/ 89 w 236" name="T22"/>
                <a:gd fmla="*/ 94 h 137" name="T23"/>
                <a:gd fmla="*/ 77 w 236" name="T24"/>
                <a:gd fmla="*/ 103 h 137" name="T25"/>
                <a:gd fmla="*/ 74 w 236" name="T26"/>
                <a:gd fmla="*/ 105 h 137" name="T27"/>
                <a:gd fmla="*/ 63 w 236" name="T28"/>
                <a:gd fmla="*/ 107 h 137" name="T29"/>
                <a:gd fmla="*/ 59 w 236" name="T30"/>
                <a:gd fmla="*/ 107 h 137" name="T31"/>
                <a:gd fmla="*/ 49 w 236" name="T32"/>
                <a:gd fmla="*/ 114 h 137" name="T33"/>
                <a:gd fmla="*/ 29 w 236" name="T34"/>
                <a:gd fmla="*/ 117 h 137" name="T35"/>
                <a:gd fmla="*/ 27 w 236" name="T36"/>
                <a:gd fmla="*/ 122 h 137" name="T37"/>
                <a:gd fmla="*/ 22 w 236" name="T38"/>
                <a:gd fmla="*/ 125 h 137" name="T39"/>
                <a:gd fmla="*/ 18 w 236" name="T40"/>
                <a:gd fmla="*/ 127 h 137" name="T41"/>
                <a:gd fmla="*/ 7 w 236" name="T42"/>
                <a:gd fmla="*/ 135 h 137" name="T43"/>
                <a:gd fmla="*/ 1 w 236" name="T44"/>
                <a:gd fmla="*/ 133 h 137" name="T45"/>
                <a:gd fmla="*/ 0 w 236" name="T46"/>
                <a:gd fmla="*/ 127 h 137" name="T47"/>
                <a:gd fmla="*/ 2 w 236" name="T48"/>
                <a:gd fmla="*/ 124 h 137" name="T49"/>
                <a:gd fmla="*/ 59 w 236" name="T50"/>
                <a:gd fmla="*/ 98 h 137" name="T51"/>
                <a:gd fmla="*/ 103 w 236" name="T52"/>
                <a:gd fmla="*/ 73 h 137" name="T53"/>
                <a:gd fmla="*/ 127 w 236" name="T54"/>
                <a:gd fmla="*/ 60 h 137" name="T55"/>
                <a:gd fmla="*/ 156 w 236" name="T56"/>
                <a:gd fmla="*/ 44 h 137" name="T57"/>
                <a:gd fmla="*/ 158 w 236" name="T58"/>
                <a:gd fmla="*/ 43 h 137" name="T59"/>
                <a:gd fmla="*/ 182 w 236" name="T60"/>
                <a:gd fmla="*/ 29 h 137" name="T61"/>
                <a:gd fmla="*/ 187 w 236" name="T62"/>
                <a:gd fmla="*/ 24 h 137" name="T63"/>
                <a:gd fmla="*/ 199 w 236" name="T64"/>
                <a:gd fmla="*/ 20 h 137" name="T65"/>
                <a:gd fmla="*/ 209 w 236" name="T66"/>
                <a:gd fmla="*/ 16 h 137" name="T67"/>
                <a:gd fmla="*/ 215 w 236" name="T68"/>
                <a:gd fmla="*/ 10 h 137" name="T69"/>
                <a:gd fmla="*/ 236 w 236" name="T70"/>
                <a:gd fmla="*/ 2 h 137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7" w="236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gdLst>
                <a:gd fmla="*/ 0 w 162" name="T0"/>
                <a:gd fmla="*/ 79 h 88" name="T1"/>
                <a:gd fmla="*/ 7 w 162" name="T2"/>
                <a:gd fmla="*/ 77 h 88" name="T3"/>
                <a:gd fmla="*/ 26 w 162" name="T4"/>
                <a:gd fmla="*/ 66 h 88" name="T5"/>
                <a:gd fmla="*/ 33 w 162" name="T6"/>
                <a:gd fmla="*/ 52 h 88" name="T7"/>
                <a:gd fmla="*/ 32 w 162" name="T8"/>
                <a:gd fmla="*/ 44 h 88" name="T9"/>
                <a:gd fmla="*/ 19 w 162" name="T10"/>
                <a:gd fmla="*/ 48 h 88" name="T11"/>
                <a:gd fmla="*/ 47 w 162" name="T12"/>
                <a:gd fmla="*/ 34 h 88" name="T13"/>
                <a:gd fmla="*/ 52 w 162" name="T14"/>
                <a:gd fmla="*/ 37 h 88" name="T15"/>
                <a:gd fmla="*/ 60 w 162" name="T16"/>
                <a:gd fmla="*/ 40 h 88" name="T17"/>
                <a:gd fmla="*/ 75 w 162" name="T18"/>
                <a:gd fmla="*/ 34 h 88" name="T19"/>
                <a:gd fmla="*/ 78 w 162" name="T20"/>
                <a:gd fmla="*/ 27 h 88" name="T21"/>
                <a:gd fmla="*/ 72 w 162" name="T22"/>
                <a:gd fmla="*/ 10 h 88" name="T23"/>
                <a:gd fmla="*/ 81 w 162" name="T24"/>
                <a:gd fmla="*/ 9 h 88" name="T25"/>
                <a:gd fmla="*/ 82 w 162" name="T26"/>
                <a:gd fmla="*/ 21 h 88" name="T27"/>
                <a:gd fmla="*/ 91 w 162" name="T28"/>
                <a:gd fmla="*/ 29 h 88" name="T29"/>
                <a:gd fmla="*/ 106 w 162" name="T30"/>
                <a:gd fmla="*/ 24 h 88" name="T31"/>
                <a:gd fmla="*/ 116 w 162" name="T32"/>
                <a:gd fmla="*/ 19 h 88" name="T33"/>
                <a:gd fmla="*/ 126 w 162" name="T34"/>
                <a:gd fmla="*/ 14 h 88" name="T35"/>
                <a:gd fmla="*/ 150 w 162" name="T36"/>
                <a:gd fmla="*/ 3 h 88" name="T37"/>
                <a:gd fmla="*/ 162 w 162" name="T38"/>
                <a:gd fmla="*/ 0 h 88" name="T39"/>
                <a:gd fmla="*/ 160 w 162" name="T40"/>
                <a:gd fmla="*/ 7 h 88" name="T41"/>
                <a:gd fmla="*/ 141 w 162" name="T42"/>
                <a:gd fmla="*/ 16 h 88" name="T43"/>
                <a:gd fmla="*/ 126 w 162" name="T44"/>
                <a:gd fmla="*/ 21 h 88" name="T45"/>
                <a:gd fmla="*/ 116 w 162" name="T46"/>
                <a:gd fmla="*/ 30 h 88" name="T47"/>
                <a:gd fmla="*/ 96 w 162" name="T48"/>
                <a:gd fmla="*/ 35 h 88" name="T49"/>
                <a:gd fmla="*/ 91 w 162" name="T50"/>
                <a:gd fmla="*/ 36 h 88" name="T51"/>
                <a:gd fmla="*/ 81 w 162" name="T52"/>
                <a:gd fmla="*/ 44 h 88" name="T53"/>
                <a:gd fmla="*/ 61 w 162" name="T54"/>
                <a:gd fmla="*/ 50 h 88" name="T55"/>
                <a:gd fmla="*/ 51 w 162" name="T56"/>
                <a:gd fmla="*/ 57 h 88" name="T57"/>
                <a:gd fmla="*/ 39 w 162" name="T58"/>
                <a:gd fmla="*/ 73 h 88" name="T59"/>
                <a:gd fmla="*/ 27 w 162" name="T60"/>
                <a:gd fmla="*/ 77 h 88" name="T61"/>
                <a:gd fmla="*/ 15 w 162" name="T62"/>
                <a:gd fmla="*/ 83 h 88" name="T63"/>
                <a:gd fmla="*/ 0 w 162" name="T64"/>
                <a:gd fmla="*/ 79 h 8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88" w="162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gdLst>
                <a:gd fmla="*/ 0 w 58" name="T0"/>
                <a:gd fmla="*/ 4 h 12" name="T1"/>
                <a:gd fmla="*/ 5 w 58" name="T2"/>
                <a:gd fmla="*/ 1 h 12" name="T3"/>
                <a:gd fmla="*/ 17 w 58" name="T4"/>
                <a:gd fmla="*/ 1 h 12" name="T5"/>
                <a:gd fmla="*/ 18 w 58" name="T6"/>
                <a:gd fmla="*/ 1 h 12" name="T7"/>
                <a:gd fmla="*/ 50 w 58" name="T8"/>
                <a:gd fmla="*/ 3 h 12" name="T9"/>
                <a:gd fmla="*/ 58 w 58" name="T10"/>
                <a:gd fmla="*/ 3 h 12" name="T11"/>
                <a:gd fmla="*/ 36 w 58" name="T12"/>
                <a:gd fmla="*/ 11 h 12" name="T13"/>
                <a:gd fmla="*/ 8 w 58" name="T14"/>
                <a:gd fmla="*/ 5 h 12" name="T15"/>
                <a:gd fmla="*/ 0 w 58" name="T16"/>
                <a:gd fmla="*/ 4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57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gdLst>
                <a:gd fmla="*/ 6 w 20" name="T0"/>
                <a:gd fmla="*/ 22 h 23" name="T1"/>
                <a:gd fmla="*/ 0 w 20" name="T2"/>
                <a:gd fmla="*/ 11 h 23" name="T3"/>
                <a:gd fmla="*/ 8 w 20" name="T4"/>
                <a:gd fmla="*/ 2 h 23" name="T5"/>
                <a:gd fmla="*/ 13 w 20" name="T6"/>
                <a:gd fmla="*/ 1 h 23" name="T7"/>
                <a:gd fmla="*/ 16 w 20" name="T8"/>
                <a:gd fmla="*/ 6 h 23" name="T9"/>
                <a:gd fmla="*/ 18 w 20" name="T10"/>
                <a:gd fmla="*/ 14 h 23" name="T11"/>
                <a:gd fmla="*/ 20 w 20" name="T12"/>
                <a:gd fmla="*/ 19 h 23" name="T13"/>
                <a:gd fmla="*/ 12 w 20" name="T14"/>
                <a:gd fmla="*/ 22 h 23" name="T15"/>
                <a:gd fmla="*/ 6 w 20" name="T16"/>
                <a:gd fmla="*/ 2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20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gdLst>
                <a:gd fmla="*/ 11 w 12" name="T0"/>
                <a:gd fmla="*/ 0 h 23" name="T1"/>
                <a:gd fmla="*/ 11 w 12" name="T2"/>
                <a:gd fmla="*/ 9 h 23" name="T3"/>
                <a:gd fmla="*/ 5 w 12" name="T4"/>
                <a:gd fmla="*/ 22 h 23" name="T5"/>
                <a:gd fmla="*/ 1 w 12" name="T6"/>
                <a:gd fmla="*/ 22 h 23" name="T7"/>
                <a:gd fmla="*/ 0 w 12" name="T8"/>
                <a:gd fmla="*/ 17 h 23" name="T9"/>
                <a:gd fmla="*/ 3 w 12" name="T10"/>
                <a:gd fmla="*/ 3 h 23" name="T11"/>
                <a:gd fmla="*/ 4 w 12" name="T12"/>
                <a:gd fmla="*/ 1 h 23" name="T13"/>
                <a:gd fmla="*/ 11 w 12" name="T14"/>
                <a:gd fmla="*/ 0 h 2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" w="12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gdLst>
                <a:gd fmla="*/ 0 w 31" name="T0"/>
                <a:gd fmla="*/ 14 h 14" name="T1"/>
                <a:gd fmla="*/ 31 w 31" name="T2"/>
                <a:gd fmla="*/ 0 h 14" name="T3"/>
                <a:gd fmla="*/ 0 w 31" name="T4"/>
                <a:gd fmla="*/ 14 h 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4" w="31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gdLst>
                <a:gd fmla="*/ 0 w 16" name="T0"/>
                <a:gd fmla="*/ 3 h 13" name="T1"/>
                <a:gd fmla="*/ 16 w 16" name="T2"/>
                <a:gd fmla="*/ 7 h 13" name="T3"/>
                <a:gd fmla="*/ 1 w 16" name="T4"/>
                <a:gd fmla="*/ 13 h 13" name="T5"/>
                <a:gd fmla="*/ 0 w 16" name="T6"/>
                <a:gd fmla="*/ 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6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gdLst>
                <a:gd fmla="*/ 16 w 16" name="T0"/>
                <a:gd fmla="*/ 0 h 19" name="T1"/>
                <a:gd fmla="*/ 0 w 16" name="T2"/>
                <a:gd fmla="*/ 19 h 19" name="T3"/>
                <a:gd fmla="*/ 16 w 16" name="T4"/>
                <a:gd fmla="*/ 0 h 1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9" w="16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gdLst>
                <a:gd fmla="*/ 19 w 19" name="T0"/>
                <a:gd fmla="*/ 11 h 11" name="T1"/>
                <a:gd fmla="*/ 0 w 19" name="T2"/>
                <a:gd fmla="*/ 1 h 11" name="T3"/>
                <a:gd fmla="*/ 3 w 19" name="T4"/>
                <a:gd fmla="*/ 0 h 11" name="T5"/>
                <a:gd fmla="*/ 19 w 19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9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gdLst>
                <a:gd fmla="*/ 0 w 32" name="T0"/>
                <a:gd fmla="*/ 9 h 9" name="T1"/>
                <a:gd fmla="*/ 32 w 32" name="T2"/>
                <a:gd fmla="*/ 4 h 9" name="T3"/>
                <a:gd fmla="*/ 29 w 32" name="T4"/>
                <a:gd fmla="*/ 5 h 9" name="T5"/>
                <a:gd fmla="*/ 0 w 32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32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gdLst>
                <a:gd fmla="*/ 19 w 19" name="T0"/>
                <a:gd fmla="*/ 1 h 13" name="T1"/>
                <a:gd fmla="*/ 3 w 19" name="T2"/>
                <a:gd fmla="*/ 13 h 13" name="T3"/>
                <a:gd fmla="*/ 3 w 19" name="T4"/>
                <a:gd fmla="*/ 5 h 13" name="T5"/>
                <a:gd fmla="*/ 9 w 19" name="T6"/>
                <a:gd fmla="*/ 3 h 13" name="T7"/>
                <a:gd fmla="*/ 18 w 19" name="T8"/>
                <a:gd fmla="*/ 0 h 13" name="T9"/>
                <a:gd fmla="*/ 19 w 19" name="T10"/>
                <a:gd fmla="*/ 1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19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gdLst>
                <a:gd fmla="*/ 14 w 14" name="T0"/>
                <a:gd fmla="*/ 0 h 11" name="T1"/>
                <a:gd fmla="*/ 8 w 14" name="T2"/>
                <a:gd fmla="*/ 7 h 11" name="T3"/>
                <a:gd fmla="*/ 1 w 14" name="T4"/>
                <a:gd fmla="*/ 11 h 11" name="T5"/>
                <a:gd fmla="*/ 0 w 14" name="T6"/>
                <a:gd fmla="*/ 8 h 11" name="T7"/>
                <a:gd fmla="*/ 4 w 14" name="T8"/>
                <a:gd fmla="*/ 3 h 11" name="T9"/>
                <a:gd fmla="*/ 14 w 14" name="T10"/>
                <a:gd fmla="*/ 0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4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gdLst>
                <a:gd fmla="*/ 0 w 7" name="T0"/>
                <a:gd fmla="*/ 3 h 7" name="T1"/>
                <a:gd fmla="*/ 6 w 7" name="T2"/>
                <a:gd fmla="*/ 0 h 7" name="T3"/>
                <a:gd fmla="*/ 7 w 7" name="T4"/>
                <a:gd fmla="*/ 1 h 7" name="T5"/>
                <a:gd fmla="*/ 4 w 7" name="T6"/>
                <a:gd fmla="*/ 7 h 7" name="T7"/>
                <a:gd fmla="*/ 0 w 7" name="T8"/>
                <a:gd fmla="*/ 5 h 7" name="T9"/>
                <a:gd fmla="*/ 0 w 7" name="T10"/>
                <a:gd fmla="*/ 3 h 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" w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gdLst>
                <a:gd fmla="*/ 0 w 8" name="T0"/>
                <a:gd fmla="*/ 9 h 9" name="T1"/>
                <a:gd fmla="*/ 4 w 8" name="T2"/>
                <a:gd fmla="*/ 2 h 9" name="T3"/>
                <a:gd fmla="*/ 6 w 8" name="T4"/>
                <a:gd fmla="*/ 0 h 9" name="T5"/>
                <a:gd fmla="*/ 0 w 8" name="T6"/>
                <a:gd fmla="*/ 9 h 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" w="8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gdLst>
                <a:gd fmla="*/ 8 w 8" name="T0"/>
                <a:gd fmla="*/ 2 h 8" name="T1"/>
                <a:gd fmla="*/ 2 w 8" name="T2"/>
                <a:gd fmla="*/ 8 h 8" name="T3"/>
                <a:gd fmla="*/ 0 w 8" name="T4"/>
                <a:gd fmla="*/ 7 h 8" name="T5"/>
                <a:gd fmla="*/ 6 w 8" name="T6"/>
                <a:gd fmla="*/ 0 h 8" name="T7"/>
                <a:gd fmla="*/ 8 w 8" name="T8"/>
                <a:gd fmla="*/ 2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gdLst>
                <a:gd fmla="*/ 4 w 6" name="T0"/>
                <a:gd fmla="*/ 0 h 7" name="T1"/>
                <a:gd fmla="*/ 6 w 6" name="T2"/>
                <a:gd fmla="*/ 6 h 7" name="T3"/>
                <a:gd fmla="*/ 0 w 6" name="T4"/>
                <a:gd fmla="*/ 7 h 7" name="T5"/>
                <a:gd fmla="*/ 3 w 6" name="T6"/>
                <a:gd fmla="*/ 0 h 7" name="T7"/>
                <a:gd fmla="*/ 4 w 6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gdLst>
                <a:gd fmla="*/ 0 w 8" name="T0"/>
                <a:gd fmla="*/ 5 h 6" name="T1"/>
                <a:gd fmla="*/ 4 w 8" name="T2"/>
                <a:gd fmla="*/ 0 h 6" name="T3"/>
                <a:gd fmla="*/ 8 w 8" name="T4"/>
                <a:gd fmla="*/ 4 h 6" name="T5"/>
                <a:gd fmla="*/ 0 w 8" name="T6"/>
                <a:gd fmla="*/ 6 h 6" name="T7"/>
                <a:gd fmla="*/ 0 w 8" name="T8"/>
                <a:gd fmla="*/ 5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8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gdLst>
                <a:gd fmla="*/ 167 w 178" name="T0"/>
                <a:gd fmla="*/ 7 h 28" name="T1"/>
                <a:gd fmla="*/ 161 w 178" name="T2"/>
                <a:gd fmla="*/ 14 h 28" name="T3"/>
                <a:gd fmla="*/ 178 w 178" name="T4"/>
                <a:gd fmla="*/ 13 h 28" name="T5"/>
                <a:gd fmla="*/ 163 w 178" name="T6"/>
                <a:gd fmla="*/ 21 h 28" name="T7"/>
                <a:gd fmla="*/ 97 w 178" name="T8"/>
                <a:gd fmla="*/ 20 h 28" name="T9"/>
                <a:gd fmla="*/ 100 w 178" name="T10"/>
                <a:gd fmla="*/ 27 h 28" name="T11"/>
                <a:gd fmla="*/ 25 w 178" name="T12"/>
                <a:gd fmla="*/ 19 h 28" name="T13"/>
                <a:gd fmla="*/ 3 w 178" name="T14"/>
                <a:gd fmla="*/ 7 h 28" name="T15"/>
                <a:gd fmla="*/ 0 w 178" name="T16"/>
                <a:gd fmla="*/ 3 h 28" name="T17"/>
                <a:gd fmla="*/ 12 w 178" name="T18"/>
                <a:gd fmla="*/ 0 h 28" name="T19"/>
                <a:gd fmla="*/ 16 w 178" name="T20"/>
                <a:gd fmla="*/ 1 h 28" name="T21"/>
                <a:gd fmla="*/ 22 w 178" name="T22"/>
                <a:gd fmla="*/ 4 h 28" name="T23"/>
                <a:gd fmla="*/ 39 w 178" name="T24"/>
                <a:gd fmla="*/ 2 h 28" name="T25"/>
                <a:gd fmla="*/ 57 w 178" name="T26"/>
                <a:gd fmla="*/ 5 h 28" name="T27"/>
                <a:gd fmla="*/ 79 w 178" name="T28"/>
                <a:gd fmla="*/ 4 h 28" name="T29"/>
                <a:gd fmla="*/ 82 w 178" name="T30"/>
                <a:gd fmla="*/ 4 h 28" name="T31"/>
                <a:gd fmla="*/ 104 w 178" name="T32"/>
                <a:gd fmla="*/ 10 h 28" name="T33"/>
                <a:gd fmla="*/ 107 w 178" name="T34"/>
                <a:gd fmla="*/ 12 h 28" name="T35"/>
                <a:gd fmla="*/ 115 w 178" name="T36"/>
                <a:gd fmla="*/ 14 h 28" name="T37"/>
                <a:gd fmla="*/ 128 w 178" name="T38"/>
                <a:gd fmla="*/ 16 h 28" name="T39"/>
                <a:gd fmla="*/ 141 w 178" name="T40"/>
                <a:gd fmla="*/ 15 h 28" name="T41"/>
                <a:gd fmla="*/ 152 w 178" name="T42"/>
                <a:gd fmla="*/ 8 h 28" name="T43"/>
                <a:gd fmla="*/ 167 w 178" name="T44"/>
                <a:gd fmla="*/ 7 h 28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8" w="17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gdLst>
                <a:gd fmla="*/ 2 w 26" name="T0"/>
                <a:gd fmla="*/ 11 h 11" name="T1"/>
                <a:gd fmla="*/ 5 w 26" name="T2"/>
                <a:gd fmla="*/ 5 h 11" name="T3"/>
                <a:gd fmla="*/ 26 w 26" name="T4"/>
                <a:gd fmla="*/ 0 h 11" name="T5"/>
                <a:gd fmla="*/ 2 w 26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26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gdLst>
                <a:gd fmla="*/ 0 w 9" name="T0"/>
                <a:gd fmla="*/ 8 h 8" name="T1"/>
                <a:gd fmla="*/ 7 w 9" name="T2"/>
                <a:gd fmla="*/ 0 h 8" name="T3"/>
                <a:gd fmla="*/ 9 w 9" name="T4"/>
                <a:gd fmla="*/ 1 h 8" name="T5"/>
                <a:gd fmla="*/ 8 w 9" name="T6"/>
                <a:gd fmla="*/ 3 h 8" name="T7"/>
                <a:gd fmla="*/ 0 w 9" name="T8"/>
                <a:gd fmla="*/ 8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9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gdLst>
                <a:gd fmla="*/ 0 w 19" name="T0"/>
                <a:gd fmla="*/ 21 h 22" name="T1"/>
                <a:gd fmla="*/ 19 w 19" name="T2"/>
                <a:gd fmla="*/ 0 h 22" name="T3"/>
                <a:gd fmla="*/ 1 w 19" name="T4"/>
                <a:gd fmla="*/ 22 h 22" name="T5"/>
                <a:gd fmla="*/ 0 w 19" name="T6"/>
                <a:gd fmla="*/ 21 h 2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2" w="19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640589" y="1412298"/>
            <a:ext cx="1292662" cy="1038838"/>
            <a:chOff x="6025459" y="3174250"/>
            <a:chExt cx="1292662" cy="1038838"/>
          </a:xfrm>
        </p:grpSpPr>
        <p:sp>
          <p:nvSpPr>
            <p:cNvPr id="85" name="矩形 84"/>
            <p:cNvSpPr/>
            <p:nvPr/>
          </p:nvSpPr>
          <p:spPr>
            <a:xfrm>
              <a:off x="6031710" y="3185242"/>
              <a:ext cx="128016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有美为鳞族，潜蟠得所从。标奇初韫宝，表智即称龙。 </a:t>
              </a: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046007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H="1">
              <a:off x="6338466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H="1">
              <a:off x="6630925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H="1">
              <a:off x="6923384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H="1">
              <a:off x="7215843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组合 90"/>
          <p:cNvGrpSpPr/>
          <p:nvPr/>
        </p:nvGrpSpPr>
        <p:grpSpPr>
          <a:xfrm>
            <a:off x="6601803" y="3051545"/>
            <a:ext cx="1292662" cy="1038838"/>
            <a:chOff x="6025459" y="3174250"/>
            <a:chExt cx="1292662" cy="1038838"/>
          </a:xfrm>
        </p:grpSpPr>
        <p:sp>
          <p:nvSpPr>
            <p:cNvPr id="92" name="矩形 91"/>
            <p:cNvSpPr/>
            <p:nvPr/>
          </p:nvSpPr>
          <p:spPr>
            <a:xfrm>
              <a:off x="6031709" y="3185242"/>
              <a:ext cx="128016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大壑长千里，深泉固九重。奋髯云乍起，矫首浪还冲。 </a:t>
              </a:r>
            </a:p>
          </p:txBody>
        </p:sp>
        <p:cxnSp>
          <p:nvCxnSpPr>
            <p:cNvPr id="93" name="直接连接符 92"/>
            <p:cNvCxnSpPr/>
            <p:nvPr/>
          </p:nvCxnSpPr>
          <p:spPr>
            <a:xfrm flipH="1">
              <a:off x="6046007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6338466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6630925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H="1">
              <a:off x="6923384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7215843" y="3174250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09260435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48045" y="3223130"/>
            <a:ext cx="3595955" cy="1920370"/>
          </a:xfrm>
          <a:prstGeom prst="rect">
            <a:avLst/>
          </a:prstGeom>
        </p:spPr>
      </p:pic>
      <p:pic>
        <p:nvPicPr>
          <p:cNvPr descr="C:\Documents and Settings\Administrator\桌面\Nipi0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>
            <a:off x="6516177" y="3640472"/>
            <a:ext cx="446036" cy="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40"/>
          <p:cNvSpPr>
            <a:spLocks noEditPoints="1"/>
          </p:cNvSpPr>
          <p:nvPr/>
        </p:nvSpPr>
        <p:spPr bwMode="auto">
          <a:xfrm rot="255882">
            <a:off x="1700791" y="1310973"/>
            <a:ext cx="6457791" cy="2574083"/>
          </a:xfrm>
          <a:custGeom>
            <a:gdLst>
              <a:gd fmla="*/ 134 w 427" name="T0"/>
              <a:gd fmla="*/ 83 h 101" name="T1"/>
              <a:gd fmla="*/ 189 w 427" name="T2"/>
              <a:gd fmla="*/ 81 h 101" name="T3"/>
              <a:gd fmla="*/ 212 w 427" name="T4"/>
              <a:gd fmla="*/ 81 h 101" name="T5"/>
              <a:gd fmla="*/ 217 w 427" name="T6"/>
              <a:gd fmla="*/ 77 h 101" name="T7"/>
              <a:gd fmla="*/ 237 w 427" name="T8"/>
              <a:gd fmla="*/ 85 h 101" name="T9"/>
              <a:gd fmla="*/ 250 w 427" name="T10"/>
              <a:gd fmla="*/ 84 h 101" name="T11"/>
              <a:gd fmla="*/ 255 w 427" name="T12"/>
              <a:gd fmla="*/ 60 h 101" name="T13"/>
              <a:gd fmla="*/ 259 w 427" name="T14"/>
              <a:gd fmla="*/ 79 h 101" name="T15"/>
              <a:gd fmla="*/ 270 w 427" name="T16"/>
              <a:gd fmla="*/ 62 h 101" name="T17"/>
              <a:gd fmla="*/ 278 w 427" name="T18"/>
              <a:gd fmla="*/ 1 h 101" name="T19"/>
              <a:gd fmla="*/ 296 w 427" name="T20"/>
              <a:gd fmla="*/ 85 h 101" name="T21"/>
              <a:gd fmla="*/ 312 w 427" name="T22"/>
              <a:gd fmla="*/ 73 h 101" name="T23"/>
              <a:gd fmla="*/ 316 w 427" name="T24"/>
              <a:gd fmla="*/ 85 h 101" name="T25"/>
              <a:gd fmla="*/ 332 w 427" name="T26"/>
              <a:gd fmla="*/ 37 h 101" name="T27"/>
              <a:gd fmla="*/ 367 w 427" name="T28"/>
              <a:gd fmla="*/ 47 h 101" name="T29"/>
              <a:gd fmla="*/ 352 w 427" name="T30"/>
              <a:gd fmla="*/ 11 h 101" name="T31"/>
              <a:gd fmla="*/ 356 w 427" name="T32"/>
              <a:gd fmla="*/ 16 h 101" name="T33"/>
              <a:gd fmla="*/ 370 w 427" name="T34"/>
              <a:gd fmla="*/ 18 h 101" name="T35"/>
              <a:gd fmla="*/ 382 w 427" name="T36"/>
              <a:gd fmla="*/ 24 h 101" name="T37"/>
              <a:gd fmla="*/ 392 w 427" name="T38"/>
              <a:gd fmla="*/ 18 h 101" name="T39"/>
              <a:gd fmla="*/ 411 w 427" name="T40"/>
              <a:gd fmla="*/ 10 h 101" name="T41"/>
              <a:gd fmla="*/ 362 w 427" name="T42"/>
              <a:gd fmla="*/ 52 h 101" name="T43"/>
              <a:gd fmla="*/ 306 w 427" name="T44"/>
              <a:gd fmla="*/ 38 h 101" name="T45"/>
              <a:gd fmla="*/ 335 w 427" name="T46"/>
              <a:gd fmla="*/ 32 h 101" name="T47"/>
              <a:gd fmla="*/ 340 w 427" name="T48"/>
              <a:gd fmla="*/ 30 h 101" name="T49"/>
              <a:gd fmla="*/ 350 w 427" name="T50"/>
              <a:gd fmla="*/ 26 h 101" name="T51"/>
              <a:gd fmla="*/ 351 w 427" name="T52"/>
              <a:gd fmla="*/ 16 h 101" name="T53"/>
              <a:gd fmla="*/ 341 w 427" name="T54"/>
              <a:gd fmla="*/ 11 h 101" name="T55"/>
              <a:gd fmla="*/ 273 w 427" name="T56"/>
              <a:gd fmla="*/ 2 h 101" name="T57"/>
              <a:gd fmla="*/ 186 w 427" name="T58"/>
              <a:gd fmla="*/ 4 h 101" name="T59"/>
              <a:gd fmla="*/ 68 w 427" name="T60"/>
              <a:gd fmla="*/ 14 h 101" name="T61"/>
              <a:gd fmla="*/ 20 w 427" name="T62"/>
              <a:gd fmla="*/ 50 h 101" name="T63"/>
              <a:gd fmla="*/ 84 w 427" name="T64"/>
              <a:gd fmla="*/ 96 h 101" name="T65"/>
              <a:gd fmla="*/ 146 w 427" name="T66"/>
              <a:gd fmla="*/ 80 h 101" name="T67"/>
              <a:gd fmla="*/ 188 w 427" name="T68"/>
              <a:gd fmla="*/ 79 h 101" name="T69"/>
              <a:gd fmla="*/ 218 w 427" name="T70"/>
              <a:gd fmla="*/ 73 h 101" name="T71"/>
              <a:gd fmla="*/ 235 w 427" name="T72"/>
              <a:gd fmla="*/ 64 h 101" name="T73"/>
              <a:gd fmla="*/ 264 w 427" name="T74"/>
              <a:gd fmla="*/ 58 h 101" name="T75"/>
              <a:gd fmla="*/ 276 w 427" name="T76"/>
              <a:gd fmla="*/ 57 h 101" name="T77"/>
              <a:gd fmla="*/ 263 w 427" name="T78"/>
              <a:gd fmla="*/ 52 h 101" name="T79"/>
              <a:gd fmla="*/ 295 w 427" name="T80"/>
              <a:gd fmla="*/ 37 h 101" name="T81"/>
              <a:gd fmla="*/ 333 w 427" name="T82"/>
              <a:gd fmla="*/ 12 h 101" name="T83"/>
              <a:gd fmla="*/ 160 w 427" name="T84"/>
              <a:gd fmla="*/ 80 h 101" name="T85"/>
              <a:gd fmla="*/ 196 w 427" name="T86"/>
              <a:gd fmla="*/ 7 h 101" name="T87"/>
              <a:gd fmla="*/ 288 w 427" name="T88"/>
              <a:gd fmla="*/ 53 h 101" name="T89"/>
              <a:gd fmla="*/ 288 w 427" name="T90"/>
              <a:gd fmla="*/ 21 h 101" name="T91"/>
              <a:gd fmla="*/ 308 w 427" name="T92"/>
              <a:gd fmla="*/ 23 h 101" name="T93"/>
              <a:gd fmla="*/ 278 w 427" name="T94"/>
              <a:gd fmla="*/ 11 h 101" name="T95"/>
              <a:gd fmla="*/ 216 w 427" name="T96"/>
              <a:gd fmla="*/ 71 h 101" name="T97"/>
              <a:gd fmla="*/ 218 w 427" name="T98"/>
              <a:gd fmla="*/ 7 h 101" name="T99"/>
              <a:gd fmla="*/ 237 w 427" name="T100"/>
              <a:gd fmla="*/ 14 h 101" name="T101"/>
              <a:gd fmla="*/ 301 w 427" name="T102"/>
              <a:gd fmla="*/ 18 h 101" name="T103"/>
              <a:gd fmla="*/ 286 w 427" name="T104"/>
              <a:gd fmla="*/ 22 h 101" name="T105"/>
              <a:gd fmla="*/ 323 w 427" name="T106"/>
              <a:gd fmla="*/ 45 h 101" name="T107"/>
              <a:gd fmla="*/ 151 w 427" name="T108"/>
              <a:gd fmla="*/ 87 h 101" name="T109"/>
              <a:gd fmla="*/ 190 w 427" name="T110"/>
              <a:gd fmla="*/ 82 h 101" name="T111"/>
              <a:gd fmla="*/ 189 w 427" name="T112"/>
              <a:gd fmla="*/ 85 h 101" name="T113"/>
              <a:gd fmla="*/ 222 w 427" name="T114"/>
              <a:gd fmla="*/ 83 h 101" name="T115"/>
              <a:gd fmla="*/ 312 w 427" name="T116"/>
              <a:gd fmla="*/ 83 h 101" name="T117"/>
              <a:gd fmla="*/ 332 w 427" name="T118"/>
              <a:gd fmla="*/ 56 h 101" name="T119"/>
              <a:gd fmla="*/ 369 w 427" name="T120"/>
              <a:gd fmla="*/ 12 h 101" name="T121"/>
              <a:gd fmla="*/ 381 w 427" name="T122"/>
              <a:gd fmla="*/ 15 h 101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00" w="427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625516">
            <a:off x="1454553" y="1169450"/>
            <a:ext cx="1447333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7458" y="409842"/>
            <a:ext cx="925121" cy="151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056358" y="1925061"/>
            <a:ext cx="3474721" cy="9723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charset="-122" panose="02020400000000000000" pitchFamily="18" typeface="Adobe 楷体 Std R"/>
                <a:ea charset="-122" panose="02020400000000000000" pitchFamily="18" typeface="Adobe 楷体 Std R"/>
              </a:rPr>
              <a:t>有美为鳞族，潜蟠得所从。标奇初韫宝，表智即称龙。大壑长千里，深泉固九重。奋髯云乍起，矫首浪还冲。荀氏传高誉，庄生冀绝踪。仍知流泪在，何幸此相逢。  </a:t>
            </a:r>
          </a:p>
        </p:txBody>
      </p:sp>
    </p:spTree>
    <p:extLst>
      <p:ext uri="{BB962C8B-B14F-4D97-AF65-F5344CB8AC3E}">
        <p14:creationId val="316305806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" name="组合 45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48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543721" y="1408930"/>
            <a:ext cx="3461215" cy="3335273"/>
          </a:xfrm>
          <a:prstGeom prst="rect">
            <a:avLst/>
          </a:prstGeom>
        </p:spPr>
      </p:pic>
      <p:sp>
        <p:nvSpPr>
          <p:cNvPr id="5" name="弧形 4"/>
          <p:cNvSpPr/>
          <p:nvPr/>
        </p:nvSpPr>
        <p:spPr>
          <a:xfrm rot="20123216">
            <a:off x="1655112" y="1700981"/>
            <a:ext cx="4716000" cy="2844000"/>
          </a:xfrm>
          <a:prstGeom prst="arc">
            <a:avLst>
              <a:gd fmla="val 11066305" name="adj1"/>
              <a:gd fmla="val 268565" name="adj2"/>
            </a:avLst>
          </a:prstGeom>
          <a:ln>
            <a:gradFill flip="none" rotWithShape="1">
              <a:gsLst>
                <a:gs pos="100000">
                  <a:srgbClr val="E4E6E8">
                    <a:alpha val="43000"/>
                  </a:srgbClr>
                </a:gs>
                <a:gs pos="0">
                  <a:schemeClr val="accent1">
                    <a:lumMod val="5000"/>
                    <a:lumOff val="95000"/>
                    <a:alpha val="72000"/>
                  </a:schemeClr>
                </a:gs>
                <a:gs pos="26000">
                  <a:schemeClr val="bg1">
                    <a:lumMod val="65000"/>
                  </a:schemeClr>
                </a:gs>
                <a:gs pos="67000">
                  <a:schemeClr val="tx1">
                    <a:lumMod val="50000"/>
                    <a:lumOff val="50000"/>
                  </a:schemeClr>
                </a:gs>
                <a:gs pos="48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prstDash val="sysDash"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619071" y="2360984"/>
            <a:ext cx="961872" cy="940337"/>
            <a:chOff x="2898904" y="638212"/>
            <a:chExt cx="1081361" cy="1057151"/>
          </a:xfrm>
        </p:grpSpPr>
        <p:grpSp>
          <p:nvGrpSpPr>
            <p:cNvPr id="11" name="组合 10"/>
            <p:cNvGrpSpPr/>
            <p:nvPr/>
          </p:nvGrpSpPr>
          <p:grpSpPr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3" name="图片 3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17" name="矩形 16"/>
            <p:cNvSpPr/>
            <p:nvPr/>
          </p:nvSpPr>
          <p:spPr>
            <a:xfrm>
              <a:off x="3250563" y="984214"/>
              <a:ext cx="491152" cy="445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816852" y="3407376"/>
            <a:ext cx="738664" cy="1027846"/>
            <a:chOff x="3381839" y="2951618"/>
            <a:chExt cx="738664" cy="1027846"/>
          </a:xfrm>
        </p:grpSpPr>
        <p:sp>
          <p:nvSpPr>
            <p:cNvPr id="24" name="矩形 23"/>
            <p:cNvSpPr/>
            <p:nvPr/>
          </p:nvSpPr>
          <p:spPr>
            <a:xfrm>
              <a:off x="3385411" y="2951618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3429475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21934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4014393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076667" y="1596519"/>
            <a:ext cx="961872" cy="940337"/>
            <a:chOff x="2898904" y="638212"/>
            <a:chExt cx="1081361" cy="1057151"/>
          </a:xfrm>
        </p:grpSpPr>
        <p:grpSp>
          <p:nvGrpSpPr>
            <p:cNvPr id="57" name="组合 56"/>
            <p:cNvGrpSpPr/>
            <p:nvPr/>
          </p:nvGrpSpPr>
          <p:grpSpPr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60" name="图片 3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58" name="矩形 57"/>
            <p:cNvSpPr/>
            <p:nvPr/>
          </p:nvSpPr>
          <p:spPr>
            <a:xfrm>
              <a:off x="3226825" y="984214"/>
              <a:ext cx="491152" cy="445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贰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74448" y="2642911"/>
            <a:ext cx="738664" cy="1027846"/>
            <a:chOff x="3381839" y="2951618"/>
            <a:chExt cx="738664" cy="1027846"/>
          </a:xfrm>
        </p:grpSpPr>
        <p:sp>
          <p:nvSpPr>
            <p:cNvPr id="53" name="矩形 52"/>
            <p:cNvSpPr/>
            <p:nvPr/>
          </p:nvSpPr>
          <p:spPr>
            <a:xfrm>
              <a:off x="3385411" y="2951618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3429475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721934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4014393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667601" y="1108492"/>
            <a:ext cx="961872" cy="940337"/>
            <a:chOff x="2898904" y="638212"/>
            <a:chExt cx="1081361" cy="1057151"/>
          </a:xfrm>
        </p:grpSpPr>
        <p:grpSp>
          <p:nvGrpSpPr>
            <p:cNvPr id="68" name="组合 67"/>
            <p:cNvGrpSpPr/>
            <p:nvPr/>
          </p:nvGrpSpPr>
          <p:grpSpPr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71" name="图片 3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sp>
          <p:nvSpPr>
            <p:cNvPr id="69" name="矩形 68"/>
            <p:cNvSpPr/>
            <p:nvPr/>
          </p:nvSpPr>
          <p:spPr>
            <a:xfrm>
              <a:off x="3232037" y="1008687"/>
              <a:ext cx="491152" cy="445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叁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65382" y="2154884"/>
            <a:ext cx="738664" cy="1027846"/>
            <a:chOff x="3381839" y="2951618"/>
            <a:chExt cx="738664" cy="1027846"/>
          </a:xfrm>
        </p:grpSpPr>
        <p:sp>
          <p:nvSpPr>
            <p:cNvPr id="64" name="矩形 63"/>
            <p:cNvSpPr/>
            <p:nvPr/>
          </p:nvSpPr>
          <p:spPr>
            <a:xfrm>
              <a:off x="3385410" y="2951618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3429475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3721934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014393" y="2963689"/>
              <a:ext cx="0" cy="936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88864599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Freeform 37"/>
          <p:cNvSpPr>
            <a:spLocks noEditPoints="1"/>
          </p:cNvSpPr>
          <p:nvPr/>
        </p:nvSpPr>
        <p:spPr bwMode="auto">
          <a:xfrm>
            <a:off x="765425" y="1953680"/>
            <a:ext cx="7613150" cy="536013"/>
          </a:xfrm>
          <a:custGeom>
            <a:gdLst>
              <a:gd fmla="*/ 181 w 820" name="T0"/>
              <a:gd fmla="*/ 18 h 67" name="T1"/>
              <a:gd fmla="*/ 97 w 820" name="T2"/>
              <a:gd fmla="*/ 32 h 67" name="T3"/>
              <a:gd fmla="*/ 44 w 820" name="T4"/>
              <a:gd fmla="*/ 41 h 67" name="T5"/>
              <a:gd fmla="*/ 119 w 820" name="T6"/>
              <a:gd fmla="*/ 30 h 67" name="T7"/>
              <a:gd fmla="*/ 654 w 820" name="T8"/>
              <a:gd fmla="*/ 5 h 67" name="T9"/>
              <a:gd fmla="*/ 41 w 820" name="T10"/>
              <a:gd fmla="*/ 32 h 67" name="T11"/>
              <a:gd fmla="*/ 349 w 820" name="T12"/>
              <a:gd fmla="*/ 9 h 67" name="T13"/>
              <a:gd fmla="*/ 776 w 820" name="T14"/>
              <a:gd fmla="*/ 50 h 67" name="T15"/>
              <a:gd fmla="*/ 699 w 820" name="T16"/>
              <a:gd fmla="*/ 45 h 67" name="T17"/>
              <a:gd fmla="*/ 674 w 820" name="T18"/>
              <a:gd fmla="*/ 34 h 67" name="T19"/>
              <a:gd fmla="*/ 376 w 820" name="T20"/>
              <a:gd fmla="*/ 46 h 67" name="T21"/>
              <a:gd fmla="*/ 730 w 820" name="T22"/>
              <a:gd fmla="*/ 47 h 67" name="T23"/>
              <a:gd fmla="*/ 650 w 820" name="T24"/>
              <a:gd fmla="*/ 53 h 67" name="T25"/>
              <a:gd fmla="*/ 638 w 820" name="T26"/>
              <a:gd fmla="*/ 44 h 67" name="T27"/>
              <a:gd fmla="*/ 601 w 820" name="T28"/>
              <a:gd fmla="*/ 33 h 67" name="T29"/>
              <a:gd fmla="*/ 696 w 820" name="T30"/>
              <a:gd fmla="*/ 29 h 67" name="T31"/>
              <a:gd fmla="*/ 753 w 820" name="T32"/>
              <a:gd fmla="*/ 20 h 67" name="T33"/>
              <a:gd fmla="*/ 734 w 820" name="T34"/>
              <a:gd fmla="*/ 11 h 67" name="T35"/>
              <a:gd fmla="*/ 701 w 820" name="T36"/>
              <a:gd fmla="*/ 8 h 67" name="T37"/>
              <a:gd fmla="*/ 556 w 820" name="T38"/>
              <a:gd fmla="*/ 5 h 67" name="T39"/>
              <a:gd fmla="*/ 491 w 820" name="T40"/>
              <a:gd fmla="*/ 7 h 67" name="T41"/>
              <a:gd fmla="*/ 433 w 820" name="T42"/>
              <a:gd fmla="*/ 8 h 67" name="T43"/>
              <a:gd fmla="*/ 248 w 820" name="T44"/>
              <a:gd fmla="*/ 21 h 67" name="T45"/>
              <a:gd fmla="*/ 88 w 820" name="T46"/>
              <a:gd fmla="*/ 37 h 67" name="T47"/>
              <a:gd fmla="*/ 14 w 820" name="T48"/>
              <a:gd fmla="*/ 66 h 67" name="T49"/>
              <a:gd fmla="*/ 655 w 820" name="T50"/>
              <a:gd fmla="*/ 59 h 67" name="T51"/>
              <a:gd fmla="*/ 636 w 820" name="T52"/>
              <a:gd fmla="*/ 49 h 67" name="T53"/>
              <a:gd fmla="*/ 662 w 820" name="T54"/>
              <a:gd fmla="*/ 24 h 67" name="T55"/>
              <a:gd fmla="*/ 691 w 820" name="T56"/>
              <a:gd fmla="*/ 20 h 67" name="T57"/>
              <a:gd fmla="*/ 643 w 820" name="T58"/>
              <a:gd fmla="*/ 29 h 67" name="T59"/>
              <a:gd fmla="*/ 254 w 820" name="T60"/>
              <a:gd fmla="*/ 20 h 67" name="T61"/>
              <a:gd fmla="*/ 585 w 820" name="T62"/>
              <a:gd fmla="*/ 32 h 67" name="T63"/>
              <a:gd fmla="*/ 532 w 820" name="T64"/>
              <a:gd fmla="*/ 35 h 67" name="T65"/>
              <a:gd fmla="*/ 516 w 820" name="T66"/>
              <a:gd fmla="*/ 32 h 67" name="T67"/>
              <a:gd fmla="*/ 482 w 820" name="T68"/>
              <a:gd fmla="*/ 36 h 67" name="T69"/>
              <a:gd fmla="*/ 435 w 820" name="T70"/>
              <a:gd fmla="*/ 34 h 67" name="T71"/>
              <a:gd fmla="*/ 419 w 820" name="T72"/>
              <a:gd fmla="*/ 32 h 67" name="T73"/>
              <a:gd fmla="*/ 365 w 820" name="T74"/>
              <a:gd fmla="*/ 37 h 67" name="T75"/>
              <a:gd fmla="*/ 337 w 820" name="T76"/>
              <a:gd fmla="*/ 37 h 67" name="T77"/>
              <a:gd fmla="*/ 253 w 820" name="T78"/>
              <a:gd fmla="*/ 36 h 67" name="T79"/>
              <a:gd fmla="*/ 215 w 820" name="T80"/>
              <a:gd fmla="*/ 50 h 67" name="T81"/>
              <a:gd fmla="*/ 193 w 820" name="T82"/>
              <a:gd fmla="*/ 60 h 67" name="T83"/>
              <a:gd fmla="*/ 260 w 820" name="T84"/>
              <a:gd fmla="*/ 56 h 67" name="T85"/>
              <a:gd fmla="*/ 333 w 820" name="T86"/>
              <a:gd fmla="*/ 47 h 67" name="T87"/>
              <a:gd fmla="*/ 399 w 820" name="T88"/>
              <a:gd fmla="*/ 46 h 67" name="T89"/>
              <a:gd fmla="*/ 418 w 820" name="T90"/>
              <a:gd fmla="*/ 46 h 67" name="T91"/>
              <a:gd fmla="*/ 327 w 820" name="T92"/>
              <a:gd fmla="*/ 53 h 67" name="T93"/>
              <a:gd fmla="*/ 340 w 820" name="T94"/>
              <a:gd fmla="*/ 54 h 67" name="T95"/>
              <a:gd fmla="*/ 394 w 820" name="T96"/>
              <a:gd fmla="*/ 57 h 67" name="T97"/>
              <a:gd fmla="*/ 461 w 820" name="T98"/>
              <a:gd fmla="*/ 46 h 67" name="T99"/>
              <a:gd fmla="*/ 459 w 820" name="T100"/>
              <a:gd fmla="*/ 37 h 67" name="T101"/>
              <a:gd fmla="*/ 477 w 820" name="T102"/>
              <a:gd fmla="*/ 61 h 67" name="T103"/>
              <a:gd fmla="*/ 504 w 820" name="T104"/>
              <a:gd fmla="*/ 44 h 67" name="T105"/>
              <a:gd fmla="*/ 524 w 820" name="T106"/>
              <a:gd fmla="*/ 44 h 67" name="T107"/>
              <a:gd fmla="*/ 547 w 820" name="T108"/>
              <a:gd fmla="*/ 62 h 67" name="T109"/>
              <a:gd fmla="*/ 624 w 820" name="T110"/>
              <a:gd fmla="*/ 53 h 67" name="T111"/>
              <a:gd fmla="*/ 706 w 820" name="T112"/>
              <a:gd fmla="*/ 47 h 67" name="T113"/>
              <a:gd fmla="*/ 27 w 820" name="T114"/>
              <a:gd fmla="*/ 41 h 67" name="T115"/>
              <a:gd fmla="*/ 738 w 820" name="T116"/>
              <a:gd fmla="*/ 56 h 67" name="T117"/>
              <a:gd fmla="*/ 722 w 820" name="T118"/>
              <a:gd fmla="*/ 36 h 67" name="T119"/>
              <a:gd fmla="*/ 628 w 820" name="T120"/>
              <a:gd fmla="*/ 35 h 67" name="T121"/>
              <a:gd fmla="*/ 364 w 820" name="T122"/>
              <a:gd fmla="*/ 44 h 67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67" w="820">
                <a:moveTo>
                  <a:pt x="150" y="23"/>
                </a:moveTo>
                <a:cubicBezTo>
                  <a:pt x="145" y="23"/>
                  <a:pt x="139" y="23"/>
                  <a:pt x="134" y="24"/>
                </a:cubicBezTo>
                <a:cubicBezTo>
                  <a:pt x="139" y="25"/>
                  <a:pt x="146" y="23"/>
                  <a:pt x="150" y="23"/>
                </a:cubicBezTo>
                <a:close/>
                <a:moveTo>
                  <a:pt x="124" y="30"/>
                </a:moveTo>
                <a:cubicBezTo>
                  <a:pt x="126" y="30"/>
                  <a:pt x="128" y="30"/>
                  <a:pt x="130" y="29"/>
                </a:cubicBezTo>
                <a:cubicBezTo>
                  <a:pt x="128" y="29"/>
                  <a:pt x="125" y="29"/>
                  <a:pt x="124" y="30"/>
                </a:cubicBezTo>
                <a:close/>
                <a:moveTo>
                  <a:pt x="209" y="14"/>
                </a:moveTo>
                <a:cubicBezTo>
                  <a:pt x="207" y="15"/>
                  <a:pt x="204" y="14"/>
                  <a:pt x="203" y="15"/>
                </a:cubicBezTo>
                <a:cubicBezTo>
                  <a:pt x="204" y="15"/>
                  <a:pt x="207" y="16"/>
                  <a:pt x="209" y="14"/>
                </a:cubicBezTo>
                <a:close/>
                <a:moveTo>
                  <a:pt x="189" y="16"/>
                </a:moveTo>
                <a:cubicBezTo>
                  <a:pt x="192" y="16"/>
                  <a:pt x="196" y="15"/>
                  <a:pt x="199" y="15"/>
                </a:cubicBezTo>
                <a:cubicBezTo>
                  <a:pt x="197" y="15"/>
                  <a:pt x="190" y="15"/>
                  <a:pt x="189" y="16"/>
                </a:cubicBezTo>
                <a:close/>
                <a:moveTo>
                  <a:pt x="262" y="14"/>
                </a:moveTo>
                <a:cubicBezTo>
                  <a:pt x="263" y="14"/>
                  <a:pt x="266" y="14"/>
                  <a:pt x="264" y="13"/>
                </a:cubicBezTo>
                <a:cubicBezTo>
                  <a:pt x="262" y="13"/>
                  <a:pt x="258" y="14"/>
                  <a:pt x="257" y="14"/>
                </a:cubicBezTo>
                <a:cubicBezTo>
                  <a:pt x="259" y="14"/>
                  <a:pt x="260" y="14"/>
                  <a:pt x="262" y="14"/>
                </a:cubicBezTo>
                <a:close/>
                <a:moveTo>
                  <a:pt x="231" y="15"/>
                </a:moveTo>
                <a:cubicBezTo>
                  <a:pt x="229" y="15"/>
                  <a:pt x="227" y="15"/>
                  <a:pt x="226" y="15"/>
                </a:cubicBezTo>
                <a:cubicBezTo>
                  <a:pt x="227" y="15"/>
                  <a:pt x="230" y="16"/>
                  <a:pt x="231" y="15"/>
                </a:cubicBezTo>
                <a:close/>
                <a:moveTo>
                  <a:pt x="185" y="18"/>
                </a:moveTo>
                <a:cubicBezTo>
                  <a:pt x="183" y="18"/>
                  <a:pt x="181" y="17"/>
                  <a:pt x="181" y="18"/>
                </a:cubicBezTo>
                <a:cubicBezTo>
                  <a:pt x="181" y="18"/>
                  <a:pt x="184" y="19"/>
                  <a:pt x="185" y="18"/>
                </a:cubicBezTo>
                <a:close/>
                <a:moveTo>
                  <a:pt x="150" y="19"/>
                </a:moveTo>
                <a:cubicBezTo>
                  <a:pt x="149" y="18"/>
                  <a:pt x="148" y="19"/>
                  <a:pt x="148" y="19"/>
                </a:cubicBezTo>
                <a:cubicBezTo>
                  <a:pt x="147" y="19"/>
                  <a:pt x="144" y="19"/>
                  <a:pt x="144" y="20"/>
                </a:cubicBezTo>
                <a:cubicBezTo>
                  <a:pt x="146" y="20"/>
                  <a:pt x="149" y="20"/>
                  <a:pt x="150" y="19"/>
                </a:cubicBezTo>
                <a:close/>
                <a:moveTo>
                  <a:pt x="59" y="33"/>
                </a:moveTo>
                <a:cubicBezTo>
                  <a:pt x="55" y="34"/>
                  <a:pt x="47" y="34"/>
                  <a:pt x="43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1" y="37"/>
                  <a:pt x="35" y="37"/>
                  <a:pt x="33" y="38"/>
                </a:cubicBezTo>
                <a:cubicBezTo>
                  <a:pt x="36" y="39"/>
                  <a:pt x="39" y="37"/>
                  <a:pt x="43" y="38"/>
                </a:cubicBezTo>
                <a:cubicBezTo>
                  <a:pt x="42" y="38"/>
                  <a:pt x="41" y="38"/>
                  <a:pt x="41" y="39"/>
                </a:cubicBezTo>
                <a:cubicBezTo>
                  <a:pt x="43" y="39"/>
                  <a:pt x="45" y="40"/>
                  <a:pt x="47" y="38"/>
                </a:cubicBezTo>
                <a:cubicBezTo>
                  <a:pt x="46" y="37"/>
                  <a:pt x="43" y="39"/>
                  <a:pt x="43" y="38"/>
                </a:cubicBezTo>
                <a:cubicBezTo>
                  <a:pt x="49" y="38"/>
                  <a:pt x="52" y="36"/>
                  <a:pt x="59" y="36"/>
                </a:cubicBezTo>
                <a:cubicBezTo>
                  <a:pt x="59" y="37"/>
                  <a:pt x="58" y="37"/>
                  <a:pt x="57" y="37"/>
                </a:cubicBezTo>
                <a:cubicBezTo>
                  <a:pt x="58" y="39"/>
                  <a:pt x="63" y="38"/>
                  <a:pt x="64" y="37"/>
                </a:cubicBezTo>
                <a:cubicBezTo>
                  <a:pt x="64" y="36"/>
                  <a:pt x="62" y="37"/>
                  <a:pt x="61" y="36"/>
                </a:cubicBezTo>
                <a:cubicBezTo>
                  <a:pt x="64" y="36"/>
                  <a:pt x="71" y="34"/>
                  <a:pt x="72" y="36"/>
                </a:cubicBezTo>
                <a:cubicBezTo>
                  <a:pt x="73" y="36"/>
                  <a:pt x="75" y="36"/>
                  <a:pt x="76" y="35"/>
                </a:cubicBezTo>
                <a:cubicBezTo>
                  <a:pt x="75" y="35"/>
                  <a:pt x="75" y="35"/>
                  <a:pt x="74" y="34"/>
                </a:cubicBezTo>
                <a:cubicBezTo>
                  <a:pt x="83" y="34"/>
                  <a:pt x="89" y="33"/>
                  <a:pt x="97" y="32"/>
                </a:cubicBezTo>
                <a:cubicBezTo>
                  <a:pt x="95" y="32"/>
                  <a:pt x="93" y="31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31"/>
                  <a:pt x="88" y="30"/>
                  <a:pt x="88" y="31"/>
                </a:cubicBezTo>
                <a:cubicBezTo>
                  <a:pt x="89" y="32"/>
                  <a:pt x="91" y="31"/>
                  <a:pt x="90" y="32"/>
                </a:cubicBezTo>
                <a:cubicBezTo>
                  <a:pt x="84" y="32"/>
                  <a:pt x="77" y="33"/>
                  <a:pt x="71" y="34"/>
                </a:cubicBezTo>
                <a:cubicBezTo>
                  <a:pt x="71" y="33"/>
                  <a:pt x="72" y="33"/>
                  <a:pt x="72" y="32"/>
                </a:cubicBezTo>
                <a:cubicBezTo>
                  <a:pt x="68" y="32"/>
                  <a:pt x="64" y="33"/>
                  <a:pt x="61" y="33"/>
                </a:cubicBezTo>
                <a:cubicBezTo>
                  <a:pt x="62" y="32"/>
                  <a:pt x="64" y="33"/>
                  <a:pt x="64" y="32"/>
                </a:cubicBezTo>
                <a:cubicBezTo>
                  <a:pt x="63" y="32"/>
                  <a:pt x="62" y="31"/>
                  <a:pt x="61" y="31"/>
                </a:cubicBezTo>
                <a:cubicBezTo>
                  <a:pt x="63" y="30"/>
                  <a:pt x="67" y="31"/>
                  <a:pt x="67" y="29"/>
                </a:cubicBezTo>
                <a:cubicBezTo>
                  <a:pt x="64" y="30"/>
                  <a:pt x="61" y="29"/>
                  <a:pt x="58" y="30"/>
                </a:cubicBezTo>
                <a:cubicBezTo>
                  <a:pt x="59" y="30"/>
                  <a:pt x="59" y="31"/>
                  <a:pt x="59" y="31"/>
                </a:cubicBezTo>
                <a:cubicBezTo>
                  <a:pt x="58" y="32"/>
                  <a:pt x="57" y="33"/>
                  <a:pt x="55" y="32"/>
                </a:cubicBezTo>
                <a:cubicBezTo>
                  <a:pt x="56" y="34"/>
                  <a:pt x="58" y="32"/>
                  <a:pt x="59" y="33"/>
                </a:cubicBezTo>
                <a:close/>
                <a:moveTo>
                  <a:pt x="54" y="35"/>
                </a:moveTo>
                <a:cubicBezTo>
                  <a:pt x="54" y="35"/>
                  <a:pt x="56" y="34"/>
                  <a:pt x="57" y="34"/>
                </a:cubicBezTo>
                <a:cubicBezTo>
                  <a:pt x="57" y="36"/>
                  <a:pt x="55" y="35"/>
                  <a:pt x="54" y="35"/>
                </a:cubicBezTo>
                <a:close/>
                <a:moveTo>
                  <a:pt x="66" y="34"/>
                </a:moveTo>
                <a:cubicBezTo>
                  <a:pt x="67" y="35"/>
                  <a:pt x="59" y="35"/>
                  <a:pt x="58" y="35"/>
                </a:cubicBezTo>
                <a:cubicBezTo>
                  <a:pt x="61" y="34"/>
                  <a:pt x="64" y="34"/>
                  <a:pt x="66" y="34"/>
                </a:cubicBezTo>
                <a:close/>
                <a:moveTo>
                  <a:pt x="44" y="41"/>
                </a:moveTo>
                <a:cubicBezTo>
                  <a:pt x="51" y="43"/>
                  <a:pt x="58" y="40"/>
                  <a:pt x="65" y="40"/>
                </a:cubicBezTo>
                <a:cubicBezTo>
                  <a:pt x="71" y="39"/>
                  <a:pt x="75" y="41"/>
                  <a:pt x="80" y="38"/>
                </a:cubicBezTo>
                <a:cubicBezTo>
                  <a:pt x="68" y="38"/>
                  <a:pt x="57" y="40"/>
                  <a:pt x="44" y="41"/>
                </a:cubicBezTo>
                <a:cubicBezTo>
                  <a:pt x="43" y="41"/>
                  <a:pt x="44" y="42"/>
                  <a:pt x="44" y="41"/>
                </a:cubicBezTo>
                <a:close/>
                <a:moveTo>
                  <a:pt x="45" y="30"/>
                </a:moveTo>
                <a:cubicBezTo>
                  <a:pt x="42" y="30"/>
                  <a:pt x="41" y="29"/>
                  <a:pt x="37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9" y="31"/>
                  <a:pt x="43" y="31"/>
                  <a:pt x="45" y="30"/>
                </a:cubicBezTo>
                <a:close/>
                <a:moveTo>
                  <a:pt x="54" y="33"/>
                </a:moveTo>
                <a:cubicBezTo>
                  <a:pt x="52" y="32"/>
                  <a:pt x="50" y="33"/>
                  <a:pt x="50" y="32"/>
                </a:cubicBezTo>
                <a:cubicBezTo>
                  <a:pt x="50" y="31"/>
                  <a:pt x="52" y="32"/>
                  <a:pt x="53" y="32"/>
                </a:cubicBezTo>
                <a:cubicBezTo>
                  <a:pt x="54" y="31"/>
                  <a:pt x="53" y="31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0" y="31"/>
                  <a:pt x="49" y="31"/>
                </a:cubicBezTo>
                <a:cubicBezTo>
                  <a:pt x="49" y="32"/>
                  <a:pt x="49" y="32"/>
                  <a:pt x="49" y="33"/>
                </a:cubicBezTo>
                <a:cubicBezTo>
                  <a:pt x="48" y="33"/>
                  <a:pt x="48" y="31"/>
                  <a:pt x="47" y="33"/>
                </a:cubicBezTo>
                <a:cubicBezTo>
                  <a:pt x="49" y="33"/>
                  <a:pt x="53" y="34"/>
                  <a:pt x="54" y="33"/>
                </a:cubicBezTo>
                <a:close/>
                <a:moveTo>
                  <a:pt x="113" y="30"/>
                </a:moveTo>
                <a:cubicBezTo>
                  <a:pt x="111" y="30"/>
                  <a:pt x="109" y="30"/>
                  <a:pt x="108" y="30"/>
                </a:cubicBezTo>
                <a:cubicBezTo>
                  <a:pt x="107" y="31"/>
                  <a:pt x="113" y="31"/>
                  <a:pt x="113" y="30"/>
                </a:cubicBezTo>
                <a:close/>
                <a:moveTo>
                  <a:pt x="119" y="30"/>
                </a:moveTo>
                <a:cubicBezTo>
                  <a:pt x="117" y="30"/>
                  <a:pt x="115" y="30"/>
                  <a:pt x="114" y="30"/>
                </a:cubicBezTo>
                <a:cubicBezTo>
                  <a:pt x="115" y="30"/>
                  <a:pt x="119" y="30"/>
                  <a:pt x="119" y="30"/>
                </a:cubicBezTo>
                <a:close/>
                <a:moveTo>
                  <a:pt x="112" y="13"/>
                </a:moveTo>
                <a:cubicBezTo>
                  <a:pt x="110" y="14"/>
                  <a:pt x="107" y="12"/>
                  <a:pt x="106" y="14"/>
                </a:cubicBezTo>
                <a:cubicBezTo>
                  <a:pt x="109" y="14"/>
                  <a:pt x="111" y="14"/>
                  <a:pt x="112" y="13"/>
                </a:cubicBezTo>
                <a:close/>
                <a:moveTo>
                  <a:pt x="76" y="33"/>
                </a:moveTo>
                <a:cubicBezTo>
                  <a:pt x="78" y="32"/>
                  <a:pt x="81" y="32"/>
                  <a:pt x="83" y="31"/>
                </a:cubicBezTo>
                <a:cubicBezTo>
                  <a:pt x="80" y="32"/>
                  <a:pt x="77" y="31"/>
                  <a:pt x="76" y="33"/>
                </a:cubicBezTo>
                <a:close/>
                <a:moveTo>
                  <a:pt x="99" y="26"/>
                </a:moveTo>
                <a:cubicBezTo>
                  <a:pt x="100" y="26"/>
                  <a:pt x="102" y="26"/>
                  <a:pt x="103" y="26"/>
                </a:cubicBezTo>
                <a:cubicBezTo>
                  <a:pt x="101" y="26"/>
                  <a:pt x="97" y="26"/>
                  <a:pt x="99" y="26"/>
                </a:cubicBezTo>
                <a:close/>
                <a:moveTo>
                  <a:pt x="105" y="31"/>
                </a:moveTo>
                <a:cubicBezTo>
                  <a:pt x="103" y="31"/>
                  <a:pt x="100" y="30"/>
                  <a:pt x="100" y="32"/>
                </a:cubicBezTo>
                <a:cubicBezTo>
                  <a:pt x="101" y="31"/>
                  <a:pt x="103" y="31"/>
                  <a:pt x="105" y="31"/>
                </a:cubicBezTo>
                <a:close/>
                <a:moveTo>
                  <a:pt x="688" y="5"/>
                </a:moveTo>
                <a:cubicBezTo>
                  <a:pt x="690" y="5"/>
                  <a:pt x="694" y="5"/>
                  <a:pt x="695" y="4"/>
                </a:cubicBezTo>
                <a:cubicBezTo>
                  <a:pt x="693" y="5"/>
                  <a:pt x="690" y="4"/>
                  <a:pt x="688" y="5"/>
                </a:cubicBezTo>
                <a:close/>
                <a:moveTo>
                  <a:pt x="711" y="4"/>
                </a:moveTo>
                <a:cubicBezTo>
                  <a:pt x="709" y="3"/>
                  <a:pt x="705" y="4"/>
                  <a:pt x="703" y="5"/>
                </a:cubicBezTo>
                <a:cubicBezTo>
                  <a:pt x="706" y="6"/>
                  <a:pt x="709" y="3"/>
                  <a:pt x="711" y="4"/>
                </a:cubicBezTo>
                <a:close/>
                <a:moveTo>
                  <a:pt x="654" y="5"/>
                </a:moveTo>
                <a:cubicBezTo>
                  <a:pt x="651" y="5"/>
                  <a:pt x="646" y="5"/>
                  <a:pt x="644" y="5"/>
                </a:cubicBezTo>
                <a:cubicBezTo>
                  <a:pt x="645" y="6"/>
                  <a:pt x="652" y="6"/>
                  <a:pt x="654" y="5"/>
                </a:cubicBezTo>
                <a:close/>
                <a:moveTo>
                  <a:pt x="675" y="5"/>
                </a:moveTo>
                <a:cubicBezTo>
                  <a:pt x="672" y="5"/>
                  <a:pt x="668" y="4"/>
                  <a:pt x="665" y="5"/>
                </a:cubicBezTo>
                <a:cubicBezTo>
                  <a:pt x="668" y="5"/>
                  <a:pt x="673" y="6"/>
                  <a:pt x="675" y="5"/>
                </a:cubicBezTo>
                <a:close/>
                <a:moveTo>
                  <a:pt x="791" y="9"/>
                </a:moveTo>
                <a:cubicBezTo>
                  <a:pt x="788" y="9"/>
                  <a:pt x="782" y="8"/>
                  <a:pt x="779" y="9"/>
                </a:cubicBezTo>
                <a:cubicBezTo>
                  <a:pt x="784" y="9"/>
                  <a:pt x="788" y="10"/>
                  <a:pt x="791" y="9"/>
                </a:cubicBezTo>
                <a:close/>
                <a:moveTo>
                  <a:pt x="289" y="5"/>
                </a:moveTo>
                <a:cubicBezTo>
                  <a:pt x="288" y="6"/>
                  <a:pt x="286" y="5"/>
                  <a:pt x="285" y="6"/>
                </a:cubicBezTo>
                <a:cubicBezTo>
                  <a:pt x="286" y="6"/>
                  <a:pt x="289" y="6"/>
                  <a:pt x="289" y="5"/>
                </a:cubicBezTo>
                <a:close/>
                <a:moveTo>
                  <a:pt x="546" y="2"/>
                </a:moveTo>
                <a:cubicBezTo>
                  <a:pt x="546" y="2"/>
                  <a:pt x="542" y="1"/>
                  <a:pt x="542" y="2"/>
                </a:cubicBezTo>
                <a:cubicBezTo>
                  <a:pt x="543" y="2"/>
                  <a:pt x="545" y="3"/>
                  <a:pt x="546" y="2"/>
                </a:cubicBezTo>
                <a:close/>
                <a:moveTo>
                  <a:pt x="774" y="6"/>
                </a:moveTo>
                <a:cubicBezTo>
                  <a:pt x="768" y="6"/>
                  <a:pt x="762" y="6"/>
                  <a:pt x="755" y="6"/>
                </a:cubicBezTo>
                <a:cubicBezTo>
                  <a:pt x="762" y="7"/>
                  <a:pt x="772" y="7"/>
                  <a:pt x="774" y="6"/>
                </a:cubicBezTo>
                <a:close/>
                <a:moveTo>
                  <a:pt x="35" y="32"/>
                </a:moveTo>
                <a:cubicBezTo>
                  <a:pt x="35" y="31"/>
                  <a:pt x="36" y="32"/>
                  <a:pt x="36" y="31"/>
                </a:cubicBezTo>
                <a:cubicBezTo>
                  <a:pt x="33" y="32"/>
                  <a:pt x="29" y="31"/>
                  <a:pt x="27" y="33"/>
                </a:cubicBezTo>
                <a:cubicBezTo>
                  <a:pt x="31" y="33"/>
                  <a:pt x="37" y="33"/>
                  <a:pt x="41" y="32"/>
                </a:cubicBezTo>
                <a:cubicBezTo>
                  <a:pt x="39" y="31"/>
                  <a:pt x="37" y="33"/>
                  <a:pt x="35" y="32"/>
                </a:cubicBezTo>
                <a:close/>
                <a:moveTo>
                  <a:pt x="793" y="18"/>
                </a:moveTo>
                <a:cubicBezTo>
                  <a:pt x="787" y="18"/>
                  <a:pt x="783" y="17"/>
                  <a:pt x="778" y="18"/>
                </a:cubicBezTo>
                <a:cubicBezTo>
                  <a:pt x="783" y="19"/>
                  <a:pt x="788" y="19"/>
                  <a:pt x="793" y="18"/>
                </a:cubicBezTo>
                <a:close/>
                <a:moveTo>
                  <a:pt x="427" y="4"/>
                </a:moveTo>
                <a:cubicBezTo>
                  <a:pt x="426" y="4"/>
                  <a:pt x="426" y="4"/>
                  <a:pt x="425" y="4"/>
                </a:cubicBezTo>
                <a:cubicBezTo>
                  <a:pt x="420" y="4"/>
                  <a:pt x="425" y="5"/>
                  <a:pt x="427" y="4"/>
                </a:cubicBezTo>
                <a:close/>
                <a:moveTo>
                  <a:pt x="379" y="12"/>
                </a:moveTo>
                <a:cubicBezTo>
                  <a:pt x="398" y="11"/>
                  <a:pt x="419" y="12"/>
                  <a:pt x="436" y="11"/>
                </a:cubicBezTo>
                <a:cubicBezTo>
                  <a:pt x="417" y="11"/>
                  <a:pt x="400" y="11"/>
                  <a:pt x="382" y="12"/>
                </a:cubicBezTo>
                <a:cubicBezTo>
                  <a:pt x="381" y="12"/>
                  <a:pt x="379" y="11"/>
                  <a:pt x="379" y="12"/>
                </a:cubicBezTo>
                <a:close/>
                <a:moveTo>
                  <a:pt x="424" y="1"/>
                </a:moveTo>
                <a:cubicBezTo>
                  <a:pt x="426" y="1"/>
                  <a:pt x="419" y="0"/>
                  <a:pt x="419" y="1"/>
                </a:cubicBezTo>
                <a:cubicBezTo>
                  <a:pt x="421" y="1"/>
                  <a:pt x="422" y="2"/>
                  <a:pt x="424" y="1"/>
                </a:cubicBezTo>
                <a:close/>
                <a:moveTo>
                  <a:pt x="345" y="9"/>
                </a:moveTo>
                <a:cubicBezTo>
                  <a:pt x="345" y="10"/>
                  <a:pt x="343" y="9"/>
                  <a:pt x="343" y="10"/>
                </a:cubicBezTo>
                <a:cubicBezTo>
                  <a:pt x="357" y="9"/>
                  <a:pt x="373" y="9"/>
                  <a:pt x="386" y="8"/>
                </a:cubicBezTo>
                <a:cubicBezTo>
                  <a:pt x="378" y="8"/>
                  <a:pt x="367" y="9"/>
                  <a:pt x="359" y="9"/>
                </a:cubicBezTo>
                <a:cubicBezTo>
                  <a:pt x="357" y="7"/>
                  <a:pt x="353" y="8"/>
                  <a:pt x="350" y="8"/>
                </a:cubicBezTo>
                <a:cubicBezTo>
                  <a:pt x="350" y="9"/>
                  <a:pt x="352" y="9"/>
                  <a:pt x="351" y="9"/>
                </a:cubicBezTo>
                <a:cubicBezTo>
                  <a:pt x="350" y="8"/>
                  <a:pt x="349" y="8"/>
                  <a:pt x="349" y="9"/>
                </a:cubicBezTo>
                <a:cubicBezTo>
                  <a:pt x="347" y="8"/>
                  <a:pt x="342" y="9"/>
                  <a:pt x="340" y="9"/>
                </a:cubicBezTo>
                <a:cubicBezTo>
                  <a:pt x="338" y="9"/>
                  <a:pt x="345" y="9"/>
                  <a:pt x="345" y="9"/>
                </a:cubicBezTo>
                <a:close/>
                <a:moveTo>
                  <a:pt x="484" y="1"/>
                </a:moveTo>
                <a:cubicBezTo>
                  <a:pt x="482" y="1"/>
                  <a:pt x="479" y="0"/>
                  <a:pt x="478" y="1"/>
                </a:cubicBezTo>
                <a:cubicBezTo>
                  <a:pt x="479" y="1"/>
                  <a:pt x="483" y="2"/>
                  <a:pt x="484" y="1"/>
                </a:cubicBezTo>
                <a:close/>
                <a:moveTo>
                  <a:pt x="506" y="1"/>
                </a:moveTo>
                <a:cubicBezTo>
                  <a:pt x="503" y="1"/>
                  <a:pt x="500" y="0"/>
                  <a:pt x="498" y="1"/>
                </a:cubicBezTo>
                <a:cubicBezTo>
                  <a:pt x="501" y="1"/>
                  <a:pt x="503" y="2"/>
                  <a:pt x="506" y="1"/>
                </a:cubicBezTo>
                <a:close/>
                <a:moveTo>
                  <a:pt x="462" y="5"/>
                </a:moveTo>
                <a:cubicBezTo>
                  <a:pt x="463" y="4"/>
                  <a:pt x="461" y="4"/>
                  <a:pt x="462" y="4"/>
                </a:cubicBezTo>
                <a:cubicBezTo>
                  <a:pt x="452" y="3"/>
                  <a:pt x="443" y="4"/>
                  <a:pt x="436" y="5"/>
                </a:cubicBezTo>
                <a:cubicBezTo>
                  <a:pt x="446" y="4"/>
                  <a:pt x="455" y="5"/>
                  <a:pt x="462" y="5"/>
                </a:cubicBezTo>
                <a:close/>
                <a:moveTo>
                  <a:pt x="435" y="4"/>
                </a:moveTo>
                <a:cubicBezTo>
                  <a:pt x="433" y="4"/>
                  <a:pt x="429" y="4"/>
                  <a:pt x="429" y="5"/>
                </a:cubicBezTo>
                <a:cubicBezTo>
                  <a:pt x="432" y="4"/>
                  <a:pt x="433" y="5"/>
                  <a:pt x="435" y="4"/>
                </a:cubicBezTo>
                <a:close/>
                <a:moveTo>
                  <a:pt x="776" y="50"/>
                </a:moveTo>
                <a:cubicBezTo>
                  <a:pt x="781" y="50"/>
                  <a:pt x="783" y="50"/>
                  <a:pt x="787" y="50"/>
                </a:cubicBezTo>
                <a:cubicBezTo>
                  <a:pt x="786" y="49"/>
                  <a:pt x="789" y="50"/>
                  <a:pt x="789" y="50"/>
                </a:cubicBezTo>
                <a:cubicBezTo>
                  <a:pt x="791" y="50"/>
                  <a:pt x="791" y="50"/>
                  <a:pt x="792" y="49"/>
                </a:cubicBezTo>
                <a:cubicBezTo>
                  <a:pt x="794" y="49"/>
                  <a:pt x="800" y="50"/>
                  <a:pt x="800" y="48"/>
                </a:cubicBezTo>
                <a:cubicBezTo>
                  <a:pt x="792" y="48"/>
                  <a:pt x="781" y="47"/>
                  <a:pt x="776" y="50"/>
                </a:cubicBezTo>
                <a:close/>
                <a:moveTo>
                  <a:pt x="646" y="39"/>
                </a:moveTo>
                <a:cubicBezTo>
                  <a:pt x="649" y="39"/>
                  <a:pt x="652" y="39"/>
                  <a:pt x="655" y="38"/>
                </a:cubicBezTo>
                <a:cubicBezTo>
                  <a:pt x="652" y="38"/>
                  <a:pt x="648" y="37"/>
                  <a:pt x="646" y="39"/>
                </a:cubicBezTo>
                <a:close/>
                <a:moveTo>
                  <a:pt x="655" y="34"/>
                </a:moveTo>
                <a:cubicBezTo>
                  <a:pt x="653" y="34"/>
                  <a:pt x="650" y="33"/>
                  <a:pt x="648" y="34"/>
                </a:cubicBezTo>
                <a:cubicBezTo>
                  <a:pt x="650" y="34"/>
                  <a:pt x="653" y="34"/>
                  <a:pt x="655" y="34"/>
                </a:cubicBezTo>
                <a:close/>
                <a:moveTo>
                  <a:pt x="640" y="37"/>
                </a:moveTo>
                <a:cubicBezTo>
                  <a:pt x="648" y="36"/>
                  <a:pt x="653" y="38"/>
                  <a:pt x="661" y="36"/>
                </a:cubicBezTo>
                <a:cubicBezTo>
                  <a:pt x="653" y="36"/>
                  <a:pt x="648" y="36"/>
                  <a:pt x="640" y="37"/>
                </a:cubicBezTo>
                <a:close/>
                <a:moveTo>
                  <a:pt x="639" y="35"/>
                </a:moveTo>
                <a:cubicBezTo>
                  <a:pt x="644" y="35"/>
                  <a:pt x="649" y="36"/>
                  <a:pt x="654" y="35"/>
                </a:cubicBezTo>
                <a:cubicBezTo>
                  <a:pt x="650" y="35"/>
                  <a:pt x="644" y="35"/>
                  <a:pt x="639" y="35"/>
                </a:cubicBezTo>
                <a:close/>
                <a:moveTo>
                  <a:pt x="705" y="35"/>
                </a:moveTo>
                <a:cubicBezTo>
                  <a:pt x="693" y="35"/>
                  <a:pt x="684" y="34"/>
                  <a:pt x="673" y="36"/>
                </a:cubicBezTo>
                <a:cubicBezTo>
                  <a:pt x="679" y="36"/>
                  <a:pt x="684" y="37"/>
                  <a:pt x="690" y="36"/>
                </a:cubicBezTo>
                <a:cubicBezTo>
                  <a:pt x="694" y="36"/>
                  <a:pt x="697" y="37"/>
                  <a:pt x="700" y="36"/>
                </a:cubicBezTo>
                <a:cubicBezTo>
                  <a:pt x="702" y="36"/>
                  <a:pt x="705" y="36"/>
                  <a:pt x="705" y="35"/>
                </a:cubicBezTo>
                <a:close/>
                <a:moveTo>
                  <a:pt x="699" y="45"/>
                </a:moveTo>
                <a:cubicBezTo>
                  <a:pt x="704" y="44"/>
                  <a:pt x="697" y="44"/>
                  <a:pt x="696" y="45"/>
                </a:cubicBezTo>
                <a:cubicBezTo>
                  <a:pt x="697" y="45"/>
                  <a:pt x="697" y="45"/>
                  <a:pt x="697" y="45"/>
                </a:cubicBezTo>
                <a:cubicBezTo>
                  <a:pt x="698" y="45"/>
                  <a:pt x="698" y="45"/>
                  <a:pt x="699" y="45"/>
                </a:cubicBezTo>
                <a:close/>
                <a:moveTo>
                  <a:pt x="682" y="42"/>
                </a:moveTo>
                <a:cubicBezTo>
                  <a:pt x="687" y="42"/>
                  <a:pt x="695" y="43"/>
                  <a:pt x="699" y="41"/>
                </a:cubicBezTo>
                <a:cubicBezTo>
                  <a:pt x="693" y="41"/>
                  <a:pt x="687" y="41"/>
                  <a:pt x="682" y="42"/>
                </a:cubicBezTo>
                <a:close/>
                <a:moveTo>
                  <a:pt x="683" y="45"/>
                </a:moveTo>
                <a:cubicBezTo>
                  <a:pt x="682" y="45"/>
                  <a:pt x="682" y="45"/>
                  <a:pt x="683" y="45"/>
                </a:cubicBezTo>
                <a:cubicBezTo>
                  <a:pt x="687" y="45"/>
                  <a:pt x="691" y="46"/>
                  <a:pt x="694" y="45"/>
                </a:cubicBezTo>
                <a:cubicBezTo>
                  <a:pt x="694" y="45"/>
                  <a:pt x="694" y="45"/>
                  <a:pt x="693" y="45"/>
                </a:cubicBezTo>
                <a:cubicBezTo>
                  <a:pt x="690" y="45"/>
                  <a:pt x="686" y="45"/>
                  <a:pt x="683" y="45"/>
                </a:cubicBezTo>
                <a:close/>
                <a:moveTo>
                  <a:pt x="692" y="30"/>
                </a:moveTo>
                <a:cubicBezTo>
                  <a:pt x="695" y="31"/>
                  <a:pt x="698" y="29"/>
                  <a:pt x="701" y="29"/>
                </a:cubicBezTo>
                <a:cubicBezTo>
                  <a:pt x="700" y="29"/>
                  <a:pt x="701" y="29"/>
                  <a:pt x="701" y="28"/>
                </a:cubicBezTo>
                <a:cubicBezTo>
                  <a:pt x="699" y="28"/>
                  <a:pt x="698" y="27"/>
                  <a:pt x="697" y="28"/>
                </a:cubicBezTo>
                <a:cubicBezTo>
                  <a:pt x="697" y="29"/>
                  <a:pt x="699" y="28"/>
                  <a:pt x="700" y="29"/>
                </a:cubicBezTo>
                <a:cubicBezTo>
                  <a:pt x="697" y="29"/>
                  <a:pt x="691" y="29"/>
                  <a:pt x="692" y="30"/>
                </a:cubicBezTo>
                <a:close/>
                <a:moveTo>
                  <a:pt x="686" y="28"/>
                </a:moveTo>
                <a:cubicBezTo>
                  <a:pt x="686" y="28"/>
                  <a:pt x="686" y="28"/>
                  <a:pt x="685" y="28"/>
                </a:cubicBezTo>
                <a:cubicBezTo>
                  <a:pt x="680" y="28"/>
                  <a:pt x="686" y="29"/>
                  <a:pt x="687" y="28"/>
                </a:cubicBezTo>
                <a:cubicBezTo>
                  <a:pt x="687" y="29"/>
                  <a:pt x="686" y="28"/>
                  <a:pt x="686" y="28"/>
                </a:cubicBezTo>
                <a:close/>
                <a:moveTo>
                  <a:pt x="674" y="34"/>
                </a:moveTo>
                <a:cubicBezTo>
                  <a:pt x="673" y="35"/>
                  <a:pt x="670" y="34"/>
                  <a:pt x="670" y="35"/>
                </a:cubicBezTo>
                <a:cubicBezTo>
                  <a:pt x="671" y="36"/>
                  <a:pt x="674" y="35"/>
                  <a:pt x="674" y="34"/>
                </a:cubicBezTo>
                <a:close/>
                <a:moveTo>
                  <a:pt x="693" y="32"/>
                </a:moveTo>
                <a:cubicBezTo>
                  <a:pt x="700" y="32"/>
                  <a:pt x="708" y="32"/>
                  <a:pt x="714" y="32"/>
                </a:cubicBezTo>
                <a:cubicBezTo>
                  <a:pt x="708" y="31"/>
                  <a:pt x="699" y="31"/>
                  <a:pt x="693" y="32"/>
                </a:cubicBezTo>
                <a:close/>
                <a:moveTo>
                  <a:pt x="669" y="32"/>
                </a:moveTo>
                <a:cubicBezTo>
                  <a:pt x="669" y="32"/>
                  <a:pt x="666" y="32"/>
                  <a:pt x="664" y="33"/>
                </a:cubicBezTo>
                <a:cubicBezTo>
                  <a:pt x="666" y="32"/>
                  <a:pt x="667" y="33"/>
                  <a:pt x="669" y="33"/>
                </a:cubicBezTo>
                <a:cubicBezTo>
                  <a:pt x="667" y="33"/>
                  <a:pt x="672" y="32"/>
                  <a:pt x="669" y="32"/>
                </a:cubicBezTo>
                <a:close/>
                <a:moveTo>
                  <a:pt x="680" y="29"/>
                </a:moveTo>
                <a:cubicBezTo>
                  <a:pt x="678" y="27"/>
                  <a:pt x="671" y="29"/>
                  <a:pt x="664" y="29"/>
                </a:cubicBezTo>
                <a:cubicBezTo>
                  <a:pt x="669" y="30"/>
                  <a:pt x="675" y="29"/>
                  <a:pt x="680" y="29"/>
                </a:cubicBezTo>
                <a:close/>
                <a:moveTo>
                  <a:pt x="663" y="34"/>
                </a:moveTo>
                <a:cubicBezTo>
                  <a:pt x="673" y="34"/>
                  <a:pt x="673" y="34"/>
                  <a:pt x="673" y="34"/>
                </a:cubicBezTo>
                <a:cubicBezTo>
                  <a:pt x="675" y="34"/>
                  <a:pt x="674" y="33"/>
                  <a:pt x="672" y="33"/>
                </a:cubicBezTo>
                <a:cubicBezTo>
                  <a:pt x="669" y="33"/>
                  <a:pt x="662" y="34"/>
                  <a:pt x="661" y="34"/>
                </a:cubicBezTo>
                <a:cubicBezTo>
                  <a:pt x="661" y="34"/>
                  <a:pt x="662" y="34"/>
                  <a:pt x="663" y="34"/>
                </a:cubicBezTo>
                <a:close/>
                <a:moveTo>
                  <a:pt x="248" y="59"/>
                </a:moveTo>
                <a:cubicBezTo>
                  <a:pt x="249" y="59"/>
                  <a:pt x="251" y="58"/>
                  <a:pt x="251" y="59"/>
                </a:cubicBezTo>
                <a:cubicBezTo>
                  <a:pt x="254" y="57"/>
                  <a:pt x="259" y="60"/>
                  <a:pt x="262" y="57"/>
                </a:cubicBezTo>
                <a:cubicBezTo>
                  <a:pt x="258" y="58"/>
                  <a:pt x="250" y="56"/>
                  <a:pt x="248" y="59"/>
                </a:cubicBezTo>
                <a:close/>
                <a:moveTo>
                  <a:pt x="372" y="47"/>
                </a:moveTo>
                <a:cubicBezTo>
                  <a:pt x="374" y="47"/>
                  <a:pt x="379" y="47"/>
                  <a:pt x="376" y="46"/>
                </a:cubicBezTo>
                <a:cubicBezTo>
                  <a:pt x="377" y="46"/>
                  <a:pt x="378" y="46"/>
                  <a:pt x="379" y="45"/>
                </a:cubicBezTo>
                <a:cubicBezTo>
                  <a:pt x="374" y="45"/>
                  <a:pt x="368" y="44"/>
                  <a:pt x="365" y="47"/>
                </a:cubicBezTo>
                <a:cubicBezTo>
                  <a:pt x="366" y="48"/>
                  <a:pt x="369" y="47"/>
                  <a:pt x="372" y="47"/>
                </a:cubicBezTo>
                <a:close/>
                <a:moveTo>
                  <a:pt x="734" y="17"/>
                </a:moveTo>
                <a:cubicBezTo>
                  <a:pt x="732" y="17"/>
                  <a:pt x="738" y="17"/>
                  <a:pt x="738" y="16"/>
                </a:cubicBezTo>
                <a:cubicBezTo>
                  <a:pt x="736" y="17"/>
                  <a:pt x="736" y="16"/>
                  <a:pt x="734" y="17"/>
                </a:cubicBezTo>
                <a:close/>
                <a:moveTo>
                  <a:pt x="414" y="40"/>
                </a:moveTo>
                <a:cubicBezTo>
                  <a:pt x="418" y="40"/>
                  <a:pt x="425" y="40"/>
                  <a:pt x="429" y="40"/>
                </a:cubicBezTo>
                <a:cubicBezTo>
                  <a:pt x="426" y="39"/>
                  <a:pt x="418" y="40"/>
                  <a:pt x="414" y="40"/>
                </a:cubicBezTo>
                <a:close/>
                <a:moveTo>
                  <a:pt x="732" y="53"/>
                </a:moveTo>
                <a:cubicBezTo>
                  <a:pt x="732" y="53"/>
                  <a:pt x="733" y="53"/>
                  <a:pt x="733" y="53"/>
                </a:cubicBezTo>
                <a:cubicBezTo>
                  <a:pt x="729" y="52"/>
                  <a:pt x="726" y="53"/>
                  <a:pt x="723" y="52"/>
                </a:cubicBezTo>
                <a:cubicBezTo>
                  <a:pt x="726" y="52"/>
                  <a:pt x="729" y="52"/>
                  <a:pt x="731" y="51"/>
                </a:cubicBezTo>
                <a:cubicBezTo>
                  <a:pt x="728" y="51"/>
                  <a:pt x="725" y="52"/>
                  <a:pt x="722" y="51"/>
                </a:cubicBezTo>
                <a:cubicBezTo>
                  <a:pt x="727" y="51"/>
                  <a:pt x="735" y="51"/>
                  <a:pt x="740" y="50"/>
                </a:cubicBezTo>
                <a:cubicBezTo>
                  <a:pt x="739" y="50"/>
                  <a:pt x="739" y="50"/>
                  <a:pt x="739" y="49"/>
                </a:cubicBezTo>
                <a:cubicBezTo>
                  <a:pt x="741" y="49"/>
                  <a:pt x="742" y="49"/>
                  <a:pt x="744" y="49"/>
                </a:cubicBezTo>
                <a:cubicBezTo>
                  <a:pt x="747" y="50"/>
                  <a:pt x="746" y="48"/>
                  <a:pt x="748" y="48"/>
                </a:cubicBezTo>
                <a:cubicBezTo>
                  <a:pt x="747" y="48"/>
                  <a:pt x="747" y="48"/>
                  <a:pt x="746" y="48"/>
                </a:cubicBezTo>
                <a:cubicBezTo>
                  <a:pt x="733" y="48"/>
                  <a:pt x="717" y="49"/>
                  <a:pt x="708" y="48"/>
                </a:cubicBezTo>
                <a:cubicBezTo>
                  <a:pt x="714" y="47"/>
                  <a:pt x="724" y="49"/>
                  <a:pt x="730" y="47"/>
                </a:cubicBezTo>
                <a:cubicBezTo>
                  <a:pt x="727" y="47"/>
                  <a:pt x="724" y="47"/>
                  <a:pt x="723" y="46"/>
                </a:cubicBezTo>
                <a:cubicBezTo>
                  <a:pt x="723" y="45"/>
                  <a:pt x="727" y="47"/>
                  <a:pt x="728" y="45"/>
                </a:cubicBezTo>
                <a:cubicBezTo>
                  <a:pt x="720" y="46"/>
                  <a:pt x="710" y="44"/>
                  <a:pt x="704" y="47"/>
                </a:cubicBezTo>
                <a:cubicBezTo>
                  <a:pt x="704" y="47"/>
                  <a:pt x="705" y="46"/>
                  <a:pt x="705" y="47"/>
                </a:cubicBezTo>
                <a:cubicBezTo>
                  <a:pt x="699" y="48"/>
                  <a:pt x="695" y="47"/>
                  <a:pt x="690" y="48"/>
                </a:cubicBezTo>
                <a:cubicBezTo>
                  <a:pt x="690" y="48"/>
                  <a:pt x="691" y="48"/>
                  <a:pt x="690" y="48"/>
                </a:cubicBezTo>
                <a:cubicBezTo>
                  <a:pt x="690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3" y="49"/>
                  <a:pt x="675" y="48"/>
                  <a:pt x="672" y="49"/>
                </a:cubicBezTo>
                <a:cubicBezTo>
                  <a:pt x="673" y="51"/>
                  <a:pt x="675" y="48"/>
                  <a:pt x="677" y="50"/>
                </a:cubicBezTo>
                <a:cubicBezTo>
                  <a:pt x="678" y="49"/>
                  <a:pt x="679" y="49"/>
                  <a:pt x="680" y="49"/>
                </a:cubicBezTo>
                <a:cubicBezTo>
                  <a:pt x="688" y="50"/>
                  <a:pt x="695" y="48"/>
                  <a:pt x="701" y="49"/>
                </a:cubicBezTo>
                <a:cubicBezTo>
                  <a:pt x="697" y="50"/>
                  <a:pt x="692" y="49"/>
                  <a:pt x="688" y="50"/>
                </a:cubicBezTo>
                <a:cubicBezTo>
                  <a:pt x="691" y="51"/>
                  <a:pt x="693" y="52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00" y="51"/>
                  <a:pt x="703" y="50"/>
                  <a:pt x="705" y="52"/>
                </a:cubicBezTo>
                <a:cubicBezTo>
                  <a:pt x="690" y="52"/>
                  <a:pt x="678" y="54"/>
                  <a:pt x="665" y="53"/>
                </a:cubicBezTo>
                <a:cubicBezTo>
                  <a:pt x="664" y="53"/>
                  <a:pt x="665" y="54"/>
                  <a:pt x="664" y="54"/>
                </a:cubicBezTo>
                <a:cubicBezTo>
                  <a:pt x="661" y="53"/>
                  <a:pt x="656" y="53"/>
                  <a:pt x="653" y="53"/>
                </a:cubicBezTo>
                <a:cubicBezTo>
                  <a:pt x="647" y="53"/>
                  <a:pt x="639" y="55"/>
                  <a:pt x="635" y="53"/>
                </a:cubicBezTo>
                <a:cubicBezTo>
                  <a:pt x="640" y="53"/>
                  <a:pt x="645" y="53"/>
                  <a:pt x="650" y="53"/>
                </a:cubicBezTo>
                <a:cubicBezTo>
                  <a:pt x="651" y="53"/>
                  <a:pt x="650" y="52"/>
                  <a:pt x="651" y="52"/>
                </a:cubicBezTo>
                <a:cubicBezTo>
                  <a:pt x="659" y="51"/>
                  <a:pt x="666" y="52"/>
                  <a:pt x="672" y="51"/>
                </a:cubicBezTo>
                <a:cubicBezTo>
                  <a:pt x="670" y="51"/>
                  <a:pt x="671" y="50"/>
                  <a:pt x="672" y="49"/>
                </a:cubicBezTo>
                <a:cubicBezTo>
                  <a:pt x="662" y="49"/>
                  <a:pt x="655" y="50"/>
                  <a:pt x="645" y="49"/>
                </a:cubicBezTo>
                <a:cubicBezTo>
                  <a:pt x="658" y="48"/>
                  <a:pt x="675" y="48"/>
                  <a:pt x="688" y="47"/>
                </a:cubicBezTo>
                <a:cubicBezTo>
                  <a:pt x="689" y="47"/>
                  <a:pt x="694" y="46"/>
                  <a:pt x="691" y="46"/>
                </a:cubicBezTo>
                <a:cubicBezTo>
                  <a:pt x="673" y="46"/>
                  <a:pt x="653" y="47"/>
                  <a:pt x="636" y="47"/>
                </a:cubicBezTo>
                <a:cubicBezTo>
                  <a:pt x="649" y="46"/>
                  <a:pt x="661" y="46"/>
                  <a:pt x="674" y="46"/>
                </a:cubicBezTo>
                <a:cubicBezTo>
                  <a:pt x="675" y="46"/>
                  <a:pt x="676" y="46"/>
                  <a:pt x="675" y="45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67" y="44"/>
                  <a:pt x="664" y="45"/>
                  <a:pt x="662" y="45"/>
                </a:cubicBezTo>
                <a:cubicBezTo>
                  <a:pt x="662" y="45"/>
                  <a:pt x="661" y="44"/>
                  <a:pt x="660" y="45"/>
                </a:cubicBezTo>
                <a:cubicBezTo>
                  <a:pt x="661" y="45"/>
                  <a:pt x="661" y="45"/>
                  <a:pt x="660" y="45"/>
                </a:cubicBezTo>
                <a:cubicBezTo>
                  <a:pt x="660" y="45"/>
                  <a:pt x="660" y="44"/>
                  <a:pt x="660" y="44"/>
                </a:cubicBezTo>
                <a:cubicBezTo>
                  <a:pt x="658" y="44"/>
                  <a:pt x="654" y="44"/>
                  <a:pt x="652" y="43"/>
                </a:cubicBezTo>
                <a:cubicBezTo>
                  <a:pt x="653" y="43"/>
                  <a:pt x="655" y="43"/>
                  <a:pt x="655" y="42"/>
                </a:cubicBezTo>
                <a:cubicBezTo>
                  <a:pt x="654" y="43"/>
                  <a:pt x="654" y="42"/>
                  <a:pt x="653" y="41"/>
                </a:cubicBezTo>
                <a:cubicBezTo>
                  <a:pt x="648" y="42"/>
                  <a:pt x="643" y="41"/>
                  <a:pt x="640" y="43"/>
                </a:cubicBezTo>
                <a:cubicBezTo>
                  <a:pt x="642" y="44"/>
                  <a:pt x="645" y="44"/>
                  <a:pt x="647" y="45"/>
                </a:cubicBezTo>
                <a:cubicBezTo>
                  <a:pt x="637" y="46"/>
                  <a:pt x="625" y="46"/>
                  <a:pt x="616" y="46"/>
                </a:cubicBezTo>
                <a:cubicBezTo>
                  <a:pt x="623" y="44"/>
                  <a:pt x="632" y="45"/>
                  <a:pt x="638" y="44"/>
                </a:cubicBezTo>
                <a:cubicBezTo>
                  <a:pt x="623" y="44"/>
                  <a:pt x="605" y="44"/>
                  <a:pt x="592" y="43"/>
                </a:cubicBezTo>
                <a:cubicBezTo>
                  <a:pt x="593" y="43"/>
                  <a:pt x="593" y="44"/>
                  <a:pt x="592" y="44"/>
                </a:cubicBezTo>
                <a:cubicBezTo>
                  <a:pt x="591" y="44"/>
                  <a:pt x="593" y="42"/>
                  <a:pt x="591" y="42"/>
                </a:cubicBezTo>
                <a:cubicBezTo>
                  <a:pt x="590" y="44"/>
                  <a:pt x="586" y="44"/>
                  <a:pt x="585" y="43"/>
                </a:cubicBezTo>
                <a:cubicBezTo>
                  <a:pt x="587" y="43"/>
                  <a:pt x="589" y="43"/>
                  <a:pt x="589" y="42"/>
                </a:cubicBezTo>
                <a:cubicBezTo>
                  <a:pt x="608" y="42"/>
                  <a:pt x="633" y="41"/>
                  <a:pt x="650" y="41"/>
                </a:cubicBezTo>
                <a:cubicBezTo>
                  <a:pt x="649" y="39"/>
                  <a:pt x="644" y="40"/>
                  <a:pt x="642" y="40"/>
                </a:cubicBezTo>
                <a:cubicBezTo>
                  <a:pt x="642" y="39"/>
                  <a:pt x="644" y="40"/>
                  <a:pt x="643" y="39"/>
                </a:cubicBezTo>
                <a:cubicBezTo>
                  <a:pt x="627" y="40"/>
                  <a:pt x="611" y="40"/>
                  <a:pt x="592" y="40"/>
                </a:cubicBezTo>
                <a:cubicBezTo>
                  <a:pt x="592" y="39"/>
                  <a:pt x="594" y="39"/>
                  <a:pt x="592" y="39"/>
                </a:cubicBezTo>
                <a:cubicBezTo>
                  <a:pt x="583" y="39"/>
                  <a:pt x="575" y="40"/>
                  <a:pt x="565" y="39"/>
                </a:cubicBezTo>
                <a:cubicBezTo>
                  <a:pt x="576" y="38"/>
                  <a:pt x="588" y="38"/>
                  <a:pt x="599" y="38"/>
                </a:cubicBezTo>
                <a:cubicBezTo>
                  <a:pt x="602" y="38"/>
                  <a:pt x="605" y="39"/>
                  <a:pt x="607" y="37"/>
                </a:cubicBezTo>
                <a:cubicBezTo>
                  <a:pt x="604" y="36"/>
                  <a:pt x="603" y="37"/>
                  <a:pt x="602" y="36"/>
                </a:cubicBezTo>
                <a:cubicBezTo>
                  <a:pt x="602" y="36"/>
                  <a:pt x="603" y="37"/>
                  <a:pt x="603" y="35"/>
                </a:cubicBezTo>
                <a:cubicBezTo>
                  <a:pt x="595" y="35"/>
                  <a:pt x="586" y="36"/>
                  <a:pt x="579" y="35"/>
                </a:cubicBezTo>
                <a:cubicBezTo>
                  <a:pt x="582" y="34"/>
                  <a:pt x="591" y="36"/>
                  <a:pt x="593" y="34"/>
                </a:cubicBezTo>
                <a:cubicBezTo>
                  <a:pt x="594" y="33"/>
                  <a:pt x="596" y="35"/>
                  <a:pt x="597" y="34"/>
                </a:cubicBezTo>
                <a:cubicBezTo>
                  <a:pt x="595" y="34"/>
                  <a:pt x="599" y="34"/>
                  <a:pt x="598" y="33"/>
                </a:cubicBezTo>
                <a:cubicBezTo>
                  <a:pt x="596" y="33"/>
                  <a:pt x="595" y="34"/>
                  <a:pt x="594" y="33"/>
                </a:cubicBezTo>
                <a:cubicBezTo>
                  <a:pt x="596" y="33"/>
                  <a:pt x="598" y="32"/>
                  <a:pt x="601" y="33"/>
                </a:cubicBezTo>
                <a:cubicBezTo>
                  <a:pt x="601" y="33"/>
                  <a:pt x="600" y="33"/>
                  <a:pt x="599" y="34"/>
                </a:cubicBezTo>
                <a:cubicBezTo>
                  <a:pt x="600" y="34"/>
                  <a:pt x="601" y="33"/>
                  <a:pt x="601" y="34"/>
                </a:cubicBezTo>
                <a:cubicBezTo>
                  <a:pt x="600" y="34"/>
                  <a:pt x="597" y="34"/>
                  <a:pt x="598" y="34"/>
                </a:cubicBezTo>
                <a:cubicBezTo>
                  <a:pt x="604" y="34"/>
                  <a:pt x="607" y="34"/>
                  <a:pt x="611" y="34"/>
                </a:cubicBezTo>
                <a:cubicBezTo>
                  <a:pt x="627" y="34"/>
                  <a:pt x="642" y="32"/>
                  <a:pt x="657" y="32"/>
                </a:cubicBezTo>
                <a:cubicBezTo>
                  <a:pt x="656" y="31"/>
                  <a:pt x="651" y="32"/>
                  <a:pt x="650" y="31"/>
                </a:cubicBezTo>
                <a:cubicBezTo>
                  <a:pt x="650" y="31"/>
                  <a:pt x="652" y="30"/>
                  <a:pt x="650" y="30"/>
                </a:cubicBezTo>
                <a:cubicBezTo>
                  <a:pt x="649" y="30"/>
                  <a:pt x="649" y="30"/>
                  <a:pt x="649" y="30"/>
                </a:cubicBezTo>
                <a:cubicBezTo>
                  <a:pt x="648" y="31"/>
                  <a:pt x="651" y="31"/>
                  <a:pt x="650" y="31"/>
                </a:cubicBezTo>
                <a:cubicBezTo>
                  <a:pt x="647" y="30"/>
                  <a:pt x="645" y="31"/>
                  <a:pt x="643" y="29"/>
                </a:cubicBezTo>
                <a:cubicBezTo>
                  <a:pt x="645" y="28"/>
                  <a:pt x="648" y="29"/>
                  <a:pt x="650" y="29"/>
                </a:cubicBezTo>
                <a:cubicBezTo>
                  <a:pt x="649" y="29"/>
                  <a:pt x="648" y="29"/>
                  <a:pt x="648" y="30"/>
                </a:cubicBezTo>
                <a:cubicBezTo>
                  <a:pt x="649" y="29"/>
                  <a:pt x="653" y="30"/>
                  <a:pt x="652" y="29"/>
                </a:cubicBezTo>
                <a:cubicBezTo>
                  <a:pt x="654" y="30"/>
                  <a:pt x="655" y="28"/>
                  <a:pt x="658" y="29"/>
                </a:cubicBezTo>
                <a:cubicBezTo>
                  <a:pt x="658" y="30"/>
                  <a:pt x="657" y="28"/>
                  <a:pt x="657" y="29"/>
                </a:cubicBezTo>
                <a:cubicBezTo>
                  <a:pt x="664" y="27"/>
                  <a:pt x="673" y="28"/>
                  <a:pt x="682" y="28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83" y="28"/>
                  <a:pt x="682" y="29"/>
                  <a:pt x="682" y="28"/>
                </a:cubicBezTo>
                <a:cubicBezTo>
                  <a:pt x="686" y="28"/>
                  <a:pt x="691" y="27"/>
                  <a:pt x="693" y="28"/>
                </a:cubicBezTo>
                <a:cubicBezTo>
                  <a:pt x="692" y="28"/>
                  <a:pt x="690" y="28"/>
                  <a:pt x="690" y="29"/>
                </a:cubicBezTo>
                <a:cubicBezTo>
                  <a:pt x="693" y="29"/>
                  <a:pt x="693" y="29"/>
                  <a:pt x="696" y="29"/>
                </a:cubicBezTo>
                <a:cubicBezTo>
                  <a:pt x="696" y="27"/>
                  <a:pt x="693" y="29"/>
                  <a:pt x="693" y="27"/>
                </a:cubicBezTo>
                <a:cubicBezTo>
                  <a:pt x="699" y="27"/>
                  <a:pt x="708" y="26"/>
                  <a:pt x="716" y="26"/>
                </a:cubicBezTo>
                <a:cubicBezTo>
                  <a:pt x="709" y="24"/>
                  <a:pt x="695" y="27"/>
                  <a:pt x="686" y="25"/>
                </a:cubicBezTo>
                <a:cubicBezTo>
                  <a:pt x="694" y="25"/>
                  <a:pt x="707" y="24"/>
                  <a:pt x="716" y="24"/>
                </a:cubicBezTo>
                <a:cubicBezTo>
                  <a:pt x="719" y="24"/>
                  <a:pt x="721" y="24"/>
                  <a:pt x="720" y="23"/>
                </a:cubicBezTo>
                <a:cubicBezTo>
                  <a:pt x="716" y="23"/>
                  <a:pt x="708" y="24"/>
                  <a:pt x="706" y="23"/>
                </a:cubicBezTo>
                <a:cubicBezTo>
                  <a:pt x="701" y="22"/>
                  <a:pt x="696" y="22"/>
                  <a:pt x="692" y="24"/>
                </a:cubicBezTo>
                <a:cubicBezTo>
                  <a:pt x="691" y="22"/>
                  <a:pt x="688" y="23"/>
                  <a:pt x="687" y="24"/>
                </a:cubicBezTo>
                <a:cubicBezTo>
                  <a:pt x="683" y="23"/>
                  <a:pt x="674" y="23"/>
                  <a:pt x="668" y="24"/>
                </a:cubicBezTo>
                <a:cubicBezTo>
                  <a:pt x="673" y="24"/>
                  <a:pt x="677" y="23"/>
                  <a:pt x="682" y="24"/>
                </a:cubicBezTo>
                <a:cubicBezTo>
                  <a:pt x="681" y="24"/>
                  <a:pt x="681" y="24"/>
                  <a:pt x="682" y="25"/>
                </a:cubicBezTo>
                <a:cubicBezTo>
                  <a:pt x="676" y="25"/>
                  <a:pt x="667" y="26"/>
                  <a:pt x="664" y="25"/>
                </a:cubicBezTo>
                <a:cubicBezTo>
                  <a:pt x="664" y="24"/>
                  <a:pt x="665" y="24"/>
                  <a:pt x="665" y="24"/>
                </a:cubicBezTo>
                <a:cubicBezTo>
                  <a:pt x="656" y="23"/>
                  <a:pt x="648" y="24"/>
                  <a:pt x="639" y="23"/>
                </a:cubicBezTo>
                <a:cubicBezTo>
                  <a:pt x="671" y="22"/>
                  <a:pt x="716" y="22"/>
                  <a:pt x="747" y="20"/>
                </a:cubicBezTo>
                <a:cubicBezTo>
                  <a:pt x="746" y="20"/>
                  <a:pt x="746" y="20"/>
                  <a:pt x="746" y="19"/>
                </a:cubicBezTo>
                <a:cubicBezTo>
                  <a:pt x="747" y="18"/>
                  <a:pt x="748" y="21"/>
                  <a:pt x="749" y="20"/>
                </a:cubicBezTo>
                <a:cubicBezTo>
                  <a:pt x="749" y="20"/>
                  <a:pt x="748" y="19"/>
                  <a:pt x="749" y="19"/>
                </a:cubicBezTo>
                <a:cubicBezTo>
                  <a:pt x="750" y="20"/>
                  <a:pt x="750" y="19"/>
                  <a:pt x="751" y="20"/>
                </a:cubicBezTo>
                <a:cubicBezTo>
                  <a:pt x="752" y="20"/>
                  <a:pt x="751" y="19"/>
                  <a:pt x="752" y="19"/>
                </a:cubicBezTo>
                <a:cubicBezTo>
                  <a:pt x="753" y="19"/>
                  <a:pt x="751" y="20"/>
                  <a:pt x="753" y="20"/>
                </a:cubicBezTo>
                <a:cubicBezTo>
                  <a:pt x="757" y="20"/>
                  <a:pt x="761" y="21"/>
                  <a:pt x="762" y="19"/>
                </a:cubicBezTo>
                <a:cubicBezTo>
                  <a:pt x="756" y="18"/>
                  <a:pt x="746" y="19"/>
                  <a:pt x="738" y="19"/>
                </a:cubicBezTo>
                <a:cubicBezTo>
                  <a:pt x="737" y="19"/>
                  <a:pt x="738" y="18"/>
                  <a:pt x="737" y="18"/>
                </a:cubicBezTo>
                <a:cubicBezTo>
                  <a:pt x="736" y="18"/>
                  <a:pt x="737" y="19"/>
                  <a:pt x="736" y="19"/>
                </a:cubicBezTo>
                <a:cubicBezTo>
                  <a:pt x="734" y="17"/>
                  <a:pt x="731" y="19"/>
                  <a:pt x="729" y="19"/>
                </a:cubicBezTo>
                <a:cubicBezTo>
                  <a:pt x="729" y="19"/>
                  <a:pt x="729" y="19"/>
                  <a:pt x="729" y="19"/>
                </a:cubicBezTo>
                <a:cubicBezTo>
                  <a:pt x="721" y="20"/>
                  <a:pt x="711" y="19"/>
                  <a:pt x="700" y="20"/>
                </a:cubicBezTo>
                <a:cubicBezTo>
                  <a:pt x="700" y="19"/>
                  <a:pt x="699" y="18"/>
                  <a:pt x="699" y="19"/>
                </a:cubicBezTo>
                <a:cubicBezTo>
                  <a:pt x="701" y="20"/>
                  <a:pt x="696" y="20"/>
                  <a:pt x="696" y="19"/>
                </a:cubicBezTo>
                <a:cubicBezTo>
                  <a:pt x="697" y="19"/>
                  <a:pt x="698" y="20"/>
                  <a:pt x="698" y="19"/>
                </a:cubicBezTo>
                <a:cubicBezTo>
                  <a:pt x="697" y="19"/>
                  <a:pt x="697" y="18"/>
                  <a:pt x="697" y="18"/>
                </a:cubicBezTo>
                <a:cubicBezTo>
                  <a:pt x="708" y="18"/>
                  <a:pt x="716" y="17"/>
                  <a:pt x="726" y="17"/>
                </a:cubicBezTo>
                <a:cubicBezTo>
                  <a:pt x="727" y="17"/>
                  <a:pt x="729" y="18"/>
                  <a:pt x="729" y="17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725" y="16"/>
                  <a:pt x="724" y="17"/>
                  <a:pt x="723" y="17"/>
                </a:cubicBezTo>
                <a:cubicBezTo>
                  <a:pt x="723" y="16"/>
                  <a:pt x="724" y="16"/>
                  <a:pt x="724" y="16"/>
                </a:cubicBezTo>
                <a:cubicBezTo>
                  <a:pt x="718" y="15"/>
                  <a:pt x="711" y="16"/>
                  <a:pt x="704" y="16"/>
                </a:cubicBezTo>
                <a:cubicBezTo>
                  <a:pt x="702" y="16"/>
                  <a:pt x="698" y="16"/>
                  <a:pt x="698" y="15"/>
                </a:cubicBezTo>
                <a:cubicBezTo>
                  <a:pt x="708" y="14"/>
                  <a:pt x="722" y="14"/>
                  <a:pt x="733" y="12"/>
                </a:cubicBezTo>
                <a:cubicBezTo>
                  <a:pt x="732" y="11"/>
                  <a:pt x="730" y="13"/>
                  <a:pt x="729" y="12"/>
                </a:cubicBezTo>
                <a:cubicBezTo>
                  <a:pt x="731" y="11"/>
                  <a:pt x="732" y="11"/>
                  <a:pt x="734" y="11"/>
                </a:cubicBezTo>
                <a:cubicBezTo>
                  <a:pt x="747" y="11"/>
                  <a:pt x="760" y="10"/>
                  <a:pt x="772" y="9"/>
                </a:cubicBezTo>
                <a:cubicBezTo>
                  <a:pt x="771" y="9"/>
                  <a:pt x="769" y="9"/>
                  <a:pt x="771" y="9"/>
                </a:cubicBezTo>
                <a:cubicBezTo>
                  <a:pt x="770" y="8"/>
                  <a:pt x="769" y="9"/>
                  <a:pt x="769" y="9"/>
                </a:cubicBezTo>
                <a:cubicBezTo>
                  <a:pt x="767" y="10"/>
                  <a:pt x="764" y="8"/>
                  <a:pt x="762" y="9"/>
                </a:cubicBezTo>
                <a:cubicBezTo>
                  <a:pt x="759" y="9"/>
                  <a:pt x="756" y="10"/>
                  <a:pt x="754" y="9"/>
                </a:cubicBezTo>
                <a:cubicBezTo>
                  <a:pt x="754" y="9"/>
                  <a:pt x="754" y="9"/>
                  <a:pt x="754" y="10"/>
                </a:cubicBezTo>
                <a:cubicBezTo>
                  <a:pt x="750" y="9"/>
                  <a:pt x="742" y="10"/>
                  <a:pt x="737" y="10"/>
                </a:cubicBezTo>
                <a:cubicBezTo>
                  <a:pt x="737" y="9"/>
                  <a:pt x="739" y="8"/>
                  <a:pt x="737" y="8"/>
                </a:cubicBezTo>
                <a:cubicBezTo>
                  <a:pt x="737" y="9"/>
                  <a:pt x="737" y="9"/>
                  <a:pt x="737" y="9"/>
                </a:cubicBezTo>
                <a:cubicBezTo>
                  <a:pt x="735" y="9"/>
                  <a:pt x="737" y="9"/>
                  <a:pt x="737" y="10"/>
                </a:cubicBezTo>
                <a:cubicBezTo>
                  <a:pt x="733" y="9"/>
                  <a:pt x="727" y="10"/>
                  <a:pt x="723" y="10"/>
                </a:cubicBezTo>
                <a:cubicBezTo>
                  <a:pt x="723" y="9"/>
                  <a:pt x="725" y="9"/>
                  <a:pt x="723" y="9"/>
                </a:cubicBezTo>
                <a:cubicBezTo>
                  <a:pt x="721" y="9"/>
                  <a:pt x="723" y="9"/>
                  <a:pt x="723" y="10"/>
                </a:cubicBezTo>
                <a:cubicBezTo>
                  <a:pt x="718" y="10"/>
                  <a:pt x="715" y="9"/>
                  <a:pt x="711" y="10"/>
                </a:cubicBezTo>
                <a:cubicBezTo>
                  <a:pt x="711" y="9"/>
                  <a:pt x="710" y="9"/>
                  <a:pt x="709" y="10"/>
                </a:cubicBezTo>
                <a:cubicBezTo>
                  <a:pt x="710" y="10"/>
                  <a:pt x="711" y="10"/>
                  <a:pt x="710" y="11"/>
                </a:cubicBezTo>
                <a:cubicBezTo>
                  <a:pt x="710" y="11"/>
                  <a:pt x="709" y="10"/>
                  <a:pt x="709" y="9"/>
                </a:cubicBezTo>
                <a:cubicBezTo>
                  <a:pt x="698" y="9"/>
                  <a:pt x="684" y="10"/>
                  <a:pt x="672" y="9"/>
                </a:cubicBezTo>
                <a:cubicBezTo>
                  <a:pt x="678" y="8"/>
                  <a:pt x="685" y="8"/>
                  <a:pt x="692" y="8"/>
                </a:cubicBezTo>
                <a:cubicBezTo>
                  <a:pt x="692" y="8"/>
                  <a:pt x="692" y="7"/>
                  <a:pt x="693" y="7"/>
                </a:cubicBezTo>
                <a:cubicBezTo>
                  <a:pt x="697" y="7"/>
                  <a:pt x="698" y="7"/>
                  <a:pt x="701" y="8"/>
                </a:cubicBezTo>
                <a:cubicBezTo>
                  <a:pt x="700" y="7"/>
                  <a:pt x="703" y="7"/>
                  <a:pt x="702" y="6"/>
                </a:cubicBezTo>
                <a:cubicBezTo>
                  <a:pt x="700" y="7"/>
                  <a:pt x="692" y="5"/>
                  <a:pt x="690" y="7"/>
                </a:cubicBezTo>
                <a:cubicBezTo>
                  <a:pt x="675" y="7"/>
                  <a:pt x="662" y="8"/>
                  <a:pt x="649" y="7"/>
                </a:cubicBezTo>
                <a:cubicBezTo>
                  <a:pt x="649" y="7"/>
                  <a:pt x="650" y="7"/>
                  <a:pt x="650" y="7"/>
                </a:cubicBezTo>
                <a:cubicBezTo>
                  <a:pt x="648" y="7"/>
                  <a:pt x="645" y="6"/>
                  <a:pt x="645" y="7"/>
                </a:cubicBezTo>
                <a:cubicBezTo>
                  <a:pt x="646" y="8"/>
                  <a:pt x="647" y="7"/>
                  <a:pt x="648" y="8"/>
                </a:cubicBezTo>
                <a:cubicBezTo>
                  <a:pt x="645" y="8"/>
                  <a:pt x="641" y="8"/>
                  <a:pt x="639" y="8"/>
                </a:cubicBezTo>
                <a:cubicBezTo>
                  <a:pt x="640" y="8"/>
                  <a:pt x="643" y="7"/>
                  <a:pt x="644" y="8"/>
                </a:cubicBezTo>
                <a:cubicBezTo>
                  <a:pt x="644" y="6"/>
                  <a:pt x="640" y="8"/>
                  <a:pt x="639" y="6"/>
                </a:cubicBezTo>
                <a:cubicBezTo>
                  <a:pt x="641" y="6"/>
                  <a:pt x="642" y="5"/>
                  <a:pt x="639" y="6"/>
                </a:cubicBezTo>
                <a:cubicBezTo>
                  <a:pt x="627" y="5"/>
                  <a:pt x="612" y="5"/>
                  <a:pt x="601" y="6"/>
                </a:cubicBezTo>
                <a:cubicBezTo>
                  <a:pt x="612" y="6"/>
                  <a:pt x="625" y="6"/>
                  <a:pt x="633" y="5"/>
                </a:cubicBezTo>
                <a:cubicBezTo>
                  <a:pt x="634" y="7"/>
                  <a:pt x="635" y="6"/>
                  <a:pt x="635" y="7"/>
                </a:cubicBezTo>
                <a:cubicBezTo>
                  <a:pt x="630" y="7"/>
                  <a:pt x="624" y="6"/>
                  <a:pt x="621" y="7"/>
                </a:cubicBezTo>
                <a:cubicBezTo>
                  <a:pt x="621" y="8"/>
                  <a:pt x="624" y="7"/>
                  <a:pt x="624" y="8"/>
                </a:cubicBezTo>
                <a:cubicBezTo>
                  <a:pt x="622" y="8"/>
                  <a:pt x="619" y="8"/>
                  <a:pt x="617" y="8"/>
                </a:cubicBezTo>
                <a:cubicBezTo>
                  <a:pt x="619" y="8"/>
                  <a:pt x="619" y="8"/>
                  <a:pt x="620" y="7"/>
                </a:cubicBezTo>
                <a:cubicBezTo>
                  <a:pt x="610" y="7"/>
                  <a:pt x="597" y="8"/>
                  <a:pt x="590" y="6"/>
                </a:cubicBezTo>
                <a:cubicBezTo>
                  <a:pt x="590" y="8"/>
                  <a:pt x="589" y="7"/>
                  <a:pt x="589" y="6"/>
                </a:cubicBezTo>
                <a:cubicBezTo>
                  <a:pt x="591" y="5"/>
                  <a:pt x="596" y="6"/>
                  <a:pt x="599" y="5"/>
                </a:cubicBezTo>
                <a:cubicBezTo>
                  <a:pt x="588" y="5"/>
                  <a:pt x="570" y="5"/>
                  <a:pt x="556" y="5"/>
                </a:cubicBezTo>
                <a:cubicBezTo>
                  <a:pt x="556" y="5"/>
                  <a:pt x="557" y="4"/>
                  <a:pt x="556" y="5"/>
                </a:cubicBezTo>
                <a:cubicBezTo>
                  <a:pt x="554" y="6"/>
                  <a:pt x="552" y="4"/>
                  <a:pt x="550" y="5"/>
                </a:cubicBezTo>
                <a:cubicBezTo>
                  <a:pt x="551" y="6"/>
                  <a:pt x="552" y="5"/>
                  <a:pt x="553" y="6"/>
                </a:cubicBezTo>
                <a:cubicBezTo>
                  <a:pt x="549" y="6"/>
                  <a:pt x="547" y="7"/>
                  <a:pt x="543" y="7"/>
                </a:cubicBezTo>
                <a:cubicBezTo>
                  <a:pt x="543" y="7"/>
                  <a:pt x="542" y="7"/>
                  <a:pt x="541" y="6"/>
                </a:cubicBezTo>
                <a:cubicBezTo>
                  <a:pt x="542" y="6"/>
                  <a:pt x="542" y="6"/>
                  <a:pt x="542" y="5"/>
                </a:cubicBezTo>
                <a:cubicBezTo>
                  <a:pt x="540" y="5"/>
                  <a:pt x="537" y="4"/>
                  <a:pt x="537" y="7"/>
                </a:cubicBezTo>
                <a:cubicBezTo>
                  <a:pt x="534" y="6"/>
                  <a:pt x="533" y="7"/>
                  <a:pt x="531" y="5"/>
                </a:cubicBezTo>
                <a:cubicBezTo>
                  <a:pt x="533" y="5"/>
                  <a:pt x="532" y="4"/>
                  <a:pt x="534" y="4"/>
                </a:cubicBezTo>
                <a:cubicBezTo>
                  <a:pt x="532" y="4"/>
                  <a:pt x="531" y="3"/>
                  <a:pt x="529" y="4"/>
                </a:cubicBezTo>
                <a:cubicBezTo>
                  <a:pt x="529" y="4"/>
                  <a:pt x="530" y="5"/>
                  <a:pt x="529" y="5"/>
                </a:cubicBezTo>
                <a:cubicBezTo>
                  <a:pt x="528" y="5"/>
                  <a:pt x="529" y="3"/>
                  <a:pt x="528" y="4"/>
                </a:cubicBezTo>
                <a:cubicBezTo>
                  <a:pt x="516" y="4"/>
                  <a:pt x="508" y="3"/>
                  <a:pt x="496" y="3"/>
                </a:cubicBezTo>
                <a:cubicBezTo>
                  <a:pt x="495" y="4"/>
                  <a:pt x="499" y="4"/>
                  <a:pt x="500" y="4"/>
                </a:cubicBezTo>
                <a:cubicBezTo>
                  <a:pt x="500" y="4"/>
                  <a:pt x="501" y="6"/>
                  <a:pt x="502" y="5"/>
                </a:cubicBezTo>
                <a:cubicBezTo>
                  <a:pt x="501" y="5"/>
                  <a:pt x="501" y="5"/>
                  <a:pt x="501" y="5"/>
                </a:cubicBezTo>
                <a:cubicBezTo>
                  <a:pt x="504" y="4"/>
                  <a:pt x="506" y="4"/>
                  <a:pt x="508" y="5"/>
                </a:cubicBezTo>
                <a:cubicBezTo>
                  <a:pt x="509" y="5"/>
                  <a:pt x="513" y="5"/>
                  <a:pt x="514" y="6"/>
                </a:cubicBezTo>
                <a:cubicBezTo>
                  <a:pt x="512" y="7"/>
                  <a:pt x="507" y="6"/>
                  <a:pt x="504" y="6"/>
                </a:cubicBezTo>
                <a:cubicBezTo>
                  <a:pt x="499" y="6"/>
                  <a:pt x="494" y="7"/>
                  <a:pt x="491" y="6"/>
                </a:cubicBezTo>
                <a:cubicBezTo>
                  <a:pt x="490" y="7"/>
                  <a:pt x="492" y="7"/>
                  <a:pt x="491" y="7"/>
                </a:cubicBezTo>
                <a:cubicBezTo>
                  <a:pt x="485" y="7"/>
                  <a:pt x="480" y="7"/>
                  <a:pt x="475" y="7"/>
                </a:cubicBezTo>
                <a:cubicBezTo>
                  <a:pt x="476" y="6"/>
                  <a:pt x="475" y="6"/>
                  <a:pt x="474" y="6"/>
                </a:cubicBezTo>
                <a:cubicBezTo>
                  <a:pt x="474" y="7"/>
                  <a:pt x="475" y="6"/>
                  <a:pt x="475" y="7"/>
                </a:cubicBezTo>
                <a:cubicBezTo>
                  <a:pt x="473" y="6"/>
                  <a:pt x="472" y="8"/>
                  <a:pt x="470" y="7"/>
                </a:cubicBezTo>
                <a:cubicBezTo>
                  <a:pt x="471" y="6"/>
                  <a:pt x="473" y="7"/>
                  <a:pt x="473" y="6"/>
                </a:cubicBezTo>
                <a:cubicBezTo>
                  <a:pt x="471" y="6"/>
                  <a:pt x="468" y="5"/>
                  <a:pt x="466" y="5"/>
                </a:cubicBezTo>
                <a:cubicBezTo>
                  <a:pt x="465" y="6"/>
                  <a:pt x="468" y="6"/>
                  <a:pt x="466" y="7"/>
                </a:cubicBezTo>
                <a:cubicBezTo>
                  <a:pt x="464" y="6"/>
                  <a:pt x="462" y="7"/>
                  <a:pt x="460" y="7"/>
                </a:cubicBezTo>
                <a:cubicBezTo>
                  <a:pt x="457" y="7"/>
                  <a:pt x="454" y="6"/>
                  <a:pt x="452" y="6"/>
                </a:cubicBezTo>
                <a:cubicBezTo>
                  <a:pt x="440" y="5"/>
                  <a:pt x="430" y="6"/>
                  <a:pt x="417" y="6"/>
                </a:cubicBezTo>
                <a:cubicBezTo>
                  <a:pt x="416" y="6"/>
                  <a:pt x="417" y="8"/>
                  <a:pt x="416" y="7"/>
                </a:cubicBezTo>
                <a:cubicBezTo>
                  <a:pt x="414" y="7"/>
                  <a:pt x="416" y="6"/>
                  <a:pt x="415" y="6"/>
                </a:cubicBezTo>
                <a:cubicBezTo>
                  <a:pt x="410" y="5"/>
                  <a:pt x="404" y="8"/>
                  <a:pt x="399" y="7"/>
                </a:cubicBezTo>
                <a:cubicBezTo>
                  <a:pt x="400" y="6"/>
                  <a:pt x="401" y="7"/>
                  <a:pt x="401" y="6"/>
                </a:cubicBezTo>
                <a:cubicBezTo>
                  <a:pt x="400" y="6"/>
                  <a:pt x="396" y="5"/>
                  <a:pt x="396" y="7"/>
                </a:cubicBezTo>
                <a:cubicBezTo>
                  <a:pt x="397" y="7"/>
                  <a:pt x="398" y="6"/>
                  <a:pt x="399" y="7"/>
                </a:cubicBezTo>
                <a:cubicBezTo>
                  <a:pt x="396" y="7"/>
                  <a:pt x="395" y="8"/>
                  <a:pt x="394" y="6"/>
                </a:cubicBezTo>
                <a:cubicBezTo>
                  <a:pt x="392" y="8"/>
                  <a:pt x="389" y="7"/>
                  <a:pt x="387" y="8"/>
                </a:cubicBezTo>
                <a:cubicBezTo>
                  <a:pt x="393" y="8"/>
                  <a:pt x="399" y="9"/>
                  <a:pt x="406" y="9"/>
                </a:cubicBezTo>
                <a:cubicBezTo>
                  <a:pt x="405" y="9"/>
                  <a:pt x="404" y="8"/>
                  <a:pt x="405" y="8"/>
                </a:cubicBezTo>
                <a:cubicBezTo>
                  <a:pt x="413" y="8"/>
                  <a:pt x="424" y="8"/>
                  <a:pt x="433" y="8"/>
                </a:cubicBezTo>
                <a:cubicBezTo>
                  <a:pt x="432" y="9"/>
                  <a:pt x="433" y="10"/>
                  <a:pt x="434" y="9"/>
                </a:cubicBezTo>
                <a:cubicBezTo>
                  <a:pt x="433" y="9"/>
                  <a:pt x="433" y="9"/>
                  <a:pt x="433" y="8"/>
                </a:cubicBezTo>
                <a:cubicBezTo>
                  <a:pt x="434" y="9"/>
                  <a:pt x="435" y="9"/>
                  <a:pt x="437" y="9"/>
                </a:cubicBezTo>
                <a:cubicBezTo>
                  <a:pt x="437" y="9"/>
                  <a:pt x="438" y="8"/>
                  <a:pt x="438" y="8"/>
                </a:cubicBezTo>
                <a:cubicBezTo>
                  <a:pt x="445" y="8"/>
                  <a:pt x="448" y="7"/>
                  <a:pt x="453" y="9"/>
                </a:cubicBezTo>
                <a:cubicBezTo>
                  <a:pt x="452" y="9"/>
                  <a:pt x="451" y="9"/>
                  <a:pt x="451" y="9"/>
                </a:cubicBezTo>
                <a:cubicBezTo>
                  <a:pt x="466" y="11"/>
                  <a:pt x="480" y="8"/>
                  <a:pt x="492" y="11"/>
                </a:cubicBezTo>
                <a:cubicBezTo>
                  <a:pt x="477" y="11"/>
                  <a:pt x="461" y="11"/>
                  <a:pt x="445" y="11"/>
                </a:cubicBezTo>
                <a:cubicBezTo>
                  <a:pt x="447" y="11"/>
                  <a:pt x="448" y="11"/>
                  <a:pt x="449" y="12"/>
                </a:cubicBezTo>
                <a:cubicBezTo>
                  <a:pt x="420" y="12"/>
                  <a:pt x="391" y="13"/>
                  <a:pt x="361" y="14"/>
                </a:cubicBezTo>
                <a:cubicBezTo>
                  <a:pt x="302" y="17"/>
                  <a:pt x="249" y="19"/>
                  <a:pt x="191" y="22"/>
                </a:cubicBezTo>
                <a:cubicBezTo>
                  <a:pt x="187" y="22"/>
                  <a:pt x="179" y="22"/>
                  <a:pt x="179" y="25"/>
                </a:cubicBezTo>
                <a:cubicBezTo>
                  <a:pt x="190" y="25"/>
                  <a:pt x="200" y="22"/>
                  <a:pt x="215" y="22"/>
                </a:cubicBezTo>
                <a:cubicBezTo>
                  <a:pt x="215" y="22"/>
                  <a:pt x="214" y="24"/>
                  <a:pt x="216" y="23"/>
                </a:cubicBezTo>
                <a:cubicBezTo>
                  <a:pt x="218" y="23"/>
                  <a:pt x="219" y="23"/>
                  <a:pt x="221" y="23"/>
                </a:cubicBezTo>
                <a:cubicBezTo>
                  <a:pt x="222" y="23"/>
                  <a:pt x="221" y="22"/>
                  <a:pt x="222" y="22"/>
                </a:cubicBezTo>
                <a:cubicBezTo>
                  <a:pt x="223" y="22"/>
                  <a:pt x="226" y="21"/>
                  <a:pt x="227" y="22"/>
                </a:cubicBezTo>
                <a:cubicBezTo>
                  <a:pt x="228" y="22"/>
                  <a:pt x="227" y="23"/>
                  <a:pt x="228" y="22"/>
                </a:cubicBezTo>
                <a:cubicBezTo>
                  <a:pt x="232" y="21"/>
                  <a:pt x="239" y="21"/>
                  <a:pt x="244" y="21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41" y="22"/>
                  <a:pt x="247" y="23"/>
                  <a:pt x="248" y="21"/>
                </a:cubicBezTo>
                <a:cubicBezTo>
                  <a:pt x="249" y="23"/>
                  <a:pt x="252" y="19"/>
                  <a:pt x="253" y="21"/>
                </a:cubicBezTo>
                <a:cubicBezTo>
                  <a:pt x="253" y="22"/>
                  <a:pt x="251" y="21"/>
                  <a:pt x="251" y="22"/>
                </a:cubicBezTo>
                <a:cubicBezTo>
                  <a:pt x="255" y="23"/>
                  <a:pt x="262" y="21"/>
                  <a:pt x="266" y="22"/>
                </a:cubicBezTo>
                <a:cubicBezTo>
                  <a:pt x="242" y="24"/>
                  <a:pt x="217" y="24"/>
                  <a:pt x="195" y="26"/>
                </a:cubicBezTo>
                <a:cubicBezTo>
                  <a:pt x="190" y="28"/>
                  <a:pt x="180" y="27"/>
                  <a:pt x="174" y="27"/>
                </a:cubicBezTo>
                <a:cubicBezTo>
                  <a:pt x="173" y="28"/>
                  <a:pt x="172" y="28"/>
                  <a:pt x="171" y="29"/>
                </a:cubicBezTo>
                <a:cubicBezTo>
                  <a:pt x="165" y="30"/>
                  <a:pt x="159" y="27"/>
                  <a:pt x="153" y="29"/>
                </a:cubicBezTo>
                <a:cubicBezTo>
                  <a:pt x="151" y="30"/>
                  <a:pt x="149" y="31"/>
                  <a:pt x="147" y="30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6" y="28"/>
                  <a:pt x="144" y="29"/>
                  <a:pt x="144" y="28"/>
                </a:cubicBezTo>
                <a:cubicBezTo>
                  <a:pt x="146" y="28"/>
                  <a:pt x="145" y="27"/>
                  <a:pt x="146" y="27"/>
                </a:cubicBezTo>
                <a:cubicBezTo>
                  <a:pt x="155" y="26"/>
                  <a:pt x="161" y="26"/>
                  <a:pt x="169" y="24"/>
                </a:cubicBezTo>
                <a:cubicBezTo>
                  <a:pt x="156" y="24"/>
                  <a:pt x="140" y="25"/>
                  <a:pt x="126" y="26"/>
                </a:cubicBezTo>
                <a:cubicBezTo>
                  <a:pt x="130" y="27"/>
                  <a:pt x="133" y="26"/>
                  <a:pt x="136" y="27"/>
                </a:cubicBezTo>
                <a:cubicBezTo>
                  <a:pt x="138" y="26"/>
                  <a:pt x="140" y="25"/>
                  <a:pt x="142" y="26"/>
                </a:cubicBezTo>
                <a:cubicBezTo>
                  <a:pt x="140" y="27"/>
                  <a:pt x="139" y="26"/>
                  <a:pt x="138" y="27"/>
                </a:cubicBezTo>
                <a:cubicBezTo>
                  <a:pt x="139" y="28"/>
                  <a:pt x="138" y="29"/>
                  <a:pt x="138" y="29"/>
                </a:cubicBezTo>
                <a:cubicBezTo>
                  <a:pt x="139" y="30"/>
                  <a:pt x="144" y="29"/>
                  <a:pt x="146" y="30"/>
                </a:cubicBezTo>
                <a:cubicBezTo>
                  <a:pt x="140" y="31"/>
                  <a:pt x="132" y="32"/>
                  <a:pt x="127" y="33"/>
                </a:cubicBezTo>
                <a:cubicBezTo>
                  <a:pt x="118" y="34"/>
                  <a:pt x="105" y="33"/>
                  <a:pt x="98" y="36"/>
                </a:cubicBezTo>
                <a:cubicBezTo>
                  <a:pt x="95" y="36"/>
                  <a:pt x="90" y="35"/>
                  <a:pt x="88" y="37"/>
                </a:cubicBezTo>
                <a:cubicBezTo>
                  <a:pt x="91" y="37"/>
                  <a:pt x="94" y="36"/>
                  <a:pt x="95" y="38"/>
                </a:cubicBezTo>
                <a:cubicBezTo>
                  <a:pt x="82" y="41"/>
                  <a:pt x="67" y="44"/>
                  <a:pt x="53" y="44"/>
                </a:cubicBezTo>
                <a:cubicBezTo>
                  <a:pt x="53" y="45"/>
                  <a:pt x="51" y="45"/>
                  <a:pt x="51" y="46"/>
                </a:cubicBezTo>
                <a:cubicBezTo>
                  <a:pt x="48" y="45"/>
                  <a:pt x="43" y="45"/>
                  <a:pt x="42" y="46"/>
                </a:cubicBezTo>
                <a:cubicBezTo>
                  <a:pt x="43" y="48"/>
                  <a:pt x="46" y="46"/>
                  <a:pt x="49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1" y="48"/>
                  <a:pt x="42" y="50"/>
                  <a:pt x="37" y="49"/>
                </a:cubicBezTo>
                <a:cubicBezTo>
                  <a:pt x="36" y="49"/>
                  <a:pt x="37" y="51"/>
                  <a:pt x="36" y="50"/>
                </a:cubicBezTo>
                <a:cubicBezTo>
                  <a:pt x="31" y="50"/>
                  <a:pt x="27" y="50"/>
                  <a:pt x="24" y="52"/>
                </a:cubicBezTo>
                <a:cubicBezTo>
                  <a:pt x="26" y="54"/>
                  <a:pt x="29" y="51"/>
                  <a:pt x="32" y="52"/>
                </a:cubicBezTo>
                <a:cubicBezTo>
                  <a:pt x="36" y="51"/>
                  <a:pt x="39" y="50"/>
                  <a:pt x="43" y="51"/>
                </a:cubicBezTo>
                <a:cubicBezTo>
                  <a:pt x="42" y="52"/>
                  <a:pt x="41" y="52"/>
                  <a:pt x="40" y="52"/>
                </a:cubicBezTo>
                <a:cubicBezTo>
                  <a:pt x="39" y="53"/>
                  <a:pt x="40" y="53"/>
                  <a:pt x="39" y="54"/>
                </a:cubicBezTo>
                <a:cubicBezTo>
                  <a:pt x="35" y="54"/>
                  <a:pt x="27" y="54"/>
                  <a:pt x="24" y="57"/>
                </a:cubicBezTo>
                <a:cubicBezTo>
                  <a:pt x="28" y="58"/>
                  <a:pt x="31" y="55"/>
                  <a:pt x="34" y="56"/>
                </a:cubicBezTo>
                <a:cubicBezTo>
                  <a:pt x="30" y="59"/>
                  <a:pt x="25" y="59"/>
                  <a:pt x="20" y="60"/>
                </a:cubicBezTo>
                <a:cubicBezTo>
                  <a:pt x="24" y="61"/>
                  <a:pt x="28" y="58"/>
                  <a:pt x="31" y="60"/>
                </a:cubicBezTo>
                <a:cubicBezTo>
                  <a:pt x="29" y="61"/>
                  <a:pt x="27" y="60"/>
                  <a:pt x="25" y="61"/>
                </a:cubicBezTo>
                <a:cubicBezTo>
                  <a:pt x="27" y="62"/>
                  <a:pt x="30" y="61"/>
                  <a:pt x="31" y="62"/>
                </a:cubicBezTo>
                <a:cubicBezTo>
                  <a:pt x="26" y="64"/>
                  <a:pt x="17" y="65"/>
                  <a:pt x="12" y="64"/>
                </a:cubicBezTo>
                <a:cubicBezTo>
                  <a:pt x="13" y="65"/>
                  <a:pt x="14" y="65"/>
                  <a:pt x="14" y="66"/>
                </a:cubicBezTo>
                <a:cubicBezTo>
                  <a:pt x="64" y="66"/>
                  <a:pt x="121" y="65"/>
                  <a:pt x="174" y="65"/>
                </a:cubicBezTo>
                <a:cubicBezTo>
                  <a:pt x="180" y="65"/>
                  <a:pt x="187" y="65"/>
                  <a:pt x="191" y="65"/>
                </a:cubicBezTo>
                <a:cubicBezTo>
                  <a:pt x="218" y="64"/>
                  <a:pt x="247" y="64"/>
                  <a:pt x="276" y="64"/>
                </a:cubicBezTo>
                <a:cubicBezTo>
                  <a:pt x="297" y="64"/>
                  <a:pt x="318" y="63"/>
                  <a:pt x="338" y="63"/>
                </a:cubicBezTo>
                <a:cubicBezTo>
                  <a:pt x="349" y="64"/>
                  <a:pt x="361" y="63"/>
                  <a:pt x="371" y="63"/>
                </a:cubicBezTo>
                <a:cubicBezTo>
                  <a:pt x="371" y="63"/>
                  <a:pt x="371" y="61"/>
                  <a:pt x="372" y="61"/>
                </a:cubicBezTo>
                <a:cubicBezTo>
                  <a:pt x="377" y="59"/>
                  <a:pt x="385" y="60"/>
                  <a:pt x="392" y="59"/>
                </a:cubicBezTo>
                <a:cubicBezTo>
                  <a:pt x="395" y="60"/>
                  <a:pt x="401" y="59"/>
                  <a:pt x="406" y="59"/>
                </a:cubicBezTo>
                <a:cubicBezTo>
                  <a:pt x="411" y="59"/>
                  <a:pt x="414" y="58"/>
                  <a:pt x="417" y="59"/>
                </a:cubicBezTo>
                <a:cubicBezTo>
                  <a:pt x="405" y="60"/>
                  <a:pt x="394" y="61"/>
                  <a:pt x="383" y="61"/>
                </a:cubicBezTo>
                <a:cubicBezTo>
                  <a:pt x="382" y="62"/>
                  <a:pt x="380" y="62"/>
                  <a:pt x="379" y="63"/>
                </a:cubicBezTo>
                <a:cubicBezTo>
                  <a:pt x="411" y="63"/>
                  <a:pt x="449" y="63"/>
                  <a:pt x="480" y="63"/>
                </a:cubicBezTo>
                <a:cubicBezTo>
                  <a:pt x="499" y="63"/>
                  <a:pt x="516" y="62"/>
                  <a:pt x="533" y="64"/>
                </a:cubicBezTo>
                <a:cubicBezTo>
                  <a:pt x="535" y="62"/>
                  <a:pt x="537" y="63"/>
                  <a:pt x="540" y="63"/>
                </a:cubicBezTo>
                <a:cubicBezTo>
                  <a:pt x="555" y="63"/>
                  <a:pt x="572" y="63"/>
                  <a:pt x="588" y="63"/>
                </a:cubicBezTo>
                <a:cubicBezTo>
                  <a:pt x="598" y="62"/>
                  <a:pt x="608" y="64"/>
                  <a:pt x="617" y="62"/>
                </a:cubicBezTo>
                <a:cubicBezTo>
                  <a:pt x="619" y="63"/>
                  <a:pt x="623" y="62"/>
                  <a:pt x="626" y="62"/>
                </a:cubicBezTo>
                <a:cubicBezTo>
                  <a:pt x="630" y="62"/>
                  <a:pt x="634" y="62"/>
                  <a:pt x="638" y="61"/>
                </a:cubicBezTo>
                <a:cubicBezTo>
                  <a:pt x="630" y="61"/>
                  <a:pt x="618" y="62"/>
                  <a:pt x="610" y="61"/>
                </a:cubicBezTo>
                <a:cubicBezTo>
                  <a:pt x="614" y="60"/>
                  <a:pt x="619" y="60"/>
                  <a:pt x="624" y="59"/>
                </a:cubicBezTo>
                <a:cubicBezTo>
                  <a:pt x="632" y="62"/>
                  <a:pt x="646" y="59"/>
                  <a:pt x="655" y="59"/>
                </a:cubicBezTo>
                <a:cubicBezTo>
                  <a:pt x="659" y="59"/>
                  <a:pt x="665" y="60"/>
                  <a:pt x="663" y="58"/>
                </a:cubicBezTo>
                <a:cubicBezTo>
                  <a:pt x="667" y="61"/>
                  <a:pt x="677" y="58"/>
                  <a:pt x="681" y="60"/>
                </a:cubicBezTo>
                <a:cubicBezTo>
                  <a:pt x="681" y="60"/>
                  <a:pt x="680" y="59"/>
                  <a:pt x="680" y="60"/>
                </a:cubicBezTo>
                <a:cubicBezTo>
                  <a:pt x="685" y="62"/>
                  <a:pt x="690" y="60"/>
                  <a:pt x="697" y="61"/>
                </a:cubicBezTo>
                <a:cubicBezTo>
                  <a:pt x="698" y="61"/>
                  <a:pt x="697" y="59"/>
                  <a:pt x="698" y="60"/>
                </a:cubicBezTo>
                <a:cubicBezTo>
                  <a:pt x="698" y="60"/>
                  <a:pt x="698" y="60"/>
                  <a:pt x="698" y="61"/>
                </a:cubicBezTo>
                <a:cubicBezTo>
                  <a:pt x="702" y="60"/>
                  <a:pt x="707" y="60"/>
                  <a:pt x="711" y="60"/>
                </a:cubicBezTo>
                <a:cubicBezTo>
                  <a:pt x="707" y="58"/>
                  <a:pt x="692" y="61"/>
                  <a:pt x="688" y="59"/>
                </a:cubicBezTo>
                <a:cubicBezTo>
                  <a:pt x="693" y="60"/>
                  <a:pt x="699" y="56"/>
                  <a:pt x="705" y="58"/>
                </a:cubicBezTo>
                <a:cubicBezTo>
                  <a:pt x="712" y="55"/>
                  <a:pt x="723" y="57"/>
                  <a:pt x="732" y="55"/>
                </a:cubicBezTo>
                <a:cubicBezTo>
                  <a:pt x="730" y="55"/>
                  <a:pt x="728" y="55"/>
                  <a:pt x="728" y="54"/>
                </a:cubicBezTo>
                <a:cubicBezTo>
                  <a:pt x="730" y="54"/>
                  <a:pt x="732" y="55"/>
                  <a:pt x="735" y="54"/>
                </a:cubicBezTo>
                <a:cubicBezTo>
                  <a:pt x="734" y="53"/>
                  <a:pt x="732" y="54"/>
                  <a:pt x="732" y="53"/>
                </a:cubicBezTo>
                <a:close/>
                <a:moveTo>
                  <a:pt x="670" y="50"/>
                </a:moveTo>
                <a:cubicBezTo>
                  <a:pt x="668" y="51"/>
                  <a:pt x="660" y="51"/>
                  <a:pt x="656" y="50"/>
                </a:cubicBezTo>
                <a:cubicBezTo>
                  <a:pt x="661" y="50"/>
                  <a:pt x="665" y="49"/>
                  <a:pt x="670" y="50"/>
                </a:cubicBezTo>
                <a:close/>
                <a:moveTo>
                  <a:pt x="653" y="51"/>
                </a:moveTo>
                <a:cubicBezTo>
                  <a:pt x="652" y="51"/>
                  <a:pt x="652" y="51"/>
                  <a:pt x="652" y="51"/>
                </a:cubicBezTo>
                <a:cubicBezTo>
                  <a:pt x="655" y="50"/>
                  <a:pt x="656" y="51"/>
                  <a:pt x="653" y="51"/>
                </a:cubicBezTo>
                <a:close/>
                <a:moveTo>
                  <a:pt x="644" y="49"/>
                </a:moveTo>
                <a:cubicBezTo>
                  <a:pt x="643" y="50"/>
                  <a:pt x="639" y="49"/>
                  <a:pt x="636" y="49"/>
                </a:cubicBezTo>
                <a:cubicBezTo>
                  <a:pt x="638" y="49"/>
                  <a:pt x="642" y="48"/>
                  <a:pt x="644" y="49"/>
                </a:cubicBezTo>
                <a:close/>
                <a:moveTo>
                  <a:pt x="592" y="40"/>
                </a:moveTo>
                <a:cubicBezTo>
                  <a:pt x="592" y="41"/>
                  <a:pt x="590" y="40"/>
                  <a:pt x="589" y="40"/>
                </a:cubicBezTo>
                <a:cubicBezTo>
                  <a:pt x="589" y="39"/>
                  <a:pt x="590" y="40"/>
                  <a:pt x="592" y="40"/>
                </a:cubicBezTo>
                <a:close/>
                <a:moveTo>
                  <a:pt x="602" y="36"/>
                </a:moveTo>
                <a:cubicBezTo>
                  <a:pt x="601" y="37"/>
                  <a:pt x="600" y="36"/>
                  <a:pt x="599" y="37"/>
                </a:cubicBezTo>
                <a:cubicBezTo>
                  <a:pt x="599" y="36"/>
                  <a:pt x="601" y="36"/>
                  <a:pt x="602" y="36"/>
                </a:cubicBezTo>
                <a:close/>
                <a:moveTo>
                  <a:pt x="599" y="36"/>
                </a:moveTo>
                <a:cubicBezTo>
                  <a:pt x="597" y="38"/>
                  <a:pt x="594" y="37"/>
                  <a:pt x="591" y="37"/>
                </a:cubicBezTo>
                <a:cubicBezTo>
                  <a:pt x="592" y="36"/>
                  <a:pt x="596" y="37"/>
                  <a:pt x="599" y="36"/>
                </a:cubicBezTo>
                <a:close/>
                <a:moveTo>
                  <a:pt x="663" y="24"/>
                </a:moveTo>
                <a:cubicBezTo>
                  <a:pt x="663" y="24"/>
                  <a:pt x="663" y="24"/>
                  <a:pt x="663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4" y="24"/>
                  <a:pt x="663" y="24"/>
                  <a:pt x="663" y="24"/>
                </a:cubicBezTo>
                <a:cubicBezTo>
                  <a:pt x="663" y="25"/>
                  <a:pt x="663" y="25"/>
                  <a:pt x="663" y="26"/>
                </a:cubicBezTo>
                <a:cubicBezTo>
                  <a:pt x="662" y="26"/>
                  <a:pt x="663" y="25"/>
                  <a:pt x="663" y="24"/>
                </a:cubicBezTo>
                <a:close/>
                <a:moveTo>
                  <a:pt x="662" y="24"/>
                </a:moveTo>
                <a:cubicBezTo>
                  <a:pt x="658" y="24"/>
                  <a:pt x="655" y="26"/>
                  <a:pt x="652" y="25"/>
                </a:cubicBezTo>
                <a:cubicBezTo>
                  <a:pt x="652" y="25"/>
                  <a:pt x="652" y="25"/>
                  <a:pt x="652" y="26"/>
                </a:cubicBezTo>
                <a:cubicBezTo>
                  <a:pt x="651" y="25"/>
                  <a:pt x="651" y="25"/>
                  <a:pt x="650" y="25"/>
                </a:cubicBezTo>
                <a:cubicBezTo>
                  <a:pt x="654" y="24"/>
                  <a:pt x="658" y="24"/>
                  <a:pt x="662" y="24"/>
                </a:cubicBezTo>
                <a:close/>
                <a:moveTo>
                  <a:pt x="755" y="19"/>
                </a:moveTo>
                <a:cubicBezTo>
                  <a:pt x="755" y="20"/>
                  <a:pt x="753" y="20"/>
                  <a:pt x="753" y="20"/>
                </a:cubicBezTo>
                <a:cubicBezTo>
                  <a:pt x="753" y="19"/>
                  <a:pt x="754" y="19"/>
                  <a:pt x="755" y="19"/>
                </a:cubicBezTo>
                <a:close/>
                <a:moveTo>
                  <a:pt x="721" y="17"/>
                </a:moveTo>
                <a:cubicBezTo>
                  <a:pt x="721" y="17"/>
                  <a:pt x="719" y="17"/>
                  <a:pt x="718" y="17"/>
                </a:cubicBezTo>
                <a:cubicBezTo>
                  <a:pt x="718" y="16"/>
                  <a:pt x="720" y="17"/>
                  <a:pt x="721" y="17"/>
                </a:cubicBezTo>
                <a:close/>
                <a:moveTo>
                  <a:pt x="702" y="10"/>
                </a:moveTo>
                <a:cubicBezTo>
                  <a:pt x="702" y="11"/>
                  <a:pt x="700" y="11"/>
                  <a:pt x="700" y="10"/>
                </a:cubicBezTo>
                <a:cubicBezTo>
                  <a:pt x="700" y="10"/>
                  <a:pt x="702" y="9"/>
                  <a:pt x="702" y="10"/>
                </a:cubicBezTo>
                <a:close/>
                <a:moveTo>
                  <a:pt x="699" y="10"/>
                </a:moveTo>
                <a:cubicBezTo>
                  <a:pt x="699" y="11"/>
                  <a:pt x="698" y="10"/>
                  <a:pt x="697" y="11"/>
                </a:cubicBezTo>
                <a:cubicBezTo>
                  <a:pt x="697" y="10"/>
                  <a:pt x="699" y="10"/>
                  <a:pt x="699" y="10"/>
                </a:cubicBezTo>
                <a:close/>
                <a:moveTo>
                  <a:pt x="697" y="16"/>
                </a:moveTo>
                <a:cubicBezTo>
                  <a:pt x="696" y="16"/>
                  <a:pt x="693" y="16"/>
                  <a:pt x="692" y="16"/>
                </a:cubicBezTo>
                <a:cubicBezTo>
                  <a:pt x="693" y="14"/>
                  <a:pt x="696" y="15"/>
                  <a:pt x="697" y="16"/>
                </a:cubicBezTo>
                <a:close/>
                <a:moveTo>
                  <a:pt x="691" y="16"/>
                </a:moveTo>
                <a:cubicBezTo>
                  <a:pt x="690" y="16"/>
                  <a:pt x="690" y="16"/>
                  <a:pt x="689" y="16"/>
                </a:cubicBezTo>
                <a:cubicBezTo>
                  <a:pt x="689" y="15"/>
                  <a:pt x="691" y="15"/>
                  <a:pt x="691" y="16"/>
                </a:cubicBezTo>
                <a:close/>
                <a:moveTo>
                  <a:pt x="694" y="19"/>
                </a:moveTo>
                <a:cubicBezTo>
                  <a:pt x="692" y="18"/>
                  <a:pt x="691" y="19"/>
                  <a:pt x="690" y="19"/>
                </a:cubicBezTo>
                <a:cubicBezTo>
                  <a:pt x="689" y="20"/>
                  <a:pt x="691" y="18"/>
                  <a:pt x="691" y="20"/>
                </a:cubicBezTo>
                <a:cubicBezTo>
                  <a:pt x="684" y="20"/>
                  <a:pt x="679" y="21"/>
                  <a:pt x="673" y="20"/>
                </a:cubicBezTo>
                <a:cubicBezTo>
                  <a:pt x="674" y="19"/>
                  <a:pt x="679" y="20"/>
                  <a:pt x="680" y="19"/>
                </a:cubicBezTo>
                <a:cubicBezTo>
                  <a:pt x="680" y="19"/>
                  <a:pt x="679" y="19"/>
                  <a:pt x="679" y="19"/>
                </a:cubicBezTo>
                <a:cubicBezTo>
                  <a:pt x="682" y="18"/>
                  <a:pt x="690" y="18"/>
                  <a:pt x="694" y="19"/>
                </a:cubicBezTo>
                <a:close/>
                <a:moveTo>
                  <a:pt x="688" y="15"/>
                </a:moveTo>
                <a:cubicBezTo>
                  <a:pt x="684" y="17"/>
                  <a:pt x="676" y="16"/>
                  <a:pt x="672" y="16"/>
                </a:cubicBezTo>
                <a:cubicBezTo>
                  <a:pt x="675" y="15"/>
                  <a:pt x="683" y="16"/>
                  <a:pt x="688" y="15"/>
                </a:cubicBezTo>
                <a:close/>
                <a:moveTo>
                  <a:pt x="672" y="20"/>
                </a:moveTo>
                <a:cubicBezTo>
                  <a:pt x="672" y="21"/>
                  <a:pt x="667" y="22"/>
                  <a:pt x="666" y="20"/>
                </a:cubicBezTo>
                <a:cubicBezTo>
                  <a:pt x="669" y="20"/>
                  <a:pt x="671" y="20"/>
                  <a:pt x="672" y="20"/>
                </a:cubicBezTo>
                <a:close/>
                <a:moveTo>
                  <a:pt x="659" y="19"/>
                </a:moveTo>
                <a:cubicBezTo>
                  <a:pt x="661" y="21"/>
                  <a:pt x="664" y="19"/>
                  <a:pt x="666" y="20"/>
                </a:cubicBezTo>
                <a:cubicBezTo>
                  <a:pt x="664" y="21"/>
                  <a:pt x="662" y="20"/>
                  <a:pt x="659" y="21"/>
                </a:cubicBezTo>
                <a:cubicBezTo>
                  <a:pt x="659" y="20"/>
                  <a:pt x="659" y="20"/>
                  <a:pt x="659" y="19"/>
                </a:cubicBezTo>
                <a:close/>
                <a:moveTo>
                  <a:pt x="643" y="25"/>
                </a:moveTo>
                <a:cubicBezTo>
                  <a:pt x="639" y="25"/>
                  <a:pt x="639" y="25"/>
                  <a:pt x="639" y="25"/>
                </a:cubicBezTo>
                <a:cubicBezTo>
                  <a:pt x="639" y="24"/>
                  <a:pt x="643" y="23"/>
                  <a:pt x="643" y="25"/>
                </a:cubicBezTo>
                <a:close/>
                <a:moveTo>
                  <a:pt x="643" y="29"/>
                </a:moveTo>
                <a:cubicBezTo>
                  <a:pt x="642" y="30"/>
                  <a:pt x="642" y="29"/>
                  <a:pt x="642" y="30"/>
                </a:cubicBezTo>
                <a:cubicBezTo>
                  <a:pt x="641" y="30"/>
                  <a:pt x="641" y="29"/>
                  <a:pt x="641" y="29"/>
                </a:cubicBezTo>
                <a:cubicBezTo>
                  <a:pt x="642" y="28"/>
                  <a:pt x="642" y="29"/>
                  <a:pt x="643" y="29"/>
                </a:cubicBezTo>
                <a:close/>
                <a:moveTo>
                  <a:pt x="642" y="20"/>
                </a:moveTo>
                <a:cubicBezTo>
                  <a:pt x="641" y="22"/>
                  <a:pt x="640" y="20"/>
                  <a:pt x="638" y="21"/>
                </a:cubicBezTo>
                <a:cubicBezTo>
                  <a:pt x="638" y="20"/>
                  <a:pt x="641" y="21"/>
                  <a:pt x="642" y="20"/>
                </a:cubicBezTo>
                <a:close/>
                <a:moveTo>
                  <a:pt x="635" y="24"/>
                </a:moveTo>
                <a:cubicBezTo>
                  <a:pt x="635" y="25"/>
                  <a:pt x="636" y="24"/>
                  <a:pt x="636" y="24"/>
                </a:cubicBezTo>
                <a:cubicBezTo>
                  <a:pt x="636" y="25"/>
                  <a:pt x="635" y="25"/>
                  <a:pt x="635" y="25"/>
                </a:cubicBezTo>
                <a:cubicBezTo>
                  <a:pt x="635" y="25"/>
                  <a:pt x="635" y="24"/>
                  <a:pt x="635" y="24"/>
                </a:cubicBezTo>
                <a:close/>
                <a:moveTo>
                  <a:pt x="630" y="8"/>
                </a:moveTo>
                <a:cubicBezTo>
                  <a:pt x="628" y="9"/>
                  <a:pt x="626" y="8"/>
                  <a:pt x="625" y="8"/>
                </a:cubicBezTo>
                <a:cubicBezTo>
                  <a:pt x="627" y="7"/>
                  <a:pt x="628" y="7"/>
                  <a:pt x="630" y="8"/>
                </a:cubicBezTo>
                <a:close/>
                <a:moveTo>
                  <a:pt x="614" y="32"/>
                </a:moveTo>
                <a:cubicBezTo>
                  <a:pt x="614" y="32"/>
                  <a:pt x="611" y="32"/>
                  <a:pt x="610" y="32"/>
                </a:cubicBezTo>
                <a:cubicBezTo>
                  <a:pt x="619" y="30"/>
                  <a:pt x="635" y="30"/>
                  <a:pt x="643" y="31"/>
                </a:cubicBezTo>
                <a:cubicBezTo>
                  <a:pt x="636" y="32"/>
                  <a:pt x="624" y="33"/>
                  <a:pt x="619" y="32"/>
                </a:cubicBezTo>
                <a:cubicBezTo>
                  <a:pt x="613" y="34"/>
                  <a:pt x="607" y="33"/>
                  <a:pt x="601" y="33"/>
                </a:cubicBezTo>
                <a:cubicBezTo>
                  <a:pt x="605" y="32"/>
                  <a:pt x="609" y="32"/>
                  <a:pt x="614" y="32"/>
                </a:cubicBezTo>
                <a:close/>
                <a:moveTo>
                  <a:pt x="404" y="9"/>
                </a:moveTo>
                <a:cubicBezTo>
                  <a:pt x="403" y="8"/>
                  <a:pt x="402" y="9"/>
                  <a:pt x="402" y="8"/>
                </a:cubicBezTo>
                <a:cubicBezTo>
                  <a:pt x="403" y="8"/>
                  <a:pt x="404" y="8"/>
                  <a:pt x="404" y="9"/>
                </a:cubicBezTo>
                <a:close/>
                <a:moveTo>
                  <a:pt x="256" y="21"/>
                </a:moveTo>
                <a:cubicBezTo>
                  <a:pt x="256" y="21"/>
                  <a:pt x="254" y="22"/>
                  <a:pt x="254" y="20"/>
                </a:cubicBezTo>
                <a:cubicBezTo>
                  <a:pt x="254" y="20"/>
                  <a:pt x="255" y="20"/>
                  <a:pt x="256" y="20"/>
                </a:cubicBezTo>
                <a:cubicBezTo>
                  <a:pt x="256" y="21"/>
                  <a:pt x="256" y="21"/>
                  <a:pt x="256" y="21"/>
                </a:cubicBezTo>
                <a:close/>
                <a:moveTo>
                  <a:pt x="139" y="27"/>
                </a:moveTo>
                <a:cubicBezTo>
                  <a:pt x="140" y="27"/>
                  <a:pt x="141" y="27"/>
                  <a:pt x="141" y="28"/>
                </a:cubicBezTo>
                <a:cubicBezTo>
                  <a:pt x="140" y="28"/>
                  <a:pt x="139" y="29"/>
                  <a:pt x="139" y="27"/>
                </a:cubicBezTo>
                <a:close/>
                <a:moveTo>
                  <a:pt x="24" y="65"/>
                </a:moveTo>
                <a:cubicBezTo>
                  <a:pt x="25" y="65"/>
                  <a:pt x="26" y="64"/>
                  <a:pt x="28" y="64"/>
                </a:cubicBezTo>
                <a:cubicBezTo>
                  <a:pt x="27" y="65"/>
                  <a:pt x="25" y="65"/>
                  <a:pt x="24" y="65"/>
                </a:cubicBezTo>
                <a:close/>
                <a:moveTo>
                  <a:pt x="125" y="56"/>
                </a:moveTo>
                <a:cubicBezTo>
                  <a:pt x="126" y="55"/>
                  <a:pt x="128" y="55"/>
                  <a:pt x="130" y="55"/>
                </a:cubicBezTo>
                <a:cubicBezTo>
                  <a:pt x="129" y="56"/>
                  <a:pt x="127" y="56"/>
                  <a:pt x="125" y="56"/>
                </a:cubicBezTo>
                <a:close/>
                <a:moveTo>
                  <a:pt x="385" y="61"/>
                </a:moveTo>
                <a:cubicBezTo>
                  <a:pt x="388" y="62"/>
                  <a:pt x="391" y="60"/>
                  <a:pt x="394" y="61"/>
                </a:cubicBezTo>
                <a:cubicBezTo>
                  <a:pt x="392" y="62"/>
                  <a:pt x="387" y="62"/>
                  <a:pt x="385" y="61"/>
                </a:cubicBezTo>
                <a:close/>
                <a:moveTo>
                  <a:pt x="584" y="6"/>
                </a:moveTo>
                <a:cubicBezTo>
                  <a:pt x="582" y="7"/>
                  <a:pt x="577" y="6"/>
                  <a:pt x="575" y="7"/>
                </a:cubicBezTo>
                <a:cubicBezTo>
                  <a:pt x="575" y="7"/>
                  <a:pt x="575" y="6"/>
                  <a:pt x="574" y="6"/>
                </a:cubicBezTo>
                <a:cubicBezTo>
                  <a:pt x="576" y="5"/>
                  <a:pt x="582" y="6"/>
                  <a:pt x="584" y="6"/>
                </a:cubicBezTo>
                <a:close/>
                <a:moveTo>
                  <a:pt x="585" y="32"/>
                </a:moveTo>
                <a:cubicBezTo>
                  <a:pt x="580" y="32"/>
                  <a:pt x="576" y="33"/>
                  <a:pt x="570" y="32"/>
                </a:cubicBezTo>
                <a:cubicBezTo>
                  <a:pt x="575" y="31"/>
                  <a:pt x="582" y="31"/>
                  <a:pt x="585" y="32"/>
                </a:cubicBezTo>
                <a:close/>
                <a:moveTo>
                  <a:pt x="569" y="6"/>
                </a:moveTo>
                <a:cubicBezTo>
                  <a:pt x="568" y="8"/>
                  <a:pt x="566" y="6"/>
                  <a:pt x="564" y="6"/>
                </a:cubicBezTo>
                <a:cubicBezTo>
                  <a:pt x="565" y="6"/>
                  <a:pt x="568" y="6"/>
                  <a:pt x="569" y="6"/>
                </a:cubicBezTo>
                <a:close/>
                <a:moveTo>
                  <a:pt x="559" y="6"/>
                </a:moveTo>
                <a:cubicBezTo>
                  <a:pt x="559" y="7"/>
                  <a:pt x="556" y="7"/>
                  <a:pt x="556" y="5"/>
                </a:cubicBezTo>
                <a:cubicBezTo>
                  <a:pt x="557" y="6"/>
                  <a:pt x="559" y="5"/>
                  <a:pt x="559" y="6"/>
                </a:cubicBezTo>
                <a:close/>
                <a:moveTo>
                  <a:pt x="564" y="33"/>
                </a:moveTo>
                <a:cubicBezTo>
                  <a:pt x="560" y="32"/>
                  <a:pt x="554" y="33"/>
                  <a:pt x="551" y="32"/>
                </a:cubicBezTo>
                <a:cubicBezTo>
                  <a:pt x="555" y="32"/>
                  <a:pt x="561" y="31"/>
                  <a:pt x="564" y="33"/>
                </a:cubicBezTo>
                <a:close/>
                <a:moveTo>
                  <a:pt x="561" y="39"/>
                </a:moveTo>
                <a:cubicBezTo>
                  <a:pt x="560" y="40"/>
                  <a:pt x="557" y="39"/>
                  <a:pt x="555" y="39"/>
                </a:cubicBezTo>
                <a:cubicBezTo>
                  <a:pt x="556" y="38"/>
                  <a:pt x="558" y="39"/>
                  <a:pt x="561" y="39"/>
                </a:cubicBezTo>
                <a:close/>
                <a:moveTo>
                  <a:pt x="552" y="36"/>
                </a:moveTo>
                <a:cubicBezTo>
                  <a:pt x="554" y="35"/>
                  <a:pt x="557" y="35"/>
                  <a:pt x="559" y="35"/>
                </a:cubicBezTo>
                <a:cubicBezTo>
                  <a:pt x="557" y="36"/>
                  <a:pt x="554" y="36"/>
                  <a:pt x="552" y="36"/>
                </a:cubicBezTo>
                <a:close/>
                <a:moveTo>
                  <a:pt x="552" y="35"/>
                </a:moveTo>
                <a:cubicBezTo>
                  <a:pt x="551" y="36"/>
                  <a:pt x="550" y="36"/>
                  <a:pt x="549" y="36"/>
                </a:cubicBezTo>
                <a:cubicBezTo>
                  <a:pt x="549" y="35"/>
                  <a:pt x="551" y="35"/>
                  <a:pt x="552" y="35"/>
                </a:cubicBezTo>
                <a:close/>
                <a:moveTo>
                  <a:pt x="540" y="35"/>
                </a:moveTo>
                <a:cubicBezTo>
                  <a:pt x="536" y="37"/>
                  <a:pt x="528" y="36"/>
                  <a:pt x="524" y="35"/>
                </a:cubicBezTo>
                <a:cubicBezTo>
                  <a:pt x="526" y="35"/>
                  <a:pt x="529" y="35"/>
                  <a:pt x="532" y="35"/>
                </a:cubicBezTo>
                <a:cubicBezTo>
                  <a:pt x="532" y="34"/>
                  <a:pt x="530" y="36"/>
                  <a:pt x="530" y="34"/>
                </a:cubicBezTo>
                <a:cubicBezTo>
                  <a:pt x="533" y="35"/>
                  <a:pt x="535" y="34"/>
                  <a:pt x="537" y="34"/>
                </a:cubicBezTo>
                <a:cubicBezTo>
                  <a:pt x="537" y="35"/>
                  <a:pt x="536" y="35"/>
                  <a:pt x="536" y="35"/>
                </a:cubicBezTo>
                <a:cubicBezTo>
                  <a:pt x="537" y="36"/>
                  <a:pt x="538" y="35"/>
                  <a:pt x="540" y="35"/>
                </a:cubicBezTo>
                <a:close/>
                <a:moveTo>
                  <a:pt x="536" y="32"/>
                </a:moveTo>
                <a:cubicBezTo>
                  <a:pt x="536" y="32"/>
                  <a:pt x="533" y="33"/>
                  <a:pt x="533" y="32"/>
                </a:cubicBezTo>
                <a:cubicBezTo>
                  <a:pt x="534" y="32"/>
                  <a:pt x="535" y="31"/>
                  <a:pt x="536" y="32"/>
                </a:cubicBezTo>
                <a:close/>
                <a:moveTo>
                  <a:pt x="531" y="30"/>
                </a:moveTo>
                <a:cubicBezTo>
                  <a:pt x="529" y="30"/>
                  <a:pt x="526" y="30"/>
                  <a:pt x="524" y="30"/>
                </a:cubicBezTo>
                <a:cubicBezTo>
                  <a:pt x="525" y="29"/>
                  <a:pt x="529" y="29"/>
                  <a:pt x="531" y="30"/>
                </a:cubicBezTo>
                <a:close/>
                <a:moveTo>
                  <a:pt x="525" y="5"/>
                </a:moveTo>
                <a:cubicBezTo>
                  <a:pt x="524" y="6"/>
                  <a:pt x="523" y="4"/>
                  <a:pt x="522" y="5"/>
                </a:cubicBezTo>
                <a:cubicBezTo>
                  <a:pt x="523" y="5"/>
                  <a:pt x="522" y="5"/>
                  <a:pt x="522" y="5"/>
                </a:cubicBezTo>
                <a:cubicBezTo>
                  <a:pt x="522" y="3"/>
                  <a:pt x="524" y="5"/>
                  <a:pt x="525" y="5"/>
                </a:cubicBezTo>
                <a:close/>
                <a:moveTo>
                  <a:pt x="521" y="29"/>
                </a:moveTo>
                <a:cubicBezTo>
                  <a:pt x="521" y="31"/>
                  <a:pt x="519" y="30"/>
                  <a:pt x="519" y="30"/>
                </a:cubicBezTo>
                <a:cubicBezTo>
                  <a:pt x="519" y="30"/>
                  <a:pt x="520" y="30"/>
                  <a:pt x="521" y="29"/>
                </a:cubicBezTo>
                <a:close/>
                <a:moveTo>
                  <a:pt x="516" y="32"/>
                </a:moveTo>
                <a:cubicBezTo>
                  <a:pt x="521" y="31"/>
                  <a:pt x="527" y="31"/>
                  <a:pt x="533" y="32"/>
                </a:cubicBezTo>
                <a:cubicBezTo>
                  <a:pt x="527" y="31"/>
                  <a:pt x="519" y="33"/>
                  <a:pt x="516" y="32"/>
                </a:cubicBezTo>
                <a:cubicBezTo>
                  <a:pt x="516" y="32"/>
                  <a:pt x="516" y="32"/>
                  <a:pt x="516" y="32"/>
                </a:cubicBezTo>
                <a:close/>
                <a:moveTo>
                  <a:pt x="523" y="35"/>
                </a:moveTo>
                <a:cubicBezTo>
                  <a:pt x="523" y="36"/>
                  <a:pt x="522" y="36"/>
                  <a:pt x="520" y="36"/>
                </a:cubicBezTo>
                <a:cubicBezTo>
                  <a:pt x="520" y="34"/>
                  <a:pt x="522" y="35"/>
                  <a:pt x="523" y="35"/>
                </a:cubicBezTo>
                <a:close/>
                <a:moveTo>
                  <a:pt x="515" y="32"/>
                </a:moveTo>
                <a:cubicBezTo>
                  <a:pt x="515" y="33"/>
                  <a:pt x="514" y="31"/>
                  <a:pt x="512" y="32"/>
                </a:cubicBezTo>
                <a:cubicBezTo>
                  <a:pt x="512" y="31"/>
                  <a:pt x="515" y="32"/>
                  <a:pt x="515" y="32"/>
                </a:cubicBezTo>
                <a:close/>
                <a:moveTo>
                  <a:pt x="511" y="32"/>
                </a:moveTo>
                <a:cubicBezTo>
                  <a:pt x="512" y="32"/>
                  <a:pt x="509" y="32"/>
                  <a:pt x="509" y="32"/>
                </a:cubicBezTo>
                <a:cubicBezTo>
                  <a:pt x="509" y="31"/>
                  <a:pt x="510" y="32"/>
                  <a:pt x="511" y="32"/>
                </a:cubicBezTo>
                <a:close/>
                <a:moveTo>
                  <a:pt x="499" y="10"/>
                </a:moveTo>
                <a:cubicBezTo>
                  <a:pt x="501" y="10"/>
                  <a:pt x="501" y="10"/>
                  <a:pt x="501" y="10"/>
                </a:cubicBezTo>
                <a:cubicBezTo>
                  <a:pt x="502" y="11"/>
                  <a:pt x="497" y="11"/>
                  <a:pt x="497" y="11"/>
                </a:cubicBezTo>
                <a:cubicBezTo>
                  <a:pt x="497" y="10"/>
                  <a:pt x="499" y="10"/>
                  <a:pt x="499" y="10"/>
                </a:cubicBezTo>
                <a:close/>
                <a:moveTo>
                  <a:pt x="497" y="10"/>
                </a:moveTo>
                <a:cubicBezTo>
                  <a:pt x="496" y="11"/>
                  <a:pt x="494" y="11"/>
                  <a:pt x="494" y="10"/>
                </a:cubicBezTo>
                <a:cubicBezTo>
                  <a:pt x="495" y="10"/>
                  <a:pt x="496" y="10"/>
                  <a:pt x="497" y="10"/>
                </a:cubicBezTo>
                <a:close/>
                <a:moveTo>
                  <a:pt x="507" y="32"/>
                </a:moveTo>
                <a:cubicBezTo>
                  <a:pt x="498" y="33"/>
                  <a:pt x="490" y="32"/>
                  <a:pt x="482" y="31"/>
                </a:cubicBezTo>
                <a:cubicBezTo>
                  <a:pt x="490" y="31"/>
                  <a:pt x="498" y="32"/>
                  <a:pt x="507" y="32"/>
                </a:cubicBezTo>
                <a:close/>
                <a:moveTo>
                  <a:pt x="494" y="35"/>
                </a:moveTo>
                <a:cubicBezTo>
                  <a:pt x="488" y="37"/>
                  <a:pt x="487" y="35"/>
                  <a:pt x="482" y="36"/>
                </a:cubicBezTo>
                <a:cubicBezTo>
                  <a:pt x="484" y="34"/>
                  <a:pt x="491" y="35"/>
                  <a:pt x="494" y="35"/>
                </a:cubicBezTo>
                <a:close/>
                <a:moveTo>
                  <a:pt x="495" y="39"/>
                </a:moveTo>
                <a:cubicBezTo>
                  <a:pt x="495" y="40"/>
                  <a:pt x="493" y="39"/>
                  <a:pt x="493" y="40"/>
                </a:cubicBezTo>
                <a:cubicBezTo>
                  <a:pt x="493" y="40"/>
                  <a:pt x="492" y="40"/>
                  <a:pt x="492" y="39"/>
                </a:cubicBezTo>
                <a:lnTo>
                  <a:pt x="495" y="39"/>
                </a:lnTo>
                <a:close/>
                <a:moveTo>
                  <a:pt x="456" y="32"/>
                </a:moveTo>
                <a:cubicBezTo>
                  <a:pt x="461" y="33"/>
                  <a:pt x="469" y="31"/>
                  <a:pt x="473" y="33"/>
                </a:cubicBezTo>
                <a:cubicBezTo>
                  <a:pt x="460" y="34"/>
                  <a:pt x="452" y="33"/>
                  <a:pt x="440" y="34"/>
                </a:cubicBezTo>
                <a:cubicBezTo>
                  <a:pt x="444" y="32"/>
                  <a:pt x="451" y="34"/>
                  <a:pt x="456" y="32"/>
                </a:cubicBezTo>
                <a:close/>
                <a:moveTo>
                  <a:pt x="464" y="37"/>
                </a:moveTo>
                <a:cubicBezTo>
                  <a:pt x="463" y="38"/>
                  <a:pt x="461" y="37"/>
                  <a:pt x="459" y="37"/>
                </a:cubicBezTo>
                <a:cubicBezTo>
                  <a:pt x="459" y="37"/>
                  <a:pt x="460" y="37"/>
                  <a:pt x="460" y="36"/>
                </a:cubicBezTo>
                <a:cubicBezTo>
                  <a:pt x="459" y="36"/>
                  <a:pt x="458" y="36"/>
                  <a:pt x="457" y="36"/>
                </a:cubicBezTo>
                <a:cubicBezTo>
                  <a:pt x="459" y="34"/>
                  <a:pt x="462" y="35"/>
                  <a:pt x="465" y="35"/>
                </a:cubicBezTo>
                <a:cubicBezTo>
                  <a:pt x="465" y="37"/>
                  <a:pt x="461" y="34"/>
                  <a:pt x="461" y="36"/>
                </a:cubicBezTo>
                <a:cubicBezTo>
                  <a:pt x="461" y="38"/>
                  <a:pt x="463" y="36"/>
                  <a:pt x="464" y="37"/>
                </a:cubicBezTo>
                <a:close/>
                <a:moveTo>
                  <a:pt x="435" y="33"/>
                </a:moveTo>
                <a:cubicBezTo>
                  <a:pt x="435" y="32"/>
                  <a:pt x="436" y="32"/>
                  <a:pt x="436" y="32"/>
                </a:cubicBezTo>
                <a:cubicBezTo>
                  <a:pt x="436" y="33"/>
                  <a:pt x="436" y="33"/>
                  <a:pt x="435" y="33"/>
                </a:cubicBezTo>
                <a:close/>
                <a:moveTo>
                  <a:pt x="438" y="34"/>
                </a:moveTo>
                <a:cubicBezTo>
                  <a:pt x="438" y="34"/>
                  <a:pt x="436" y="34"/>
                  <a:pt x="435" y="34"/>
                </a:cubicBezTo>
                <a:cubicBezTo>
                  <a:pt x="436" y="34"/>
                  <a:pt x="437" y="32"/>
                  <a:pt x="438" y="34"/>
                </a:cubicBezTo>
                <a:close/>
                <a:moveTo>
                  <a:pt x="439" y="35"/>
                </a:moveTo>
                <a:cubicBezTo>
                  <a:pt x="439" y="37"/>
                  <a:pt x="435" y="35"/>
                  <a:pt x="434" y="36"/>
                </a:cubicBezTo>
                <a:cubicBezTo>
                  <a:pt x="435" y="35"/>
                  <a:pt x="437" y="35"/>
                  <a:pt x="439" y="35"/>
                </a:cubicBezTo>
                <a:close/>
                <a:moveTo>
                  <a:pt x="442" y="35"/>
                </a:moveTo>
                <a:cubicBezTo>
                  <a:pt x="442" y="36"/>
                  <a:pt x="440" y="36"/>
                  <a:pt x="439" y="36"/>
                </a:cubicBezTo>
                <a:cubicBezTo>
                  <a:pt x="440" y="34"/>
                  <a:pt x="441" y="35"/>
                  <a:pt x="442" y="35"/>
                </a:cubicBezTo>
                <a:close/>
                <a:moveTo>
                  <a:pt x="444" y="31"/>
                </a:moveTo>
                <a:cubicBezTo>
                  <a:pt x="442" y="32"/>
                  <a:pt x="439" y="32"/>
                  <a:pt x="437" y="31"/>
                </a:cubicBezTo>
                <a:cubicBezTo>
                  <a:pt x="439" y="31"/>
                  <a:pt x="441" y="31"/>
                  <a:pt x="444" y="31"/>
                </a:cubicBezTo>
                <a:close/>
                <a:moveTo>
                  <a:pt x="437" y="31"/>
                </a:moveTo>
                <a:cubicBezTo>
                  <a:pt x="436" y="32"/>
                  <a:pt x="434" y="31"/>
                  <a:pt x="433" y="33"/>
                </a:cubicBezTo>
                <a:cubicBezTo>
                  <a:pt x="434" y="31"/>
                  <a:pt x="432" y="32"/>
                  <a:pt x="431" y="32"/>
                </a:cubicBezTo>
                <a:cubicBezTo>
                  <a:pt x="432" y="31"/>
                  <a:pt x="434" y="31"/>
                  <a:pt x="437" y="31"/>
                </a:cubicBezTo>
                <a:close/>
                <a:moveTo>
                  <a:pt x="432" y="33"/>
                </a:moveTo>
                <a:cubicBezTo>
                  <a:pt x="432" y="34"/>
                  <a:pt x="431" y="34"/>
                  <a:pt x="430" y="34"/>
                </a:cubicBezTo>
                <a:cubicBezTo>
                  <a:pt x="430" y="33"/>
                  <a:pt x="431" y="33"/>
                  <a:pt x="432" y="33"/>
                </a:cubicBezTo>
                <a:close/>
                <a:moveTo>
                  <a:pt x="426" y="31"/>
                </a:moveTo>
                <a:cubicBezTo>
                  <a:pt x="429" y="31"/>
                  <a:pt x="431" y="32"/>
                  <a:pt x="426" y="32"/>
                </a:cubicBezTo>
                <a:cubicBezTo>
                  <a:pt x="426" y="31"/>
                  <a:pt x="426" y="32"/>
                  <a:pt x="426" y="31"/>
                </a:cubicBezTo>
                <a:close/>
                <a:moveTo>
                  <a:pt x="419" y="32"/>
                </a:moveTo>
                <a:cubicBezTo>
                  <a:pt x="419" y="33"/>
                  <a:pt x="416" y="33"/>
                  <a:pt x="415" y="33"/>
                </a:cubicBezTo>
                <a:cubicBezTo>
                  <a:pt x="416" y="32"/>
                  <a:pt x="418" y="32"/>
                  <a:pt x="419" y="32"/>
                </a:cubicBezTo>
                <a:close/>
                <a:moveTo>
                  <a:pt x="416" y="35"/>
                </a:moveTo>
                <a:cubicBezTo>
                  <a:pt x="415" y="37"/>
                  <a:pt x="413" y="36"/>
                  <a:pt x="411" y="36"/>
                </a:cubicBezTo>
                <a:cubicBezTo>
                  <a:pt x="409" y="36"/>
                  <a:pt x="405" y="39"/>
                  <a:pt x="404" y="37"/>
                </a:cubicBezTo>
                <a:cubicBezTo>
                  <a:pt x="399" y="37"/>
                  <a:pt x="389" y="37"/>
                  <a:pt x="381" y="37"/>
                </a:cubicBezTo>
                <a:cubicBezTo>
                  <a:pt x="392" y="36"/>
                  <a:pt x="404" y="35"/>
                  <a:pt x="416" y="35"/>
                </a:cubicBezTo>
                <a:close/>
                <a:moveTo>
                  <a:pt x="384" y="32"/>
                </a:moveTo>
                <a:cubicBezTo>
                  <a:pt x="386" y="32"/>
                  <a:pt x="386" y="33"/>
                  <a:pt x="384" y="33"/>
                </a:cubicBezTo>
                <a:cubicBezTo>
                  <a:pt x="383" y="33"/>
                  <a:pt x="381" y="33"/>
                  <a:pt x="380" y="33"/>
                </a:cubicBezTo>
                <a:cubicBezTo>
                  <a:pt x="381" y="32"/>
                  <a:pt x="382" y="33"/>
                  <a:pt x="384" y="32"/>
                </a:cubicBezTo>
                <a:close/>
                <a:moveTo>
                  <a:pt x="383" y="31"/>
                </a:moveTo>
                <a:cubicBezTo>
                  <a:pt x="383" y="32"/>
                  <a:pt x="379" y="31"/>
                  <a:pt x="379" y="31"/>
                </a:cubicBezTo>
                <a:cubicBezTo>
                  <a:pt x="379" y="30"/>
                  <a:pt x="381" y="31"/>
                  <a:pt x="383" y="31"/>
                </a:cubicBezTo>
                <a:close/>
                <a:moveTo>
                  <a:pt x="380" y="33"/>
                </a:moveTo>
                <a:cubicBezTo>
                  <a:pt x="377" y="33"/>
                  <a:pt x="377" y="33"/>
                  <a:pt x="377" y="33"/>
                </a:cubicBezTo>
                <a:cubicBezTo>
                  <a:pt x="377" y="32"/>
                  <a:pt x="380" y="32"/>
                  <a:pt x="380" y="33"/>
                </a:cubicBezTo>
                <a:close/>
                <a:moveTo>
                  <a:pt x="366" y="34"/>
                </a:moveTo>
                <a:cubicBezTo>
                  <a:pt x="358" y="36"/>
                  <a:pt x="349" y="36"/>
                  <a:pt x="340" y="36"/>
                </a:cubicBezTo>
                <a:cubicBezTo>
                  <a:pt x="347" y="34"/>
                  <a:pt x="358" y="35"/>
                  <a:pt x="366" y="34"/>
                </a:cubicBezTo>
                <a:close/>
                <a:moveTo>
                  <a:pt x="365" y="37"/>
                </a:moveTo>
                <a:cubicBezTo>
                  <a:pt x="364" y="38"/>
                  <a:pt x="361" y="38"/>
                  <a:pt x="359" y="38"/>
                </a:cubicBezTo>
                <a:cubicBezTo>
                  <a:pt x="360" y="37"/>
                  <a:pt x="363" y="37"/>
                  <a:pt x="365" y="37"/>
                </a:cubicBezTo>
                <a:close/>
                <a:moveTo>
                  <a:pt x="351" y="16"/>
                </a:moveTo>
                <a:cubicBezTo>
                  <a:pt x="347" y="18"/>
                  <a:pt x="342" y="17"/>
                  <a:pt x="337" y="17"/>
                </a:cubicBezTo>
                <a:cubicBezTo>
                  <a:pt x="340" y="15"/>
                  <a:pt x="346" y="17"/>
                  <a:pt x="351" y="16"/>
                </a:cubicBezTo>
                <a:close/>
                <a:moveTo>
                  <a:pt x="337" y="17"/>
                </a:moveTo>
                <a:cubicBezTo>
                  <a:pt x="336" y="18"/>
                  <a:pt x="334" y="17"/>
                  <a:pt x="333" y="18"/>
                </a:cubicBezTo>
                <a:cubicBezTo>
                  <a:pt x="333" y="16"/>
                  <a:pt x="335" y="17"/>
                  <a:pt x="337" y="17"/>
                </a:cubicBezTo>
                <a:close/>
                <a:moveTo>
                  <a:pt x="329" y="32"/>
                </a:moveTo>
                <a:cubicBezTo>
                  <a:pt x="323" y="34"/>
                  <a:pt x="318" y="33"/>
                  <a:pt x="311" y="34"/>
                </a:cubicBezTo>
                <a:cubicBezTo>
                  <a:pt x="317" y="32"/>
                  <a:pt x="322" y="32"/>
                  <a:pt x="329" y="32"/>
                </a:cubicBezTo>
                <a:close/>
                <a:moveTo>
                  <a:pt x="332" y="36"/>
                </a:moveTo>
                <a:cubicBezTo>
                  <a:pt x="328" y="36"/>
                  <a:pt x="325" y="37"/>
                  <a:pt x="321" y="37"/>
                </a:cubicBezTo>
                <a:cubicBezTo>
                  <a:pt x="325" y="36"/>
                  <a:pt x="329" y="35"/>
                  <a:pt x="332" y="36"/>
                </a:cubicBezTo>
                <a:close/>
                <a:moveTo>
                  <a:pt x="313" y="38"/>
                </a:moveTo>
                <a:cubicBezTo>
                  <a:pt x="313" y="37"/>
                  <a:pt x="312" y="37"/>
                  <a:pt x="312" y="37"/>
                </a:cubicBezTo>
                <a:cubicBezTo>
                  <a:pt x="312" y="37"/>
                  <a:pt x="312" y="37"/>
                  <a:pt x="312" y="37"/>
                </a:cubicBezTo>
                <a:cubicBezTo>
                  <a:pt x="313" y="37"/>
                  <a:pt x="315" y="37"/>
                  <a:pt x="317" y="37"/>
                </a:cubicBezTo>
                <a:cubicBezTo>
                  <a:pt x="320" y="37"/>
                  <a:pt x="317" y="37"/>
                  <a:pt x="315" y="37"/>
                </a:cubicBezTo>
                <a:cubicBezTo>
                  <a:pt x="315" y="37"/>
                  <a:pt x="314" y="37"/>
                  <a:pt x="313" y="37"/>
                </a:cubicBezTo>
                <a:cubicBezTo>
                  <a:pt x="321" y="38"/>
                  <a:pt x="330" y="37"/>
                  <a:pt x="337" y="37"/>
                </a:cubicBezTo>
                <a:cubicBezTo>
                  <a:pt x="334" y="38"/>
                  <a:pt x="331" y="37"/>
                  <a:pt x="328" y="38"/>
                </a:cubicBezTo>
                <a:cubicBezTo>
                  <a:pt x="338" y="39"/>
                  <a:pt x="348" y="38"/>
                  <a:pt x="358" y="38"/>
                </a:cubicBezTo>
                <a:cubicBezTo>
                  <a:pt x="349" y="39"/>
                  <a:pt x="338" y="40"/>
                  <a:pt x="330" y="39"/>
                </a:cubicBezTo>
                <a:cubicBezTo>
                  <a:pt x="326" y="41"/>
                  <a:pt x="321" y="40"/>
                  <a:pt x="317" y="40"/>
                </a:cubicBezTo>
                <a:cubicBezTo>
                  <a:pt x="313" y="40"/>
                  <a:pt x="309" y="41"/>
                  <a:pt x="307" y="39"/>
                </a:cubicBezTo>
                <a:cubicBezTo>
                  <a:pt x="309" y="38"/>
                  <a:pt x="311" y="38"/>
                  <a:pt x="313" y="38"/>
                </a:cubicBezTo>
                <a:close/>
                <a:moveTo>
                  <a:pt x="304" y="19"/>
                </a:moveTo>
                <a:cubicBezTo>
                  <a:pt x="302" y="19"/>
                  <a:pt x="302" y="19"/>
                  <a:pt x="302" y="19"/>
                </a:cubicBezTo>
                <a:cubicBezTo>
                  <a:pt x="302" y="18"/>
                  <a:pt x="304" y="18"/>
                  <a:pt x="304" y="19"/>
                </a:cubicBezTo>
                <a:close/>
                <a:moveTo>
                  <a:pt x="263" y="39"/>
                </a:moveTo>
                <a:cubicBezTo>
                  <a:pt x="262" y="41"/>
                  <a:pt x="264" y="39"/>
                  <a:pt x="264" y="40"/>
                </a:cubicBezTo>
                <a:cubicBezTo>
                  <a:pt x="265" y="40"/>
                  <a:pt x="264" y="39"/>
                  <a:pt x="264" y="39"/>
                </a:cubicBezTo>
                <a:cubicBezTo>
                  <a:pt x="270" y="39"/>
                  <a:pt x="272" y="39"/>
                  <a:pt x="278" y="39"/>
                </a:cubicBezTo>
                <a:cubicBezTo>
                  <a:pt x="278" y="39"/>
                  <a:pt x="279" y="39"/>
                  <a:pt x="279" y="40"/>
                </a:cubicBezTo>
                <a:cubicBezTo>
                  <a:pt x="276" y="40"/>
                  <a:pt x="272" y="40"/>
                  <a:pt x="270" y="41"/>
                </a:cubicBezTo>
                <a:cubicBezTo>
                  <a:pt x="271" y="41"/>
                  <a:pt x="273" y="41"/>
                  <a:pt x="274" y="41"/>
                </a:cubicBezTo>
                <a:cubicBezTo>
                  <a:pt x="275" y="41"/>
                  <a:pt x="275" y="41"/>
                  <a:pt x="274" y="41"/>
                </a:cubicBezTo>
                <a:cubicBezTo>
                  <a:pt x="271" y="42"/>
                  <a:pt x="264" y="42"/>
                  <a:pt x="260" y="41"/>
                </a:cubicBezTo>
                <a:cubicBezTo>
                  <a:pt x="260" y="40"/>
                  <a:pt x="262" y="40"/>
                  <a:pt x="263" y="39"/>
                </a:cubicBezTo>
                <a:close/>
                <a:moveTo>
                  <a:pt x="251" y="36"/>
                </a:moveTo>
                <a:cubicBezTo>
                  <a:pt x="252" y="36"/>
                  <a:pt x="252" y="35"/>
                  <a:pt x="253" y="36"/>
                </a:cubicBezTo>
                <a:cubicBezTo>
                  <a:pt x="250" y="37"/>
                  <a:pt x="248" y="36"/>
                  <a:pt x="251" y="36"/>
                </a:cubicBezTo>
                <a:close/>
                <a:moveTo>
                  <a:pt x="261" y="44"/>
                </a:moveTo>
                <a:cubicBezTo>
                  <a:pt x="261" y="44"/>
                  <a:pt x="261" y="44"/>
                  <a:pt x="261" y="44"/>
                </a:cubicBezTo>
                <a:cubicBezTo>
                  <a:pt x="263" y="44"/>
                  <a:pt x="267" y="45"/>
                  <a:pt x="270" y="45"/>
                </a:cubicBezTo>
                <a:cubicBezTo>
                  <a:pt x="267" y="46"/>
                  <a:pt x="264" y="46"/>
                  <a:pt x="261" y="46"/>
                </a:cubicBezTo>
                <a:cubicBezTo>
                  <a:pt x="263" y="47"/>
                  <a:pt x="265" y="46"/>
                  <a:pt x="267" y="46"/>
                </a:cubicBezTo>
                <a:cubicBezTo>
                  <a:pt x="267" y="47"/>
                  <a:pt x="268" y="47"/>
                  <a:pt x="270" y="48"/>
                </a:cubicBezTo>
                <a:cubicBezTo>
                  <a:pt x="265" y="49"/>
                  <a:pt x="257" y="48"/>
                  <a:pt x="251" y="48"/>
                </a:cubicBezTo>
                <a:cubicBezTo>
                  <a:pt x="253" y="47"/>
                  <a:pt x="257" y="47"/>
                  <a:pt x="260" y="47"/>
                </a:cubicBezTo>
                <a:cubicBezTo>
                  <a:pt x="257" y="46"/>
                  <a:pt x="251" y="47"/>
                  <a:pt x="248" y="46"/>
                </a:cubicBezTo>
                <a:cubicBezTo>
                  <a:pt x="252" y="44"/>
                  <a:pt x="257" y="46"/>
                  <a:pt x="261" y="44"/>
                </a:cubicBezTo>
                <a:close/>
                <a:moveTo>
                  <a:pt x="235" y="42"/>
                </a:moveTo>
                <a:cubicBezTo>
                  <a:pt x="235" y="43"/>
                  <a:pt x="234" y="43"/>
                  <a:pt x="233" y="43"/>
                </a:cubicBezTo>
                <a:cubicBezTo>
                  <a:pt x="232" y="42"/>
                  <a:pt x="234" y="42"/>
                  <a:pt x="235" y="42"/>
                </a:cubicBezTo>
                <a:close/>
                <a:moveTo>
                  <a:pt x="234" y="51"/>
                </a:moveTo>
                <a:cubicBezTo>
                  <a:pt x="234" y="53"/>
                  <a:pt x="233" y="51"/>
                  <a:pt x="232" y="52"/>
                </a:cubicBezTo>
                <a:cubicBezTo>
                  <a:pt x="232" y="51"/>
                  <a:pt x="234" y="52"/>
                  <a:pt x="234" y="51"/>
                </a:cubicBezTo>
                <a:close/>
                <a:moveTo>
                  <a:pt x="215" y="50"/>
                </a:moveTo>
                <a:cubicBezTo>
                  <a:pt x="218" y="49"/>
                  <a:pt x="223" y="48"/>
                  <a:pt x="225" y="49"/>
                </a:cubicBezTo>
                <a:cubicBezTo>
                  <a:pt x="222" y="50"/>
                  <a:pt x="219" y="50"/>
                  <a:pt x="215" y="50"/>
                </a:cubicBezTo>
                <a:cubicBezTo>
                  <a:pt x="213" y="50"/>
                  <a:pt x="215" y="50"/>
                  <a:pt x="215" y="50"/>
                </a:cubicBezTo>
                <a:close/>
                <a:moveTo>
                  <a:pt x="209" y="49"/>
                </a:moveTo>
                <a:cubicBezTo>
                  <a:pt x="207" y="52"/>
                  <a:pt x="203" y="50"/>
                  <a:pt x="201" y="50"/>
                </a:cubicBezTo>
                <a:cubicBezTo>
                  <a:pt x="200" y="50"/>
                  <a:pt x="199" y="51"/>
                  <a:pt x="198" y="51"/>
                </a:cubicBezTo>
                <a:cubicBezTo>
                  <a:pt x="193" y="52"/>
                  <a:pt x="188" y="51"/>
                  <a:pt x="183" y="52"/>
                </a:cubicBezTo>
                <a:cubicBezTo>
                  <a:pt x="190" y="49"/>
                  <a:pt x="199" y="50"/>
                  <a:pt x="209" y="49"/>
                </a:cubicBezTo>
                <a:close/>
                <a:moveTo>
                  <a:pt x="182" y="51"/>
                </a:moveTo>
                <a:cubicBezTo>
                  <a:pt x="178" y="54"/>
                  <a:pt x="173" y="52"/>
                  <a:pt x="168" y="53"/>
                </a:cubicBezTo>
                <a:cubicBezTo>
                  <a:pt x="173" y="52"/>
                  <a:pt x="178" y="50"/>
                  <a:pt x="182" y="51"/>
                </a:cubicBezTo>
                <a:close/>
                <a:moveTo>
                  <a:pt x="170" y="55"/>
                </a:moveTo>
                <a:cubicBezTo>
                  <a:pt x="174" y="55"/>
                  <a:pt x="177" y="54"/>
                  <a:pt x="181" y="54"/>
                </a:cubicBezTo>
                <a:cubicBezTo>
                  <a:pt x="179" y="56"/>
                  <a:pt x="172" y="56"/>
                  <a:pt x="170" y="55"/>
                </a:cubicBezTo>
                <a:close/>
                <a:moveTo>
                  <a:pt x="173" y="57"/>
                </a:moveTo>
                <a:cubicBezTo>
                  <a:pt x="172" y="57"/>
                  <a:pt x="170" y="57"/>
                  <a:pt x="170" y="57"/>
                </a:cubicBezTo>
                <a:cubicBezTo>
                  <a:pt x="170" y="56"/>
                  <a:pt x="171" y="56"/>
                  <a:pt x="173" y="57"/>
                </a:cubicBezTo>
                <a:close/>
                <a:moveTo>
                  <a:pt x="172" y="60"/>
                </a:moveTo>
                <a:cubicBezTo>
                  <a:pt x="172" y="59"/>
                  <a:pt x="172" y="59"/>
                  <a:pt x="172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1" y="58"/>
                  <a:pt x="173" y="59"/>
                  <a:pt x="175" y="59"/>
                </a:cubicBezTo>
                <a:cubicBezTo>
                  <a:pt x="175" y="60"/>
                  <a:pt x="173" y="60"/>
                  <a:pt x="172" y="60"/>
                </a:cubicBezTo>
                <a:close/>
                <a:moveTo>
                  <a:pt x="173" y="63"/>
                </a:moveTo>
                <a:cubicBezTo>
                  <a:pt x="178" y="61"/>
                  <a:pt x="186" y="61"/>
                  <a:pt x="193" y="60"/>
                </a:cubicBezTo>
                <a:cubicBezTo>
                  <a:pt x="187" y="62"/>
                  <a:pt x="181" y="62"/>
                  <a:pt x="173" y="63"/>
                </a:cubicBezTo>
                <a:close/>
                <a:moveTo>
                  <a:pt x="196" y="57"/>
                </a:moveTo>
                <a:cubicBezTo>
                  <a:pt x="199" y="58"/>
                  <a:pt x="202" y="56"/>
                  <a:pt x="205" y="56"/>
                </a:cubicBezTo>
                <a:cubicBezTo>
                  <a:pt x="204" y="58"/>
                  <a:pt x="198" y="58"/>
                  <a:pt x="196" y="57"/>
                </a:cubicBezTo>
                <a:close/>
                <a:moveTo>
                  <a:pt x="219" y="56"/>
                </a:moveTo>
                <a:cubicBezTo>
                  <a:pt x="222" y="55"/>
                  <a:pt x="226" y="55"/>
                  <a:pt x="228" y="55"/>
                </a:cubicBezTo>
                <a:cubicBezTo>
                  <a:pt x="227" y="57"/>
                  <a:pt x="222" y="57"/>
                  <a:pt x="219" y="56"/>
                </a:cubicBezTo>
                <a:close/>
                <a:moveTo>
                  <a:pt x="199" y="55"/>
                </a:moveTo>
                <a:cubicBezTo>
                  <a:pt x="199" y="53"/>
                  <a:pt x="201" y="53"/>
                  <a:pt x="202" y="53"/>
                </a:cubicBezTo>
                <a:cubicBezTo>
                  <a:pt x="211" y="52"/>
                  <a:pt x="222" y="53"/>
                  <a:pt x="231" y="52"/>
                </a:cubicBezTo>
                <a:cubicBezTo>
                  <a:pt x="221" y="53"/>
                  <a:pt x="207" y="53"/>
                  <a:pt x="199" y="55"/>
                </a:cubicBezTo>
                <a:close/>
                <a:moveTo>
                  <a:pt x="237" y="63"/>
                </a:moveTo>
                <a:cubicBezTo>
                  <a:pt x="236" y="62"/>
                  <a:pt x="234" y="64"/>
                  <a:pt x="232" y="63"/>
                </a:cubicBezTo>
                <a:cubicBezTo>
                  <a:pt x="233" y="62"/>
                  <a:pt x="234" y="62"/>
                  <a:pt x="235" y="62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38" y="62"/>
                  <a:pt x="237" y="62"/>
                  <a:pt x="237" y="63"/>
                </a:cubicBezTo>
                <a:close/>
                <a:moveTo>
                  <a:pt x="245" y="61"/>
                </a:moveTo>
                <a:cubicBezTo>
                  <a:pt x="244" y="59"/>
                  <a:pt x="247" y="60"/>
                  <a:pt x="248" y="60"/>
                </a:cubicBezTo>
                <a:cubicBezTo>
                  <a:pt x="247" y="58"/>
                  <a:pt x="246" y="58"/>
                  <a:pt x="244" y="58"/>
                </a:cubicBezTo>
                <a:cubicBezTo>
                  <a:pt x="249" y="57"/>
                  <a:pt x="255" y="57"/>
                  <a:pt x="260" y="56"/>
                </a:cubicBezTo>
                <a:cubicBezTo>
                  <a:pt x="264" y="55"/>
                  <a:pt x="269" y="55"/>
                  <a:pt x="273" y="55"/>
                </a:cubicBezTo>
                <a:cubicBezTo>
                  <a:pt x="272" y="55"/>
                  <a:pt x="272" y="56"/>
                  <a:pt x="271" y="56"/>
                </a:cubicBezTo>
                <a:cubicBezTo>
                  <a:pt x="271" y="57"/>
                  <a:pt x="272" y="56"/>
                  <a:pt x="272" y="57"/>
                </a:cubicBezTo>
                <a:cubicBezTo>
                  <a:pt x="270" y="57"/>
                  <a:pt x="268" y="57"/>
                  <a:pt x="267" y="58"/>
                </a:cubicBezTo>
                <a:cubicBezTo>
                  <a:pt x="269" y="59"/>
                  <a:pt x="271" y="58"/>
                  <a:pt x="274" y="58"/>
                </a:cubicBezTo>
                <a:cubicBezTo>
                  <a:pt x="266" y="60"/>
                  <a:pt x="255" y="62"/>
                  <a:pt x="245" y="61"/>
                </a:cubicBezTo>
                <a:close/>
                <a:moveTo>
                  <a:pt x="267" y="54"/>
                </a:moveTo>
                <a:cubicBezTo>
                  <a:pt x="266" y="54"/>
                  <a:pt x="266" y="54"/>
                  <a:pt x="266" y="53"/>
                </a:cubicBezTo>
                <a:cubicBezTo>
                  <a:pt x="262" y="55"/>
                  <a:pt x="253" y="55"/>
                  <a:pt x="247" y="55"/>
                </a:cubicBezTo>
                <a:cubicBezTo>
                  <a:pt x="257" y="53"/>
                  <a:pt x="269" y="52"/>
                  <a:pt x="278" y="52"/>
                </a:cubicBezTo>
                <a:cubicBezTo>
                  <a:pt x="275" y="54"/>
                  <a:pt x="270" y="54"/>
                  <a:pt x="267" y="54"/>
                </a:cubicBezTo>
                <a:close/>
                <a:moveTo>
                  <a:pt x="263" y="51"/>
                </a:moveTo>
                <a:cubicBezTo>
                  <a:pt x="255" y="51"/>
                  <a:pt x="247" y="52"/>
                  <a:pt x="240" y="51"/>
                </a:cubicBezTo>
                <a:cubicBezTo>
                  <a:pt x="254" y="50"/>
                  <a:pt x="267" y="50"/>
                  <a:pt x="282" y="49"/>
                </a:cubicBezTo>
                <a:cubicBezTo>
                  <a:pt x="276" y="50"/>
                  <a:pt x="270" y="51"/>
                  <a:pt x="263" y="51"/>
                </a:cubicBezTo>
                <a:close/>
                <a:moveTo>
                  <a:pt x="295" y="21"/>
                </a:moveTo>
                <a:cubicBezTo>
                  <a:pt x="296" y="20"/>
                  <a:pt x="300" y="20"/>
                  <a:pt x="303" y="20"/>
                </a:cubicBezTo>
                <a:cubicBezTo>
                  <a:pt x="301" y="21"/>
                  <a:pt x="297" y="21"/>
                  <a:pt x="295" y="21"/>
                </a:cubicBezTo>
                <a:close/>
                <a:moveTo>
                  <a:pt x="299" y="50"/>
                </a:moveTo>
                <a:cubicBezTo>
                  <a:pt x="305" y="47"/>
                  <a:pt x="312" y="49"/>
                  <a:pt x="320" y="47"/>
                </a:cubicBezTo>
                <a:cubicBezTo>
                  <a:pt x="324" y="49"/>
                  <a:pt x="330" y="44"/>
                  <a:pt x="333" y="47"/>
                </a:cubicBezTo>
                <a:cubicBezTo>
                  <a:pt x="338" y="45"/>
                  <a:pt x="342" y="47"/>
                  <a:pt x="347" y="45"/>
                </a:cubicBezTo>
                <a:cubicBezTo>
                  <a:pt x="349" y="44"/>
                  <a:pt x="348" y="46"/>
                  <a:pt x="349" y="46"/>
                </a:cubicBezTo>
                <a:cubicBezTo>
                  <a:pt x="350" y="46"/>
                  <a:pt x="349" y="45"/>
                  <a:pt x="350" y="45"/>
                </a:cubicBezTo>
                <a:cubicBezTo>
                  <a:pt x="352" y="46"/>
                  <a:pt x="354" y="44"/>
                  <a:pt x="358" y="44"/>
                </a:cubicBezTo>
                <a:cubicBezTo>
                  <a:pt x="339" y="43"/>
                  <a:pt x="320" y="45"/>
                  <a:pt x="308" y="44"/>
                </a:cubicBezTo>
                <a:cubicBezTo>
                  <a:pt x="313" y="43"/>
                  <a:pt x="319" y="44"/>
                  <a:pt x="323" y="42"/>
                </a:cubicBezTo>
                <a:cubicBezTo>
                  <a:pt x="319" y="42"/>
                  <a:pt x="314" y="43"/>
                  <a:pt x="310" y="43"/>
                </a:cubicBezTo>
                <a:cubicBezTo>
                  <a:pt x="315" y="41"/>
                  <a:pt x="326" y="42"/>
                  <a:pt x="332" y="40"/>
                </a:cubicBezTo>
                <a:cubicBezTo>
                  <a:pt x="332" y="40"/>
                  <a:pt x="333" y="40"/>
                  <a:pt x="333" y="41"/>
                </a:cubicBezTo>
                <a:cubicBezTo>
                  <a:pt x="339" y="39"/>
                  <a:pt x="347" y="40"/>
                  <a:pt x="355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1" y="40"/>
                  <a:pt x="347" y="40"/>
                  <a:pt x="343" y="41"/>
                </a:cubicBezTo>
                <a:cubicBezTo>
                  <a:pt x="350" y="41"/>
                  <a:pt x="359" y="40"/>
                  <a:pt x="366" y="41"/>
                </a:cubicBezTo>
                <a:cubicBezTo>
                  <a:pt x="364" y="42"/>
                  <a:pt x="358" y="40"/>
                  <a:pt x="356" y="42"/>
                </a:cubicBezTo>
                <a:cubicBezTo>
                  <a:pt x="358" y="43"/>
                  <a:pt x="365" y="40"/>
                  <a:pt x="367" y="42"/>
                </a:cubicBezTo>
                <a:cubicBezTo>
                  <a:pt x="366" y="44"/>
                  <a:pt x="365" y="43"/>
                  <a:pt x="363" y="43"/>
                </a:cubicBezTo>
                <a:cubicBezTo>
                  <a:pt x="364" y="44"/>
                  <a:pt x="364" y="44"/>
                  <a:pt x="364" y="44"/>
                </a:cubicBezTo>
                <a:cubicBezTo>
                  <a:pt x="379" y="45"/>
                  <a:pt x="395" y="42"/>
                  <a:pt x="413" y="44"/>
                </a:cubicBezTo>
                <a:cubicBezTo>
                  <a:pt x="411" y="46"/>
                  <a:pt x="408" y="45"/>
                  <a:pt x="405" y="45"/>
                </a:cubicBezTo>
                <a:cubicBezTo>
                  <a:pt x="400" y="45"/>
                  <a:pt x="395" y="46"/>
                  <a:pt x="391" y="46"/>
                </a:cubicBezTo>
                <a:cubicBezTo>
                  <a:pt x="393" y="46"/>
                  <a:pt x="396" y="46"/>
                  <a:pt x="399" y="46"/>
                </a:cubicBezTo>
                <a:cubicBezTo>
                  <a:pt x="399" y="47"/>
                  <a:pt x="398" y="47"/>
                  <a:pt x="397" y="47"/>
                </a:cubicBezTo>
                <a:cubicBezTo>
                  <a:pt x="401" y="47"/>
                  <a:pt x="403" y="47"/>
                  <a:pt x="407" y="46"/>
                </a:cubicBezTo>
                <a:cubicBezTo>
                  <a:pt x="407" y="47"/>
                  <a:pt x="406" y="46"/>
                  <a:pt x="406" y="47"/>
                </a:cubicBezTo>
                <a:cubicBezTo>
                  <a:pt x="409" y="47"/>
                  <a:pt x="414" y="47"/>
                  <a:pt x="419" y="47"/>
                </a:cubicBezTo>
                <a:cubicBezTo>
                  <a:pt x="405" y="49"/>
                  <a:pt x="388" y="48"/>
                  <a:pt x="373" y="49"/>
                </a:cubicBezTo>
                <a:cubicBezTo>
                  <a:pt x="372" y="49"/>
                  <a:pt x="372" y="48"/>
                  <a:pt x="372" y="48"/>
                </a:cubicBezTo>
                <a:cubicBezTo>
                  <a:pt x="369" y="48"/>
                  <a:pt x="362" y="48"/>
                  <a:pt x="359" y="49"/>
                </a:cubicBezTo>
                <a:cubicBezTo>
                  <a:pt x="359" y="50"/>
                  <a:pt x="360" y="49"/>
                  <a:pt x="360" y="50"/>
                </a:cubicBezTo>
                <a:cubicBezTo>
                  <a:pt x="356" y="49"/>
                  <a:pt x="354" y="50"/>
                  <a:pt x="350" y="50"/>
                </a:cubicBezTo>
                <a:cubicBezTo>
                  <a:pt x="353" y="52"/>
                  <a:pt x="356" y="50"/>
                  <a:pt x="359" y="51"/>
                </a:cubicBezTo>
                <a:cubicBezTo>
                  <a:pt x="352" y="52"/>
                  <a:pt x="341" y="53"/>
                  <a:pt x="333" y="53"/>
                </a:cubicBezTo>
                <a:cubicBezTo>
                  <a:pt x="332" y="53"/>
                  <a:pt x="328" y="52"/>
                  <a:pt x="328" y="53"/>
                </a:cubicBezTo>
                <a:cubicBezTo>
                  <a:pt x="327" y="53"/>
                  <a:pt x="328" y="52"/>
                  <a:pt x="327" y="52"/>
                </a:cubicBezTo>
                <a:cubicBezTo>
                  <a:pt x="328" y="52"/>
                  <a:pt x="331" y="50"/>
                  <a:pt x="332" y="52"/>
                </a:cubicBezTo>
                <a:cubicBezTo>
                  <a:pt x="334" y="50"/>
                  <a:pt x="340" y="51"/>
                  <a:pt x="343" y="50"/>
                </a:cubicBezTo>
                <a:cubicBezTo>
                  <a:pt x="333" y="49"/>
                  <a:pt x="320" y="51"/>
                  <a:pt x="306" y="51"/>
                </a:cubicBezTo>
                <a:cubicBezTo>
                  <a:pt x="308" y="50"/>
                  <a:pt x="311" y="50"/>
                  <a:pt x="314" y="50"/>
                </a:cubicBezTo>
                <a:cubicBezTo>
                  <a:pt x="309" y="49"/>
                  <a:pt x="305" y="50"/>
                  <a:pt x="299" y="50"/>
                </a:cubicBezTo>
                <a:close/>
                <a:moveTo>
                  <a:pt x="418" y="46"/>
                </a:moveTo>
                <a:cubicBezTo>
                  <a:pt x="415" y="46"/>
                  <a:pt x="410" y="47"/>
                  <a:pt x="408" y="46"/>
                </a:cubicBezTo>
                <a:cubicBezTo>
                  <a:pt x="411" y="46"/>
                  <a:pt x="414" y="45"/>
                  <a:pt x="418" y="46"/>
                </a:cubicBezTo>
                <a:close/>
                <a:moveTo>
                  <a:pt x="398" y="53"/>
                </a:moveTo>
                <a:cubicBezTo>
                  <a:pt x="397" y="54"/>
                  <a:pt x="396" y="53"/>
                  <a:pt x="395" y="54"/>
                </a:cubicBezTo>
                <a:cubicBezTo>
                  <a:pt x="395" y="55"/>
                  <a:pt x="396" y="54"/>
                  <a:pt x="397" y="55"/>
                </a:cubicBezTo>
                <a:cubicBezTo>
                  <a:pt x="396" y="55"/>
                  <a:pt x="395" y="55"/>
                  <a:pt x="394" y="55"/>
                </a:cubicBezTo>
                <a:cubicBezTo>
                  <a:pt x="394" y="54"/>
                  <a:pt x="394" y="54"/>
                  <a:pt x="394" y="54"/>
                </a:cubicBezTo>
                <a:cubicBezTo>
                  <a:pt x="390" y="54"/>
                  <a:pt x="383" y="54"/>
                  <a:pt x="378" y="54"/>
                </a:cubicBezTo>
                <a:cubicBezTo>
                  <a:pt x="378" y="53"/>
                  <a:pt x="380" y="53"/>
                  <a:pt x="380" y="53"/>
                </a:cubicBezTo>
                <a:cubicBezTo>
                  <a:pt x="380" y="53"/>
                  <a:pt x="380" y="53"/>
                  <a:pt x="379" y="53"/>
                </a:cubicBezTo>
                <a:cubicBezTo>
                  <a:pt x="386" y="52"/>
                  <a:pt x="394" y="51"/>
                  <a:pt x="400" y="52"/>
                </a:cubicBezTo>
                <a:cubicBezTo>
                  <a:pt x="398" y="53"/>
                  <a:pt x="393" y="52"/>
                  <a:pt x="391" y="53"/>
                </a:cubicBezTo>
                <a:cubicBezTo>
                  <a:pt x="392" y="54"/>
                  <a:pt x="396" y="52"/>
                  <a:pt x="398" y="53"/>
                </a:cubicBezTo>
                <a:close/>
                <a:moveTo>
                  <a:pt x="393" y="56"/>
                </a:moveTo>
                <a:cubicBezTo>
                  <a:pt x="393" y="57"/>
                  <a:pt x="390" y="57"/>
                  <a:pt x="389" y="57"/>
                </a:cubicBezTo>
                <a:cubicBezTo>
                  <a:pt x="389" y="56"/>
                  <a:pt x="392" y="56"/>
                  <a:pt x="393" y="56"/>
                </a:cubicBezTo>
                <a:close/>
                <a:moveTo>
                  <a:pt x="382" y="50"/>
                </a:moveTo>
                <a:cubicBezTo>
                  <a:pt x="386" y="49"/>
                  <a:pt x="391" y="49"/>
                  <a:pt x="395" y="49"/>
                </a:cubicBezTo>
                <a:cubicBezTo>
                  <a:pt x="391" y="51"/>
                  <a:pt x="386" y="50"/>
                  <a:pt x="382" y="50"/>
                </a:cubicBezTo>
                <a:close/>
                <a:moveTo>
                  <a:pt x="327" y="53"/>
                </a:move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6" y="52"/>
                  <a:pt x="326" y="52"/>
                </a:cubicBezTo>
                <a:cubicBezTo>
                  <a:pt x="326" y="52"/>
                  <a:pt x="327" y="52"/>
                  <a:pt x="327" y="53"/>
                </a:cubicBezTo>
                <a:close/>
                <a:moveTo>
                  <a:pt x="317" y="58"/>
                </a:moveTo>
                <a:cubicBezTo>
                  <a:pt x="317" y="59"/>
                  <a:pt x="315" y="58"/>
                  <a:pt x="314" y="59"/>
                </a:cubicBezTo>
                <a:cubicBezTo>
                  <a:pt x="314" y="58"/>
                  <a:pt x="316" y="58"/>
                  <a:pt x="317" y="58"/>
                </a:cubicBezTo>
                <a:close/>
                <a:moveTo>
                  <a:pt x="345" y="60"/>
                </a:moveTo>
                <a:cubicBezTo>
                  <a:pt x="344" y="61"/>
                  <a:pt x="345" y="60"/>
                  <a:pt x="345" y="62"/>
                </a:cubicBezTo>
                <a:cubicBezTo>
                  <a:pt x="341" y="61"/>
                  <a:pt x="338" y="62"/>
                  <a:pt x="334" y="62"/>
                </a:cubicBezTo>
                <a:cubicBezTo>
                  <a:pt x="335" y="60"/>
                  <a:pt x="338" y="60"/>
                  <a:pt x="338" y="61"/>
                </a:cubicBezTo>
                <a:cubicBezTo>
                  <a:pt x="339" y="60"/>
                  <a:pt x="341" y="60"/>
                  <a:pt x="343" y="60"/>
                </a:cubicBezTo>
                <a:cubicBezTo>
                  <a:pt x="334" y="60"/>
                  <a:pt x="326" y="60"/>
                  <a:pt x="318" y="60"/>
                </a:cubicBezTo>
                <a:cubicBezTo>
                  <a:pt x="317" y="60"/>
                  <a:pt x="319" y="61"/>
                  <a:pt x="318" y="61"/>
                </a:cubicBezTo>
                <a:cubicBezTo>
                  <a:pt x="316" y="61"/>
                  <a:pt x="314" y="61"/>
                  <a:pt x="313" y="62"/>
                </a:cubicBezTo>
                <a:cubicBezTo>
                  <a:pt x="312" y="61"/>
                  <a:pt x="314" y="60"/>
                  <a:pt x="315" y="60"/>
                </a:cubicBezTo>
                <a:cubicBezTo>
                  <a:pt x="315" y="60"/>
                  <a:pt x="314" y="61"/>
                  <a:pt x="315" y="61"/>
                </a:cubicBezTo>
                <a:cubicBezTo>
                  <a:pt x="317" y="61"/>
                  <a:pt x="315" y="60"/>
                  <a:pt x="316" y="60"/>
                </a:cubicBezTo>
                <a:cubicBezTo>
                  <a:pt x="322" y="59"/>
                  <a:pt x="328" y="58"/>
                  <a:pt x="334" y="58"/>
                </a:cubicBezTo>
                <a:cubicBezTo>
                  <a:pt x="329" y="57"/>
                  <a:pt x="323" y="59"/>
                  <a:pt x="317" y="59"/>
                </a:cubicBezTo>
                <a:cubicBezTo>
                  <a:pt x="327" y="56"/>
                  <a:pt x="339" y="57"/>
                  <a:pt x="349" y="56"/>
                </a:cubicBezTo>
                <a:cubicBezTo>
                  <a:pt x="350" y="57"/>
                  <a:pt x="350" y="57"/>
                  <a:pt x="351" y="58"/>
                </a:cubicBezTo>
                <a:cubicBezTo>
                  <a:pt x="350" y="60"/>
                  <a:pt x="346" y="59"/>
                  <a:pt x="345" y="60"/>
                </a:cubicBezTo>
                <a:close/>
                <a:moveTo>
                  <a:pt x="320" y="56"/>
                </a:moveTo>
                <a:cubicBezTo>
                  <a:pt x="326" y="54"/>
                  <a:pt x="333" y="54"/>
                  <a:pt x="340" y="54"/>
                </a:cubicBezTo>
                <a:cubicBezTo>
                  <a:pt x="341" y="54"/>
                  <a:pt x="340" y="55"/>
                  <a:pt x="341" y="55"/>
                </a:cubicBezTo>
                <a:cubicBezTo>
                  <a:pt x="342" y="56"/>
                  <a:pt x="344" y="54"/>
                  <a:pt x="344" y="54"/>
                </a:cubicBezTo>
                <a:cubicBezTo>
                  <a:pt x="346" y="54"/>
                  <a:pt x="346" y="55"/>
                  <a:pt x="348" y="54"/>
                </a:cubicBezTo>
                <a:cubicBezTo>
                  <a:pt x="350" y="53"/>
                  <a:pt x="359" y="52"/>
                  <a:pt x="364" y="54"/>
                </a:cubicBezTo>
                <a:cubicBezTo>
                  <a:pt x="351" y="55"/>
                  <a:pt x="332" y="56"/>
                  <a:pt x="320" y="56"/>
                </a:cubicBezTo>
                <a:close/>
                <a:moveTo>
                  <a:pt x="359" y="51"/>
                </a:moveTo>
                <a:cubicBezTo>
                  <a:pt x="360" y="50"/>
                  <a:pt x="363" y="51"/>
                  <a:pt x="364" y="50"/>
                </a:cubicBezTo>
                <a:cubicBezTo>
                  <a:pt x="363" y="51"/>
                  <a:pt x="361" y="51"/>
                  <a:pt x="359" y="51"/>
                </a:cubicBezTo>
                <a:close/>
                <a:moveTo>
                  <a:pt x="363" y="49"/>
                </a:moveTo>
                <a:cubicBezTo>
                  <a:pt x="363" y="49"/>
                  <a:pt x="365" y="49"/>
                  <a:pt x="365" y="49"/>
                </a:cubicBezTo>
                <a:cubicBezTo>
                  <a:pt x="365" y="50"/>
                  <a:pt x="364" y="49"/>
                  <a:pt x="363" y="49"/>
                </a:cubicBezTo>
                <a:close/>
                <a:moveTo>
                  <a:pt x="397" y="58"/>
                </a:moveTo>
                <a:cubicBezTo>
                  <a:pt x="385" y="59"/>
                  <a:pt x="376" y="59"/>
                  <a:pt x="365" y="59"/>
                </a:cubicBezTo>
                <a:cubicBezTo>
                  <a:pt x="367" y="57"/>
                  <a:pt x="371" y="58"/>
                  <a:pt x="374" y="58"/>
                </a:cubicBezTo>
                <a:cubicBezTo>
                  <a:pt x="376" y="58"/>
                  <a:pt x="379" y="57"/>
                  <a:pt x="381" y="57"/>
                </a:cubicBezTo>
                <a:cubicBezTo>
                  <a:pt x="381" y="58"/>
                  <a:pt x="385" y="57"/>
                  <a:pt x="386" y="56"/>
                </a:cubicBezTo>
                <a:cubicBezTo>
                  <a:pt x="389" y="58"/>
                  <a:pt x="394" y="57"/>
                  <a:pt x="397" y="57"/>
                </a:cubicBezTo>
                <a:cubicBezTo>
                  <a:pt x="398" y="57"/>
                  <a:pt x="397" y="58"/>
                  <a:pt x="397" y="58"/>
                </a:cubicBezTo>
                <a:close/>
                <a:moveTo>
                  <a:pt x="394" y="57"/>
                </a:moveTo>
                <a:cubicBezTo>
                  <a:pt x="395" y="55"/>
                  <a:pt x="399" y="56"/>
                  <a:pt x="401" y="56"/>
                </a:cubicBezTo>
                <a:cubicBezTo>
                  <a:pt x="399" y="57"/>
                  <a:pt x="396" y="56"/>
                  <a:pt x="394" y="57"/>
                </a:cubicBezTo>
                <a:close/>
                <a:moveTo>
                  <a:pt x="403" y="52"/>
                </a:moveTo>
                <a:cubicBezTo>
                  <a:pt x="406" y="51"/>
                  <a:pt x="413" y="51"/>
                  <a:pt x="419" y="51"/>
                </a:cubicBezTo>
                <a:cubicBezTo>
                  <a:pt x="414" y="52"/>
                  <a:pt x="407" y="52"/>
                  <a:pt x="403" y="52"/>
                </a:cubicBezTo>
                <a:close/>
                <a:moveTo>
                  <a:pt x="418" y="59"/>
                </a:moveTo>
                <a:cubicBezTo>
                  <a:pt x="420" y="58"/>
                  <a:pt x="421" y="59"/>
                  <a:pt x="424" y="59"/>
                </a:cubicBezTo>
                <a:cubicBezTo>
                  <a:pt x="423" y="60"/>
                  <a:pt x="420" y="59"/>
                  <a:pt x="418" y="59"/>
                </a:cubicBezTo>
                <a:close/>
                <a:moveTo>
                  <a:pt x="421" y="46"/>
                </a:moveTo>
                <a:cubicBezTo>
                  <a:pt x="421" y="45"/>
                  <a:pt x="422" y="46"/>
                  <a:pt x="423" y="46"/>
                </a:cubicBezTo>
                <a:cubicBezTo>
                  <a:pt x="423" y="47"/>
                  <a:pt x="421" y="46"/>
                  <a:pt x="421" y="46"/>
                </a:cubicBezTo>
                <a:close/>
                <a:moveTo>
                  <a:pt x="446" y="62"/>
                </a:moveTo>
                <a:cubicBezTo>
                  <a:pt x="448" y="60"/>
                  <a:pt x="452" y="61"/>
                  <a:pt x="455" y="61"/>
                </a:cubicBezTo>
                <a:cubicBezTo>
                  <a:pt x="453" y="62"/>
                  <a:pt x="449" y="62"/>
                  <a:pt x="446" y="62"/>
                </a:cubicBezTo>
                <a:close/>
                <a:moveTo>
                  <a:pt x="438" y="47"/>
                </a:moveTo>
                <a:cubicBezTo>
                  <a:pt x="438" y="45"/>
                  <a:pt x="445" y="47"/>
                  <a:pt x="447" y="46"/>
                </a:cubicBezTo>
                <a:cubicBezTo>
                  <a:pt x="445" y="47"/>
                  <a:pt x="440" y="46"/>
                  <a:pt x="438" y="47"/>
                </a:cubicBezTo>
                <a:close/>
                <a:moveTo>
                  <a:pt x="447" y="59"/>
                </a:moveTo>
                <a:cubicBezTo>
                  <a:pt x="449" y="59"/>
                  <a:pt x="451" y="59"/>
                  <a:pt x="453" y="58"/>
                </a:cubicBezTo>
                <a:cubicBezTo>
                  <a:pt x="453" y="59"/>
                  <a:pt x="454" y="59"/>
                  <a:pt x="454" y="59"/>
                </a:cubicBezTo>
                <a:cubicBezTo>
                  <a:pt x="454" y="59"/>
                  <a:pt x="454" y="58"/>
                  <a:pt x="455" y="59"/>
                </a:cubicBezTo>
                <a:cubicBezTo>
                  <a:pt x="454" y="61"/>
                  <a:pt x="449" y="60"/>
                  <a:pt x="447" y="59"/>
                </a:cubicBezTo>
                <a:close/>
                <a:moveTo>
                  <a:pt x="461" y="46"/>
                </a:moveTo>
                <a:cubicBezTo>
                  <a:pt x="456" y="46"/>
                  <a:pt x="454" y="46"/>
                  <a:pt x="450" y="46"/>
                </a:cubicBezTo>
                <a:cubicBezTo>
                  <a:pt x="449" y="47"/>
                  <a:pt x="448" y="48"/>
                  <a:pt x="447" y="47"/>
                </a:cubicBezTo>
                <a:cubicBezTo>
                  <a:pt x="448" y="46"/>
                  <a:pt x="449" y="45"/>
                  <a:pt x="451" y="45"/>
                </a:cubicBezTo>
                <a:cubicBezTo>
                  <a:pt x="440" y="44"/>
                  <a:pt x="426" y="44"/>
                  <a:pt x="415" y="44"/>
                </a:cubicBezTo>
                <a:cubicBezTo>
                  <a:pt x="421" y="41"/>
                  <a:pt x="435" y="43"/>
                  <a:pt x="441" y="42"/>
                </a:cubicBezTo>
                <a:cubicBezTo>
                  <a:pt x="425" y="42"/>
                  <a:pt x="406" y="40"/>
                  <a:pt x="388" y="41"/>
                </a:cubicBezTo>
                <a:cubicBezTo>
                  <a:pt x="388" y="40"/>
                  <a:pt x="390" y="41"/>
                  <a:pt x="391" y="41"/>
                </a:cubicBezTo>
                <a:cubicBezTo>
                  <a:pt x="389" y="40"/>
                  <a:pt x="386" y="41"/>
                  <a:pt x="385" y="40"/>
                </a:cubicBezTo>
                <a:cubicBezTo>
                  <a:pt x="392" y="38"/>
                  <a:pt x="401" y="38"/>
                  <a:pt x="410" y="38"/>
                </a:cubicBezTo>
                <a:cubicBezTo>
                  <a:pt x="410" y="37"/>
                  <a:pt x="409" y="38"/>
                  <a:pt x="408" y="38"/>
                </a:cubicBezTo>
                <a:cubicBezTo>
                  <a:pt x="409" y="37"/>
                  <a:pt x="411" y="38"/>
                  <a:pt x="412" y="37"/>
                </a:cubicBezTo>
                <a:cubicBezTo>
                  <a:pt x="412" y="38"/>
                  <a:pt x="411" y="38"/>
                  <a:pt x="410" y="38"/>
                </a:cubicBezTo>
                <a:cubicBezTo>
                  <a:pt x="419" y="40"/>
                  <a:pt x="431" y="39"/>
                  <a:pt x="440" y="39"/>
                </a:cubicBezTo>
                <a:cubicBezTo>
                  <a:pt x="441" y="39"/>
                  <a:pt x="441" y="39"/>
                  <a:pt x="441" y="40"/>
                </a:cubicBezTo>
                <a:cubicBezTo>
                  <a:pt x="445" y="40"/>
                  <a:pt x="449" y="40"/>
                  <a:pt x="453" y="40"/>
                </a:cubicBezTo>
                <a:cubicBezTo>
                  <a:pt x="448" y="38"/>
                  <a:pt x="445" y="40"/>
                  <a:pt x="441" y="39"/>
                </a:cubicBezTo>
                <a:cubicBezTo>
                  <a:pt x="445" y="38"/>
                  <a:pt x="450" y="39"/>
                  <a:pt x="453" y="37"/>
                </a:cubicBezTo>
                <a:cubicBezTo>
                  <a:pt x="452" y="35"/>
                  <a:pt x="452" y="36"/>
                  <a:pt x="449" y="35"/>
                </a:cubicBezTo>
                <a:cubicBezTo>
                  <a:pt x="451" y="35"/>
                  <a:pt x="453" y="35"/>
                  <a:pt x="455" y="35"/>
                </a:cubicBezTo>
                <a:cubicBezTo>
                  <a:pt x="455" y="37"/>
                  <a:pt x="454" y="34"/>
                  <a:pt x="453" y="36"/>
                </a:cubicBezTo>
                <a:cubicBezTo>
                  <a:pt x="453" y="38"/>
                  <a:pt x="457" y="37"/>
                  <a:pt x="459" y="37"/>
                </a:cubicBezTo>
                <a:cubicBezTo>
                  <a:pt x="458" y="38"/>
                  <a:pt x="456" y="38"/>
                  <a:pt x="454" y="38"/>
                </a:cubicBezTo>
                <a:cubicBezTo>
                  <a:pt x="459" y="39"/>
                  <a:pt x="463" y="38"/>
                  <a:pt x="467" y="39"/>
                </a:cubicBezTo>
                <a:cubicBezTo>
                  <a:pt x="468" y="38"/>
                  <a:pt x="469" y="39"/>
                  <a:pt x="467" y="39"/>
                </a:cubicBezTo>
                <a:cubicBezTo>
                  <a:pt x="465" y="39"/>
                  <a:pt x="465" y="39"/>
                  <a:pt x="465" y="39"/>
                </a:cubicBezTo>
                <a:cubicBezTo>
                  <a:pt x="461" y="40"/>
                  <a:pt x="458" y="39"/>
                  <a:pt x="453" y="40"/>
                </a:cubicBezTo>
                <a:cubicBezTo>
                  <a:pt x="455" y="40"/>
                  <a:pt x="459" y="39"/>
                  <a:pt x="461" y="40"/>
                </a:cubicBezTo>
                <a:cubicBezTo>
                  <a:pt x="457" y="40"/>
                  <a:pt x="455" y="40"/>
                  <a:pt x="450" y="41"/>
                </a:cubicBezTo>
                <a:cubicBezTo>
                  <a:pt x="452" y="41"/>
                  <a:pt x="454" y="41"/>
                  <a:pt x="455" y="41"/>
                </a:cubicBezTo>
                <a:cubicBezTo>
                  <a:pt x="453" y="42"/>
                  <a:pt x="449" y="41"/>
                  <a:pt x="447" y="42"/>
                </a:cubicBezTo>
                <a:cubicBezTo>
                  <a:pt x="452" y="43"/>
                  <a:pt x="460" y="41"/>
                  <a:pt x="465" y="43"/>
                </a:cubicBezTo>
                <a:cubicBezTo>
                  <a:pt x="465" y="45"/>
                  <a:pt x="462" y="43"/>
                  <a:pt x="462" y="45"/>
                </a:cubicBezTo>
                <a:cubicBezTo>
                  <a:pt x="463" y="46"/>
                  <a:pt x="463" y="44"/>
                  <a:pt x="464" y="44"/>
                </a:cubicBezTo>
                <a:cubicBezTo>
                  <a:pt x="464" y="47"/>
                  <a:pt x="467" y="46"/>
                  <a:pt x="471" y="46"/>
                </a:cubicBezTo>
                <a:cubicBezTo>
                  <a:pt x="469" y="47"/>
                  <a:pt x="464" y="45"/>
                  <a:pt x="462" y="47"/>
                </a:cubicBezTo>
                <a:cubicBezTo>
                  <a:pt x="462" y="46"/>
                  <a:pt x="461" y="46"/>
                  <a:pt x="461" y="46"/>
                </a:cubicBezTo>
                <a:close/>
                <a:moveTo>
                  <a:pt x="462" y="51"/>
                </a:moveTo>
                <a:cubicBezTo>
                  <a:pt x="465" y="50"/>
                  <a:pt x="472" y="49"/>
                  <a:pt x="475" y="51"/>
                </a:cubicBezTo>
                <a:cubicBezTo>
                  <a:pt x="471" y="51"/>
                  <a:pt x="467" y="51"/>
                  <a:pt x="462" y="51"/>
                </a:cubicBezTo>
                <a:close/>
                <a:moveTo>
                  <a:pt x="477" y="61"/>
                </a:moveTo>
                <a:cubicBezTo>
                  <a:pt x="481" y="61"/>
                  <a:pt x="483" y="61"/>
                  <a:pt x="486" y="61"/>
                </a:cubicBezTo>
                <a:cubicBezTo>
                  <a:pt x="485" y="62"/>
                  <a:pt x="479" y="62"/>
                  <a:pt x="477" y="61"/>
                </a:cubicBezTo>
                <a:close/>
                <a:moveTo>
                  <a:pt x="475" y="45"/>
                </a:moveTo>
                <a:cubicBezTo>
                  <a:pt x="478" y="42"/>
                  <a:pt x="482" y="44"/>
                  <a:pt x="487" y="44"/>
                </a:cubicBezTo>
                <a:cubicBezTo>
                  <a:pt x="483" y="45"/>
                  <a:pt x="479" y="45"/>
                  <a:pt x="475" y="45"/>
                </a:cubicBezTo>
                <a:close/>
                <a:moveTo>
                  <a:pt x="481" y="40"/>
                </a:moveTo>
                <a:cubicBezTo>
                  <a:pt x="482" y="39"/>
                  <a:pt x="478" y="40"/>
                  <a:pt x="476" y="39"/>
                </a:cubicBezTo>
                <a:cubicBezTo>
                  <a:pt x="475" y="39"/>
                  <a:pt x="477" y="40"/>
                  <a:pt x="476" y="40"/>
                </a:cubicBezTo>
                <a:cubicBezTo>
                  <a:pt x="474" y="39"/>
                  <a:pt x="472" y="41"/>
                  <a:pt x="471" y="40"/>
                </a:cubicBezTo>
                <a:cubicBezTo>
                  <a:pt x="471" y="39"/>
                  <a:pt x="472" y="40"/>
                  <a:pt x="474" y="40"/>
                </a:cubicBezTo>
                <a:cubicBezTo>
                  <a:pt x="473" y="39"/>
                  <a:pt x="473" y="39"/>
                  <a:pt x="472" y="39"/>
                </a:cubicBezTo>
                <a:cubicBezTo>
                  <a:pt x="477" y="39"/>
                  <a:pt x="486" y="38"/>
                  <a:pt x="492" y="39"/>
                </a:cubicBezTo>
                <a:cubicBezTo>
                  <a:pt x="492" y="39"/>
                  <a:pt x="491" y="39"/>
                  <a:pt x="491" y="40"/>
                </a:cubicBezTo>
                <a:cubicBezTo>
                  <a:pt x="488" y="39"/>
                  <a:pt x="486" y="40"/>
                  <a:pt x="481" y="40"/>
                </a:cubicBezTo>
                <a:close/>
                <a:moveTo>
                  <a:pt x="490" y="45"/>
                </a:moveTo>
                <a:cubicBezTo>
                  <a:pt x="489" y="44"/>
                  <a:pt x="491" y="44"/>
                  <a:pt x="491" y="44"/>
                </a:cubicBezTo>
                <a:cubicBezTo>
                  <a:pt x="491" y="45"/>
                  <a:pt x="490" y="45"/>
                  <a:pt x="490" y="45"/>
                </a:cubicBezTo>
                <a:close/>
                <a:moveTo>
                  <a:pt x="492" y="46"/>
                </a:moveTo>
                <a:cubicBezTo>
                  <a:pt x="491" y="46"/>
                  <a:pt x="492" y="45"/>
                  <a:pt x="491" y="44"/>
                </a:cubicBezTo>
                <a:cubicBezTo>
                  <a:pt x="492" y="44"/>
                  <a:pt x="494" y="43"/>
                  <a:pt x="494" y="45"/>
                </a:cubicBezTo>
                <a:cubicBezTo>
                  <a:pt x="492" y="44"/>
                  <a:pt x="492" y="45"/>
                  <a:pt x="492" y="46"/>
                </a:cubicBezTo>
                <a:close/>
                <a:moveTo>
                  <a:pt x="494" y="44"/>
                </a:moveTo>
                <a:cubicBezTo>
                  <a:pt x="497" y="44"/>
                  <a:pt x="501" y="43"/>
                  <a:pt x="504" y="44"/>
                </a:cubicBezTo>
                <a:cubicBezTo>
                  <a:pt x="501" y="45"/>
                  <a:pt x="497" y="45"/>
                  <a:pt x="494" y="44"/>
                </a:cubicBezTo>
                <a:close/>
                <a:moveTo>
                  <a:pt x="515" y="39"/>
                </a:moveTo>
                <a:cubicBezTo>
                  <a:pt x="513" y="39"/>
                  <a:pt x="513" y="39"/>
                  <a:pt x="513" y="39"/>
                </a:cubicBezTo>
                <a:cubicBezTo>
                  <a:pt x="513" y="39"/>
                  <a:pt x="513" y="39"/>
                  <a:pt x="513" y="38"/>
                </a:cubicBezTo>
                <a:cubicBezTo>
                  <a:pt x="512" y="38"/>
                  <a:pt x="513" y="38"/>
                  <a:pt x="513" y="39"/>
                </a:cubicBezTo>
                <a:cubicBezTo>
                  <a:pt x="510" y="39"/>
                  <a:pt x="508" y="39"/>
                  <a:pt x="506" y="39"/>
                </a:cubicBezTo>
                <a:cubicBezTo>
                  <a:pt x="505" y="38"/>
                  <a:pt x="511" y="39"/>
                  <a:pt x="512" y="37"/>
                </a:cubicBezTo>
                <a:cubicBezTo>
                  <a:pt x="513" y="37"/>
                  <a:pt x="514" y="38"/>
                  <a:pt x="515" y="37"/>
                </a:cubicBezTo>
                <a:cubicBezTo>
                  <a:pt x="516" y="37"/>
                  <a:pt x="515" y="38"/>
                  <a:pt x="515" y="39"/>
                </a:cubicBezTo>
                <a:close/>
                <a:moveTo>
                  <a:pt x="509" y="36"/>
                </a:moveTo>
                <a:cubicBezTo>
                  <a:pt x="510" y="35"/>
                  <a:pt x="514" y="35"/>
                  <a:pt x="516" y="35"/>
                </a:cubicBezTo>
                <a:cubicBezTo>
                  <a:pt x="515" y="36"/>
                  <a:pt x="511" y="35"/>
                  <a:pt x="509" y="36"/>
                </a:cubicBezTo>
                <a:close/>
                <a:moveTo>
                  <a:pt x="519" y="35"/>
                </a:moveTo>
                <a:cubicBezTo>
                  <a:pt x="519" y="36"/>
                  <a:pt x="517" y="36"/>
                  <a:pt x="516" y="35"/>
                </a:cubicBezTo>
                <a:cubicBezTo>
                  <a:pt x="517" y="35"/>
                  <a:pt x="518" y="35"/>
                  <a:pt x="519" y="35"/>
                </a:cubicBezTo>
                <a:close/>
                <a:moveTo>
                  <a:pt x="521" y="44"/>
                </a:moveTo>
                <a:cubicBezTo>
                  <a:pt x="522" y="44"/>
                  <a:pt x="523" y="44"/>
                  <a:pt x="523" y="44"/>
                </a:cubicBezTo>
                <a:cubicBezTo>
                  <a:pt x="523" y="45"/>
                  <a:pt x="520" y="45"/>
                  <a:pt x="521" y="44"/>
                </a:cubicBezTo>
                <a:close/>
                <a:moveTo>
                  <a:pt x="524" y="44"/>
                </a:moveTo>
                <a:cubicBezTo>
                  <a:pt x="524" y="43"/>
                  <a:pt x="525" y="44"/>
                  <a:pt x="526" y="44"/>
                </a:cubicBezTo>
                <a:cubicBezTo>
                  <a:pt x="526" y="45"/>
                  <a:pt x="525" y="45"/>
                  <a:pt x="524" y="44"/>
                </a:cubicBezTo>
                <a:close/>
                <a:moveTo>
                  <a:pt x="518" y="38"/>
                </a:moveTo>
                <a:cubicBezTo>
                  <a:pt x="520" y="37"/>
                  <a:pt x="525" y="38"/>
                  <a:pt x="529" y="37"/>
                </a:cubicBezTo>
                <a:cubicBezTo>
                  <a:pt x="527" y="39"/>
                  <a:pt x="521" y="39"/>
                  <a:pt x="518" y="38"/>
                </a:cubicBezTo>
                <a:close/>
                <a:moveTo>
                  <a:pt x="530" y="38"/>
                </a:moveTo>
                <a:cubicBezTo>
                  <a:pt x="533" y="37"/>
                  <a:pt x="536" y="38"/>
                  <a:pt x="539" y="37"/>
                </a:cubicBezTo>
                <a:cubicBezTo>
                  <a:pt x="537" y="39"/>
                  <a:pt x="533" y="38"/>
                  <a:pt x="530" y="38"/>
                </a:cubicBezTo>
                <a:close/>
                <a:moveTo>
                  <a:pt x="539" y="39"/>
                </a:moveTo>
                <a:cubicBezTo>
                  <a:pt x="540" y="39"/>
                  <a:pt x="540" y="38"/>
                  <a:pt x="542" y="39"/>
                </a:cubicBezTo>
                <a:cubicBezTo>
                  <a:pt x="542" y="38"/>
                  <a:pt x="542" y="38"/>
                  <a:pt x="542" y="38"/>
                </a:cubicBezTo>
                <a:cubicBezTo>
                  <a:pt x="541" y="37"/>
                  <a:pt x="539" y="39"/>
                  <a:pt x="539" y="37"/>
                </a:cubicBezTo>
                <a:cubicBezTo>
                  <a:pt x="542" y="38"/>
                  <a:pt x="544" y="37"/>
                  <a:pt x="545" y="39"/>
                </a:cubicBezTo>
                <a:cubicBezTo>
                  <a:pt x="544" y="39"/>
                  <a:pt x="537" y="39"/>
                  <a:pt x="539" y="39"/>
                </a:cubicBezTo>
                <a:close/>
                <a:moveTo>
                  <a:pt x="542" y="32"/>
                </a:moveTo>
                <a:cubicBezTo>
                  <a:pt x="542" y="32"/>
                  <a:pt x="544" y="32"/>
                  <a:pt x="546" y="32"/>
                </a:cubicBezTo>
                <a:cubicBezTo>
                  <a:pt x="545" y="33"/>
                  <a:pt x="543" y="32"/>
                  <a:pt x="542" y="32"/>
                </a:cubicBezTo>
                <a:close/>
                <a:moveTo>
                  <a:pt x="548" y="39"/>
                </a:moveTo>
                <a:cubicBezTo>
                  <a:pt x="549" y="39"/>
                  <a:pt x="549" y="39"/>
                  <a:pt x="550" y="39"/>
                </a:cubicBezTo>
                <a:cubicBezTo>
                  <a:pt x="548" y="40"/>
                  <a:pt x="543" y="39"/>
                  <a:pt x="548" y="39"/>
                </a:cubicBezTo>
                <a:close/>
                <a:moveTo>
                  <a:pt x="547" y="62"/>
                </a:moveTo>
                <a:cubicBezTo>
                  <a:pt x="546" y="60"/>
                  <a:pt x="548" y="61"/>
                  <a:pt x="549" y="61"/>
                </a:cubicBezTo>
                <a:cubicBezTo>
                  <a:pt x="549" y="62"/>
                  <a:pt x="548" y="61"/>
                  <a:pt x="547" y="62"/>
                </a:cubicBezTo>
                <a:close/>
                <a:moveTo>
                  <a:pt x="546" y="45"/>
                </a:moveTo>
                <a:cubicBezTo>
                  <a:pt x="547" y="44"/>
                  <a:pt x="549" y="43"/>
                  <a:pt x="549" y="45"/>
                </a:cubicBezTo>
                <a:cubicBezTo>
                  <a:pt x="548" y="45"/>
                  <a:pt x="547" y="45"/>
                  <a:pt x="546" y="45"/>
                </a:cubicBezTo>
                <a:close/>
                <a:moveTo>
                  <a:pt x="571" y="45"/>
                </a:moveTo>
                <a:cubicBezTo>
                  <a:pt x="564" y="45"/>
                  <a:pt x="558" y="45"/>
                  <a:pt x="550" y="44"/>
                </a:cubicBezTo>
                <a:cubicBezTo>
                  <a:pt x="555" y="43"/>
                  <a:pt x="562" y="45"/>
                  <a:pt x="564" y="42"/>
                </a:cubicBezTo>
                <a:cubicBezTo>
                  <a:pt x="568" y="43"/>
                  <a:pt x="571" y="42"/>
                  <a:pt x="575" y="42"/>
                </a:cubicBezTo>
                <a:cubicBezTo>
                  <a:pt x="575" y="43"/>
                  <a:pt x="570" y="42"/>
                  <a:pt x="571" y="45"/>
                </a:cubicBezTo>
                <a:close/>
                <a:moveTo>
                  <a:pt x="584" y="50"/>
                </a:moveTo>
                <a:cubicBezTo>
                  <a:pt x="585" y="50"/>
                  <a:pt x="586" y="49"/>
                  <a:pt x="587" y="50"/>
                </a:cubicBezTo>
                <a:cubicBezTo>
                  <a:pt x="587" y="50"/>
                  <a:pt x="585" y="50"/>
                  <a:pt x="584" y="50"/>
                </a:cubicBezTo>
                <a:close/>
                <a:moveTo>
                  <a:pt x="632" y="50"/>
                </a:moveTo>
                <a:cubicBezTo>
                  <a:pt x="630" y="50"/>
                  <a:pt x="630" y="50"/>
                  <a:pt x="630" y="50"/>
                </a:cubicBezTo>
                <a:cubicBezTo>
                  <a:pt x="630" y="49"/>
                  <a:pt x="632" y="49"/>
                  <a:pt x="632" y="50"/>
                </a:cubicBezTo>
                <a:close/>
                <a:moveTo>
                  <a:pt x="630" y="49"/>
                </a:moveTo>
                <a:cubicBezTo>
                  <a:pt x="628" y="51"/>
                  <a:pt x="622" y="49"/>
                  <a:pt x="619" y="50"/>
                </a:cubicBezTo>
                <a:cubicBezTo>
                  <a:pt x="622" y="49"/>
                  <a:pt x="627" y="49"/>
                  <a:pt x="630" y="49"/>
                </a:cubicBezTo>
                <a:close/>
                <a:moveTo>
                  <a:pt x="629" y="53"/>
                </a:moveTo>
                <a:cubicBezTo>
                  <a:pt x="629" y="54"/>
                  <a:pt x="628" y="54"/>
                  <a:pt x="627" y="54"/>
                </a:cubicBezTo>
                <a:cubicBezTo>
                  <a:pt x="627" y="53"/>
                  <a:pt x="628" y="53"/>
                  <a:pt x="629" y="53"/>
                </a:cubicBezTo>
                <a:close/>
                <a:moveTo>
                  <a:pt x="624" y="53"/>
                </a:moveTo>
                <a:cubicBezTo>
                  <a:pt x="624" y="54"/>
                  <a:pt x="622" y="55"/>
                  <a:pt x="621" y="54"/>
                </a:cubicBezTo>
                <a:cubicBezTo>
                  <a:pt x="621" y="53"/>
                  <a:pt x="623" y="54"/>
                  <a:pt x="624" y="53"/>
                </a:cubicBezTo>
                <a:close/>
                <a:moveTo>
                  <a:pt x="617" y="58"/>
                </a:moveTo>
                <a:cubicBezTo>
                  <a:pt x="619" y="57"/>
                  <a:pt x="623" y="57"/>
                  <a:pt x="626" y="57"/>
                </a:cubicBezTo>
                <a:cubicBezTo>
                  <a:pt x="629" y="57"/>
                  <a:pt x="632" y="56"/>
                  <a:pt x="634" y="57"/>
                </a:cubicBezTo>
                <a:cubicBezTo>
                  <a:pt x="628" y="58"/>
                  <a:pt x="623" y="58"/>
                  <a:pt x="617" y="58"/>
                </a:cubicBezTo>
                <a:close/>
                <a:moveTo>
                  <a:pt x="657" y="57"/>
                </a:moveTo>
                <a:cubicBezTo>
                  <a:pt x="656" y="57"/>
                  <a:pt x="655" y="57"/>
                  <a:pt x="654" y="57"/>
                </a:cubicBezTo>
                <a:cubicBezTo>
                  <a:pt x="654" y="56"/>
                  <a:pt x="656" y="57"/>
                  <a:pt x="657" y="56"/>
                </a:cubicBezTo>
                <a:cubicBezTo>
                  <a:pt x="657" y="56"/>
                  <a:pt x="657" y="57"/>
                  <a:pt x="657" y="57"/>
                </a:cubicBezTo>
                <a:close/>
                <a:moveTo>
                  <a:pt x="657" y="56"/>
                </a:moveTo>
                <a:cubicBezTo>
                  <a:pt x="658" y="55"/>
                  <a:pt x="662" y="56"/>
                  <a:pt x="664" y="56"/>
                </a:cubicBezTo>
                <a:cubicBezTo>
                  <a:pt x="663" y="57"/>
                  <a:pt x="659" y="57"/>
                  <a:pt x="657" y="56"/>
                </a:cubicBezTo>
                <a:close/>
                <a:moveTo>
                  <a:pt x="672" y="56"/>
                </a:moveTo>
                <a:cubicBezTo>
                  <a:pt x="674" y="56"/>
                  <a:pt x="678" y="55"/>
                  <a:pt x="678" y="56"/>
                </a:cubicBezTo>
                <a:lnTo>
                  <a:pt x="672" y="56"/>
                </a:lnTo>
                <a:close/>
                <a:moveTo>
                  <a:pt x="697" y="55"/>
                </a:moveTo>
                <a:cubicBezTo>
                  <a:pt x="699" y="55"/>
                  <a:pt x="702" y="54"/>
                  <a:pt x="702" y="56"/>
                </a:cubicBezTo>
                <a:cubicBezTo>
                  <a:pt x="701" y="55"/>
                  <a:pt x="698" y="56"/>
                  <a:pt x="697" y="55"/>
                </a:cubicBezTo>
                <a:close/>
                <a:moveTo>
                  <a:pt x="709" y="47"/>
                </a:moveTo>
                <a:cubicBezTo>
                  <a:pt x="708" y="47"/>
                  <a:pt x="707" y="47"/>
                  <a:pt x="706" y="47"/>
                </a:cubicBezTo>
                <a:cubicBezTo>
                  <a:pt x="706" y="46"/>
                  <a:pt x="708" y="47"/>
                  <a:pt x="709" y="47"/>
                </a:cubicBezTo>
                <a:close/>
                <a:moveTo>
                  <a:pt x="709" y="54"/>
                </a:moveTo>
                <a:cubicBezTo>
                  <a:pt x="710" y="53"/>
                  <a:pt x="713" y="53"/>
                  <a:pt x="714" y="54"/>
                </a:cubicBezTo>
                <a:cubicBezTo>
                  <a:pt x="713" y="54"/>
                  <a:pt x="711" y="54"/>
                  <a:pt x="709" y="54"/>
                </a:cubicBezTo>
                <a:close/>
                <a:moveTo>
                  <a:pt x="718" y="52"/>
                </a:moveTo>
                <a:cubicBezTo>
                  <a:pt x="718" y="50"/>
                  <a:pt x="720" y="51"/>
                  <a:pt x="722" y="51"/>
                </a:cubicBezTo>
                <a:cubicBezTo>
                  <a:pt x="721" y="52"/>
                  <a:pt x="719" y="51"/>
                  <a:pt x="718" y="52"/>
                </a:cubicBezTo>
                <a:close/>
                <a:moveTo>
                  <a:pt x="806" y="17"/>
                </a:moveTo>
                <a:cubicBezTo>
                  <a:pt x="800" y="17"/>
                  <a:pt x="800" y="17"/>
                  <a:pt x="800" y="17"/>
                </a:cubicBezTo>
                <a:cubicBezTo>
                  <a:pt x="801" y="19"/>
                  <a:pt x="804" y="18"/>
                  <a:pt x="806" y="17"/>
                </a:cubicBezTo>
                <a:close/>
                <a:moveTo>
                  <a:pt x="816" y="8"/>
                </a:moveTo>
                <a:cubicBezTo>
                  <a:pt x="817" y="8"/>
                  <a:pt x="819" y="9"/>
                  <a:pt x="820" y="8"/>
                </a:cubicBezTo>
                <a:cubicBezTo>
                  <a:pt x="819" y="8"/>
                  <a:pt x="817" y="8"/>
                  <a:pt x="816" y="8"/>
                </a:cubicBezTo>
                <a:close/>
                <a:moveTo>
                  <a:pt x="722" y="58"/>
                </a:moveTo>
                <a:cubicBezTo>
                  <a:pt x="725" y="58"/>
                  <a:pt x="730" y="57"/>
                  <a:pt x="734" y="56"/>
                </a:cubicBezTo>
                <a:cubicBezTo>
                  <a:pt x="730" y="56"/>
                  <a:pt x="726" y="56"/>
                  <a:pt x="722" y="58"/>
                </a:cubicBezTo>
                <a:close/>
                <a:moveTo>
                  <a:pt x="715" y="60"/>
                </a:moveTo>
                <a:cubicBezTo>
                  <a:pt x="718" y="60"/>
                  <a:pt x="722" y="61"/>
                  <a:pt x="724" y="59"/>
                </a:cubicBezTo>
                <a:cubicBezTo>
                  <a:pt x="721" y="60"/>
                  <a:pt x="718" y="59"/>
                  <a:pt x="715" y="60"/>
                </a:cubicBezTo>
                <a:close/>
                <a:moveTo>
                  <a:pt x="32" y="41"/>
                </a:moveTo>
                <a:cubicBezTo>
                  <a:pt x="31" y="40"/>
                  <a:pt x="28" y="40"/>
                  <a:pt x="27" y="41"/>
                </a:cubicBezTo>
                <a:cubicBezTo>
                  <a:pt x="28" y="41"/>
                  <a:pt x="31" y="42"/>
                  <a:pt x="32" y="41"/>
                </a:cubicBezTo>
                <a:close/>
                <a:moveTo>
                  <a:pt x="769" y="19"/>
                </a:moveTo>
                <a:cubicBezTo>
                  <a:pt x="770" y="18"/>
                  <a:pt x="774" y="19"/>
                  <a:pt x="776" y="18"/>
                </a:cubicBezTo>
                <a:cubicBezTo>
                  <a:pt x="774" y="18"/>
                  <a:pt x="770" y="18"/>
                  <a:pt x="769" y="19"/>
                </a:cubicBezTo>
                <a:close/>
                <a:moveTo>
                  <a:pt x="318" y="39"/>
                </a:moveTo>
                <a:cubicBezTo>
                  <a:pt x="316" y="39"/>
                  <a:pt x="312" y="39"/>
                  <a:pt x="312" y="39"/>
                </a:cubicBezTo>
                <a:cubicBezTo>
                  <a:pt x="314" y="39"/>
                  <a:pt x="318" y="39"/>
                  <a:pt x="318" y="39"/>
                </a:cubicBezTo>
                <a:close/>
                <a:moveTo>
                  <a:pt x="671" y="60"/>
                </a:moveTo>
                <a:cubicBezTo>
                  <a:pt x="672" y="60"/>
                  <a:pt x="675" y="61"/>
                  <a:pt x="676" y="60"/>
                </a:cubicBezTo>
                <a:cubicBezTo>
                  <a:pt x="674" y="60"/>
                  <a:pt x="673" y="60"/>
                  <a:pt x="671" y="60"/>
                </a:cubicBezTo>
                <a:close/>
                <a:moveTo>
                  <a:pt x="2" y="66"/>
                </a:moveTo>
                <a:cubicBezTo>
                  <a:pt x="0" y="66"/>
                  <a:pt x="9" y="67"/>
                  <a:pt x="9" y="65"/>
                </a:cubicBezTo>
                <a:cubicBezTo>
                  <a:pt x="7" y="65"/>
                  <a:pt x="5" y="65"/>
                  <a:pt x="2" y="66"/>
                </a:cubicBezTo>
                <a:close/>
                <a:moveTo>
                  <a:pt x="22" y="44"/>
                </a:moveTo>
                <a:cubicBezTo>
                  <a:pt x="21" y="45"/>
                  <a:pt x="18" y="44"/>
                  <a:pt x="18" y="45"/>
                </a:cubicBezTo>
                <a:cubicBezTo>
                  <a:pt x="20" y="45"/>
                  <a:pt x="23" y="45"/>
                  <a:pt x="22" y="44"/>
                </a:cubicBezTo>
                <a:close/>
                <a:moveTo>
                  <a:pt x="750" y="57"/>
                </a:moveTo>
                <a:cubicBezTo>
                  <a:pt x="751" y="56"/>
                  <a:pt x="749" y="57"/>
                  <a:pt x="749" y="56"/>
                </a:cubicBezTo>
                <a:cubicBezTo>
                  <a:pt x="750" y="55"/>
                  <a:pt x="751" y="56"/>
                  <a:pt x="751" y="55"/>
                </a:cubicBezTo>
                <a:cubicBezTo>
                  <a:pt x="748" y="54"/>
                  <a:pt x="745" y="56"/>
                  <a:pt x="744" y="54"/>
                </a:cubicBezTo>
                <a:cubicBezTo>
                  <a:pt x="742" y="56"/>
                  <a:pt x="740" y="55"/>
                  <a:pt x="738" y="56"/>
                </a:cubicBezTo>
                <a:cubicBezTo>
                  <a:pt x="740" y="57"/>
                  <a:pt x="742" y="56"/>
                  <a:pt x="743" y="57"/>
                </a:cubicBezTo>
                <a:cubicBezTo>
                  <a:pt x="743" y="57"/>
                  <a:pt x="742" y="56"/>
                  <a:pt x="741" y="57"/>
                </a:cubicBezTo>
                <a:cubicBezTo>
                  <a:pt x="742" y="57"/>
                  <a:pt x="744" y="57"/>
                  <a:pt x="744" y="58"/>
                </a:cubicBezTo>
                <a:cubicBezTo>
                  <a:pt x="741" y="59"/>
                  <a:pt x="739" y="59"/>
                  <a:pt x="737" y="59"/>
                </a:cubicBezTo>
                <a:cubicBezTo>
                  <a:pt x="737" y="61"/>
                  <a:pt x="740" y="60"/>
                  <a:pt x="741" y="60"/>
                </a:cubicBezTo>
                <a:cubicBezTo>
                  <a:pt x="750" y="60"/>
                  <a:pt x="760" y="59"/>
                  <a:pt x="768" y="58"/>
                </a:cubicBezTo>
                <a:cubicBezTo>
                  <a:pt x="767" y="58"/>
                  <a:pt x="766" y="58"/>
                  <a:pt x="766" y="58"/>
                </a:cubicBezTo>
                <a:cubicBezTo>
                  <a:pt x="769" y="57"/>
                  <a:pt x="772" y="57"/>
                  <a:pt x="774" y="56"/>
                </a:cubicBezTo>
                <a:cubicBezTo>
                  <a:pt x="764" y="56"/>
                  <a:pt x="758" y="57"/>
                  <a:pt x="750" y="57"/>
                </a:cubicBezTo>
                <a:close/>
                <a:moveTo>
                  <a:pt x="765" y="58"/>
                </a:moveTo>
                <a:cubicBezTo>
                  <a:pt x="764" y="58"/>
                  <a:pt x="763" y="58"/>
                  <a:pt x="763" y="58"/>
                </a:cubicBezTo>
                <a:cubicBezTo>
                  <a:pt x="763" y="57"/>
                  <a:pt x="765" y="57"/>
                  <a:pt x="765" y="58"/>
                </a:cubicBezTo>
                <a:close/>
                <a:moveTo>
                  <a:pt x="730" y="44"/>
                </a:moveTo>
                <a:cubicBezTo>
                  <a:pt x="722" y="44"/>
                  <a:pt x="713" y="44"/>
                  <a:pt x="705" y="45"/>
                </a:cubicBezTo>
                <a:cubicBezTo>
                  <a:pt x="714" y="44"/>
                  <a:pt x="721" y="45"/>
                  <a:pt x="730" y="44"/>
                </a:cubicBezTo>
                <a:close/>
                <a:moveTo>
                  <a:pt x="728" y="25"/>
                </a:moveTo>
                <a:cubicBezTo>
                  <a:pt x="724" y="25"/>
                  <a:pt x="720" y="25"/>
                  <a:pt x="717" y="26"/>
                </a:cubicBezTo>
                <a:cubicBezTo>
                  <a:pt x="722" y="26"/>
                  <a:pt x="726" y="26"/>
                  <a:pt x="731" y="26"/>
                </a:cubicBezTo>
                <a:cubicBezTo>
                  <a:pt x="730" y="25"/>
                  <a:pt x="729" y="25"/>
                  <a:pt x="728" y="25"/>
                </a:cubicBezTo>
                <a:close/>
                <a:moveTo>
                  <a:pt x="717" y="36"/>
                </a:moveTo>
                <a:cubicBezTo>
                  <a:pt x="718" y="36"/>
                  <a:pt x="720" y="37"/>
                  <a:pt x="722" y="36"/>
                </a:cubicBezTo>
                <a:cubicBezTo>
                  <a:pt x="720" y="36"/>
                  <a:pt x="716" y="35"/>
                  <a:pt x="717" y="36"/>
                </a:cubicBezTo>
                <a:close/>
                <a:moveTo>
                  <a:pt x="707" y="43"/>
                </a:moveTo>
                <a:cubicBezTo>
                  <a:pt x="709" y="43"/>
                  <a:pt x="710" y="44"/>
                  <a:pt x="711" y="43"/>
                </a:cubicBezTo>
                <a:cubicBezTo>
                  <a:pt x="710" y="43"/>
                  <a:pt x="707" y="43"/>
                  <a:pt x="707" y="43"/>
                </a:cubicBezTo>
                <a:close/>
                <a:moveTo>
                  <a:pt x="725" y="27"/>
                </a:moveTo>
                <a:cubicBezTo>
                  <a:pt x="724" y="28"/>
                  <a:pt x="720" y="27"/>
                  <a:pt x="721" y="28"/>
                </a:cubicBezTo>
                <a:cubicBezTo>
                  <a:pt x="723" y="28"/>
                  <a:pt x="724" y="28"/>
                  <a:pt x="725" y="27"/>
                </a:cubicBezTo>
                <a:close/>
                <a:moveTo>
                  <a:pt x="723" y="41"/>
                </a:moveTo>
                <a:cubicBezTo>
                  <a:pt x="722" y="41"/>
                  <a:pt x="720" y="42"/>
                  <a:pt x="719" y="41"/>
                </a:cubicBezTo>
                <a:cubicBezTo>
                  <a:pt x="719" y="40"/>
                  <a:pt x="720" y="40"/>
                  <a:pt x="722" y="40"/>
                </a:cubicBezTo>
                <a:cubicBezTo>
                  <a:pt x="722" y="40"/>
                  <a:pt x="725" y="40"/>
                  <a:pt x="723" y="40"/>
                </a:cubicBezTo>
                <a:cubicBezTo>
                  <a:pt x="716" y="40"/>
                  <a:pt x="716" y="40"/>
                  <a:pt x="716" y="40"/>
                </a:cubicBezTo>
                <a:cubicBezTo>
                  <a:pt x="713" y="42"/>
                  <a:pt x="707" y="40"/>
                  <a:pt x="704" y="42"/>
                </a:cubicBezTo>
                <a:cubicBezTo>
                  <a:pt x="711" y="42"/>
                  <a:pt x="717" y="43"/>
                  <a:pt x="723" y="41"/>
                </a:cubicBezTo>
                <a:close/>
                <a:moveTo>
                  <a:pt x="636" y="36"/>
                </a:moveTo>
                <a:cubicBezTo>
                  <a:pt x="631" y="36"/>
                  <a:pt x="625" y="36"/>
                  <a:pt x="622" y="37"/>
                </a:cubicBezTo>
                <a:cubicBezTo>
                  <a:pt x="626" y="37"/>
                  <a:pt x="633" y="38"/>
                  <a:pt x="636" y="36"/>
                </a:cubicBezTo>
                <a:close/>
                <a:moveTo>
                  <a:pt x="745" y="53"/>
                </a:moveTo>
                <a:cubicBezTo>
                  <a:pt x="742" y="53"/>
                  <a:pt x="738" y="53"/>
                  <a:pt x="736" y="54"/>
                </a:cubicBezTo>
                <a:cubicBezTo>
                  <a:pt x="737" y="54"/>
                  <a:pt x="744" y="54"/>
                  <a:pt x="745" y="53"/>
                </a:cubicBezTo>
                <a:close/>
                <a:moveTo>
                  <a:pt x="628" y="35"/>
                </a:moveTo>
                <a:cubicBezTo>
                  <a:pt x="626" y="35"/>
                  <a:pt x="624" y="35"/>
                  <a:pt x="623" y="35"/>
                </a:cubicBezTo>
                <a:cubicBezTo>
                  <a:pt x="624" y="35"/>
                  <a:pt x="627" y="36"/>
                  <a:pt x="628" y="35"/>
                </a:cubicBezTo>
                <a:close/>
                <a:moveTo>
                  <a:pt x="603" y="36"/>
                </a:moveTo>
                <a:cubicBezTo>
                  <a:pt x="604" y="36"/>
                  <a:pt x="606" y="36"/>
                  <a:pt x="607" y="36"/>
                </a:cubicBezTo>
                <a:cubicBezTo>
                  <a:pt x="608" y="36"/>
                  <a:pt x="614" y="36"/>
                  <a:pt x="611" y="35"/>
                </a:cubicBezTo>
                <a:cubicBezTo>
                  <a:pt x="609" y="36"/>
                  <a:pt x="604" y="35"/>
                  <a:pt x="603" y="36"/>
                </a:cubicBezTo>
                <a:close/>
                <a:moveTo>
                  <a:pt x="485" y="1"/>
                </a:moveTo>
                <a:cubicBezTo>
                  <a:pt x="489" y="2"/>
                  <a:pt x="486" y="0"/>
                  <a:pt x="485" y="1"/>
                </a:cubicBezTo>
                <a:close/>
                <a:moveTo>
                  <a:pt x="280" y="13"/>
                </a:moveTo>
                <a:cubicBezTo>
                  <a:pt x="275" y="12"/>
                  <a:pt x="276" y="14"/>
                  <a:pt x="280" y="13"/>
                </a:cubicBezTo>
                <a:close/>
                <a:moveTo>
                  <a:pt x="715" y="28"/>
                </a:moveTo>
                <a:cubicBezTo>
                  <a:pt x="711" y="27"/>
                  <a:pt x="712" y="29"/>
                  <a:pt x="715" y="28"/>
                </a:cubicBezTo>
                <a:close/>
                <a:moveTo>
                  <a:pt x="661" y="34"/>
                </a:moveTo>
                <a:cubicBezTo>
                  <a:pt x="657" y="34"/>
                  <a:pt x="658" y="35"/>
                  <a:pt x="661" y="34"/>
                </a:cubicBezTo>
                <a:close/>
                <a:moveTo>
                  <a:pt x="445" y="42"/>
                </a:moveTo>
                <a:cubicBezTo>
                  <a:pt x="441" y="42"/>
                  <a:pt x="443" y="43"/>
                  <a:pt x="445" y="42"/>
                </a:cubicBezTo>
                <a:close/>
                <a:moveTo>
                  <a:pt x="772" y="58"/>
                </a:moveTo>
                <a:cubicBezTo>
                  <a:pt x="769" y="57"/>
                  <a:pt x="769" y="59"/>
                  <a:pt x="772" y="58"/>
                </a:cubicBezTo>
                <a:close/>
                <a:moveTo>
                  <a:pt x="364" y="44"/>
                </a:moveTo>
                <a:cubicBezTo>
                  <a:pt x="363" y="44"/>
                  <a:pt x="363" y="44"/>
                  <a:pt x="363" y="44"/>
                </a:cubicBezTo>
                <a:cubicBezTo>
                  <a:pt x="363" y="44"/>
                  <a:pt x="363" y="44"/>
                  <a:pt x="364" y="44"/>
                </a:cubicBezTo>
                <a:close/>
                <a:moveTo>
                  <a:pt x="686" y="48"/>
                </a:moveTo>
                <a:cubicBezTo>
                  <a:pt x="686" y="48"/>
                  <a:pt x="686" y="48"/>
                  <a:pt x="687" y="48"/>
                </a:cubicBezTo>
                <a:cubicBezTo>
                  <a:pt x="686" y="48"/>
                  <a:pt x="686" y="48"/>
                  <a:pt x="686" y="48"/>
                </a:cubicBezTo>
                <a:close/>
                <a:moveTo>
                  <a:pt x="687" y="48"/>
                </a:moveTo>
                <a:cubicBezTo>
                  <a:pt x="687" y="48"/>
                  <a:pt x="687" y="48"/>
                  <a:pt x="687" y="48"/>
                </a:cubicBezTo>
                <a:cubicBezTo>
                  <a:pt x="687" y="48"/>
                  <a:pt x="687" y="48"/>
                  <a:pt x="687" y="48"/>
                </a:cubicBezTo>
                <a:close/>
                <a:moveTo>
                  <a:pt x="406" y="9"/>
                </a:move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6" y="9"/>
                  <a:pt x="406" y="9"/>
                </a:cubicBezTo>
                <a:close/>
                <a:moveTo>
                  <a:pt x="454" y="44"/>
                </a:moveTo>
                <a:cubicBezTo>
                  <a:pt x="458" y="44"/>
                  <a:pt x="456" y="43"/>
                  <a:pt x="454" y="44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64930" y="0"/>
            <a:ext cx="9308930" cy="5338708"/>
            <a:chOff x="-164930" y="0"/>
            <a:chExt cx="9308930" cy="53387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rcRect t="40949"/>
            <a:stretch>
              <a:fillRect/>
            </a:stretch>
          </p:blipFill>
          <p:spPr>
            <a:xfrm>
              <a:off x="-164930" y="2250039"/>
              <a:ext cx="9298656" cy="3088669"/>
            </a:xfrm>
            <a:prstGeom prst="rect">
              <a:avLst/>
            </a:prstGeom>
            <a:effectLst>
              <a:softEdge rad="228600"/>
            </a:effectLst>
          </p:spPr>
        </p:pic>
        <p:pic>
          <p:nvPicPr>
            <p:cNvPr descr="C:\Documents and Settings\Administrator\桌面\Nipic_7193556_20111024140640832000.png" id="11" name="Picture 6"/>
            <p:cNvPicPr>
              <a:picLocks noChangeArrowheads="1"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408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1433990" y="2622574"/>
            <a:ext cx="1433630" cy="1363458"/>
            <a:chOff x="1675432" y="2763748"/>
            <a:chExt cx="1433630" cy="1363458"/>
          </a:xfrm>
        </p:grpSpPr>
        <p:sp>
          <p:nvSpPr>
            <p:cNvPr id="7" name="矩形 6"/>
            <p:cNvSpPr/>
            <p:nvPr/>
          </p:nvSpPr>
          <p:spPr>
            <a:xfrm>
              <a:off x="1675432" y="2763748"/>
              <a:ext cx="1129413" cy="132089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15436" y="3099360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sp>
          <p:nvSpPr>
            <p:cNvPr id="23" name="菱形 22"/>
            <p:cNvSpPr/>
            <p:nvPr/>
          </p:nvSpPr>
          <p:spPr>
            <a:xfrm>
              <a:off x="2281062" y="2971574"/>
              <a:ext cx="828000" cy="828000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2371095" y="3056072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龙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42684" y="2622574"/>
            <a:ext cx="1433630" cy="1363458"/>
            <a:chOff x="4032431" y="2779588"/>
            <a:chExt cx="1433630" cy="1363458"/>
          </a:xfrm>
        </p:grpSpPr>
        <p:sp>
          <p:nvSpPr>
            <p:cNvPr id="24" name="矩形 23"/>
            <p:cNvSpPr/>
            <p:nvPr/>
          </p:nvSpPr>
          <p:spPr>
            <a:xfrm>
              <a:off x="4032431" y="2779588"/>
              <a:ext cx="1129413" cy="132089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4072435" y="3115200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sp>
          <p:nvSpPr>
            <p:cNvPr id="26" name="菱形 25"/>
            <p:cNvSpPr/>
            <p:nvPr/>
          </p:nvSpPr>
          <p:spPr>
            <a:xfrm>
              <a:off x="4638061" y="2987414"/>
              <a:ext cx="828000" cy="828000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26"/>
            <p:cNvSpPr/>
            <p:nvPr/>
          </p:nvSpPr>
          <p:spPr>
            <a:xfrm>
              <a:off x="4728095" y="3071912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51378" y="2622574"/>
            <a:ext cx="1433630" cy="1363458"/>
            <a:chOff x="6297614" y="2789003"/>
            <a:chExt cx="1433630" cy="1363458"/>
          </a:xfrm>
        </p:grpSpPr>
        <p:sp>
          <p:nvSpPr>
            <p:cNvPr id="28" name="矩形 27"/>
            <p:cNvSpPr/>
            <p:nvPr/>
          </p:nvSpPr>
          <p:spPr>
            <a:xfrm>
              <a:off x="6297614" y="2789003"/>
              <a:ext cx="1129413" cy="132089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>
              <a:off x="6337618" y="3124615"/>
              <a:ext cx="731520" cy="102784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20400000000000000" pitchFamily="18" typeface="Adobe 楷体 Std R"/>
                  <a:ea charset="-122" panose="02020400000000000000" pitchFamily="18" typeface="Adobe 楷体 Std R"/>
                </a:rPr>
                <a:t>有美为鳞族，潜蟠得所从。</a:t>
              </a:r>
            </a:p>
          </p:txBody>
        </p:sp>
        <p:sp>
          <p:nvSpPr>
            <p:cNvPr id="30" name="菱形 29"/>
            <p:cNvSpPr/>
            <p:nvPr/>
          </p:nvSpPr>
          <p:spPr>
            <a:xfrm>
              <a:off x="6903244" y="2996829"/>
              <a:ext cx="828000" cy="828000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6993276" y="3081327"/>
              <a:ext cx="640080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3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algn="tr" blurRad="50800" dir="81000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10601030101010101" pitchFamily="2" typeface="叶根友行书繁"/>
                  <a:ea charset="-122" panose="02010601030101010101" pitchFamily="2" typeface="叶根友行书繁"/>
                </a:rPr>
                <a:t>腾</a:t>
              </a: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3879107" y="1465687"/>
            <a:ext cx="1609153" cy="1512000"/>
            <a:chOff x="6441700" y="1694260"/>
            <a:chExt cx="1969350" cy="1850452"/>
          </a:xfrm>
        </p:grpSpPr>
        <p:sp>
          <p:nvSpPr>
            <p:cNvPr id="8" name="Freeform 45"/>
            <p:cNvSpPr>
              <a:spLocks noEditPoints="1"/>
            </p:cNvSpPr>
            <p:nvPr/>
          </p:nvSpPr>
          <p:spPr bwMode="auto">
            <a:xfrm>
              <a:off x="6441700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5" name="图片 4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6219" l="6046" r="6415" t="6242"/>
            <a:stretch>
              <a:fillRect/>
            </a:stretch>
          </p:blipFill>
          <p:spPr>
            <a:xfrm>
              <a:off x="6600196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475086" y="1465687"/>
            <a:ext cx="1609151" cy="1512000"/>
            <a:chOff x="1207913" y="1694260"/>
            <a:chExt cx="1969350" cy="1850452"/>
          </a:xfrm>
        </p:grpSpPr>
        <p:sp>
          <p:nvSpPr>
            <p:cNvPr id="6" name="Freeform 45"/>
            <p:cNvSpPr>
              <a:spLocks noEditPoints="1"/>
            </p:cNvSpPr>
            <p:nvPr/>
          </p:nvSpPr>
          <p:spPr bwMode="auto">
            <a:xfrm>
              <a:off x="1207913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5508" l="6518" r="4718" t="5458"/>
            <a:stretch>
              <a:fillRect/>
            </a:stretch>
          </p:blipFill>
          <p:spPr>
            <a:xfrm>
              <a:off x="1331317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283130" y="1465687"/>
            <a:ext cx="1609151" cy="1512000"/>
            <a:chOff x="3824806" y="1694260"/>
            <a:chExt cx="1969350" cy="1850452"/>
          </a:xfrm>
        </p:grpSpPr>
        <p:sp>
          <p:nvSpPr>
            <p:cNvPr id="2" name="Freeform 45"/>
            <p:cNvSpPr>
              <a:spLocks noEditPoints="1"/>
            </p:cNvSpPr>
            <p:nvPr/>
          </p:nvSpPr>
          <p:spPr bwMode="auto">
            <a:xfrm>
              <a:off x="3824806" y="1694260"/>
              <a:ext cx="1969350" cy="1850452"/>
            </a:xfrm>
            <a:custGeom>
              <a:gdLst>
                <a:gd fmla="*/ 59 w 166" name="T0"/>
                <a:gd fmla="*/ 10 h 176" name="T1"/>
                <a:gd fmla="*/ 60 w 166" name="T2"/>
                <a:gd fmla="*/ 20 h 176" name="T3"/>
                <a:gd fmla="*/ 67 w 166" name="T4"/>
                <a:gd fmla="*/ 33 h 176" name="T5"/>
                <a:gd fmla="*/ 16 w 166" name="T6"/>
                <a:gd fmla="*/ 51 h 176" name="T7"/>
                <a:gd fmla="*/ 1 w 166" name="T8"/>
                <a:gd fmla="*/ 55 h 176" name="T9"/>
                <a:gd fmla="*/ 136 w 166" name="T10"/>
                <a:gd fmla="*/ 67 h 176" name="T11"/>
                <a:gd fmla="*/ 139 w 166" name="T12"/>
                <a:gd fmla="*/ 74 h 176" name="T13"/>
                <a:gd fmla="*/ 143 w 166" name="T14"/>
                <a:gd fmla="*/ 86 h 176" name="T15"/>
                <a:gd fmla="*/ 74 w 166" name="T16"/>
                <a:gd fmla="*/ 99 h 176" name="T17"/>
                <a:gd fmla="*/ 30 w 166" name="T18"/>
                <a:gd fmla="*/ 106 h 176" name="T19"/>
                <a:gd fmla="*/ 26 w 166" name="T20"/>
                <a:gd fmla="*/ 119 h 176" name="T21"/>
                <a:gd fmla="*/ 109 w 166" name="T22"/>
                <a:gd fmla="*/ 125 h 176" name="T23"/>
                <a:gd fmla="*/ 100 w 166" name="T24"/>
                <a:gd fmla="*/ 129 h 176" name="T25"/>
                <a:gd fmla="*/ 126 w 166" name="T26"/>
                <a:gd fmla="*/ 137 h 176" name="T27"/>
                <a:gd fmla="*/ 142 w 166" name="T28"/>
                <a:gd fmla="*/ 145 h 176" name="T29"/>
                <a:gd fmla="*/ 137 w 166" name="T30"/>
                <a:gd fmla="*/ 150 h 176" name="T31"/>
                <a:gd fmla="*/ 44 w 166" name="T32"/>
                <a:gd fmla="*/ 156 h 176" name="T33"/>
                <a:gd fmla="*/ 50 w 166" name="T34"/>
                <a:gd fmla="*/ 164 h 176" name="T35"/>
                <a:gd fmla="*/ 77 w 166" name="T36"/>
                <a:gd fmla="*/ 172 h 176" name="T37"/>
                <a:gd fmla="*/ 92 w 166" name="T38"/>
                <a:gd fmla="*/ 9 h 176" name="T39"/>
                <a:gd fmla="*/ 127 w 166" name="T40"/>
                <a:gd fmla="*/ 59 h 176" name="T41"/>
                <a:gd fmla="*/ 55 w 166" name="T42"/>
                <a:gd fmla="*/ 33 h 176" name="T43"/>
                <a:gd fmla="*/ 30 w 166" name="T44"/>
                <a:gd fmla="*/ 64 h 176" name="T45"/>
                <a:gd fmla="*/ 61 w 166" name="T46"/>
                <a:gd fmla="*/ 136 h 176" name="T47"/>
                <a:gd fmla="*/ 39 w 166" name="T48"/>
                <a:gd fmla="*/ 117 h 176" name="T49"/>
                <a:gd fmla="*/ 91 w 166" name="T50"/>
                <a:gd fmla="*/ 115 h 176" name="T51"/>
                <a:gd fmla="*/ 104 w 166" name="T52"/>
                <a:gd fmla="*/ 120 h 176" name="T53"/>
                <a:gd fmla="*/ 133 w 166" name="T54"/>
                <a:gd fmla="*/ 107 h 176" name="T55"/>
                <a:gd fmla="*/ 134 w 166" name="T56"/>
                <a:gd fmla="*/ 81 h 176" name="T57"/>
                <a:gd fmla="*/ 24 w 166" name="T58"/>
                <a:gd fmla="*/ 73 h 176" name="T59"/>
                <a:gd fmla="*/ 120 w 166" name="T60"/>
                <a:gd fmla="*/ 78 h 176" name="T61"/>
                <a:gd fmla="*/ 113 w 166" name="T62"/>
                <a:gd fmla="*/ 99 h 176" name="T63"/>
                <a:gd fmla="*/ 110 w 166" name="T64"/>
                <a:gd fmla="*/ 62 h 176" name="T65"/>
                <a:gd fmla="*/ 112 w 166" name="T66"/>
                <a:gd fmla="*/ 50 h 176" name="T67"/>
                <a:gd fmla="*/ 95 w 166" name="T68"/>
                <a:gd fmla="*/ 78 h 176" name="T69"/>
                <a:gd fmla="*/ 93 w 166" name="T70"/>
                <a:gd fmla="*/ 45 h 176" name="T71"/>
                <a:gd fmla="*/ 45 w 166" name="T72"/>
                <a:gd fmla="*/ 81 h 176" name="T73"/>
                <a:gd fmla="*/ 64 w 166" name="T74"/>
                <a:gd fmla="*/ 86 h 176" name="T75"/>
                <a:gd fmla="*/ 76 w 166" name="T76"/>
                <a:gd fmla="*/ 88 h 176" name="T77"/>
                <a:gd fmla="*/ 55 w 166" name="T78"/>
                <a:gd fmla="*/ 106 h 176" name="T79"/>
                <a:gd fmla="*/ 38 w 166" name="T80"/>
                <a:gd fmla="*/ 68 h 176" name="T81"/>
                <a:gd fmla="*/ 54 w 166" name="T82"/>
                <a:gd fmla="*/ 66 h 176" name="T83"/>
                <a:gd fmla="*/ 53 w 166" name="T84"/>
                <a:gd fmla="*/ 83 h 176" name="T85"/>
                <a:gd fmla="*/ 70 w 166" name="T86"/>
                <a:gd fmla="*/ 66 h 176" name="T87"/>
                <a:gd fmla="*/ 82 w 166" name="T88"/>
                <a:gd fmla="*/ 76 h 176" name="T89"/>
                <a:gd fmla="*/ 90 w 166" name="T90"/>
                <a:gd fmla="*/ 82 h 176" name="T91"/>
                <a:gd fmla="*/ 60 w 166" name="T92"/>
                <a:gd fmla="*/ 39 h 176" name="T93"/>
                <a:gd fmla="*/ 31 w 166" name="T94"/>
                <a:gd fmla="*/ 89 h 176" name="T95"/>
                <a:gd fmla="*/ 42 w 166" name="T96"/>
                <a:gd fmla="*/ 104 h 176" name="T97"/>
                <a:gd fmla="*/ 68 w 166" name="T98"/>
                <a:gd fmla="*/ 128 h 176" name="T99"/>
                <a:gd fmla="*/ 91 w 166" name="T100"/>
                <a:gd fmla="*/ 96 h 176" name="T101"/>
                <a:gd fmla="*/ 107 w 166" name="T102"/>
                <a:gd fmla="*/ 96 h 176" name="T103"/>
                <a:gd fmla="*/ 122 w 166" name="T104"/>
                <a:gd fmla="*/ 101 h 176" name="T105"/>
                <a:gd fmla="*/ 124 w 166" name="T106"/>
                <a:gd fmla="*/ 88 h 176" name="T107"/>
                <a:gd fmla="*/ 21 w 166" name="T108"/>
                <a:gd fmla="*/ 61 h 176" name="T109"/>
                <a:gd fmla="*/ 30 w 166" name="T110"/>
                <a:gd fmla="*/ 47 h 176" name="T111"/>
                <a:gd fmla="*/ 20 w 166" name="T112"/>
                <a:gd fmla="*/ 97 h 176" name="T113"/>
                <a:gd fmla="*/ 20 w 166" name="T114"/>
                <a:gd fmla="*/ 120 h 176" name="T115"/>
                <a:gd fmla="*/ 72 w 166" name="T116"/>
                <a:gd fmla="*/ 151 h 176" name="T117"/>
                <a:gd fmla="*/ 39 w 166" name="T118"/>
                <a:gd fmla="*/ 132 h 176" name="T119"/>
                <a:gd fmla="*/ 86 w 166" name="T120"/>
                <a:gd fmla="*/ 134 h 176" name="T121"/>
                <a:gd fmla="*/ 35 w 166" name="T122"/>
                <a:gd fmla="*/ 151 h 176" name="T123"/>
                <a:gd fmla="*/ 110 w 166" name="T124"/>
                <a:gd fmla="*/ 29 h 17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76" w="16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pic>
          <p:nvPicPr>
            <p:cNvPr id="3" name="图片 2"/>
            <p:cNvPicPr preferRelativeResize="0"/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975" l="4232" r="4115" t="3624"/>
            <a:stretch>
              <a:fillRect/>
            </a:stretch>
          </p:blipFill>
          <p:spPr>
            <a:xfrm>
              <a:off x="3965757" y="1928775"/>
              <a:ext cx="1404000" cy="1404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val="105298210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45</Paragraphs>
  <Slides>11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叶根友行书繁</vt:lpstr>
      <vt:lpstr>Adobe 楷体 Std R</vt:lpstr>
      <vt:lpstr>方正北魏楷书简体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2021-08-22T11:53:30Z</dcterms:created>
  <cp:lastPrinted>2021-08-22T11:53:30Z</cp:lastPrinted>
  <dcterms:modified xsi:type="dcterms:W3CDTF">2021-08-22T05:39:53Z</dcterms:modified>
  <cp:revision>1</cp:revision>
</cp:coreProperties>
</file>