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6" r:id="rId1"/>
    <p:sldMasterId id="2147483708" r:id="rId2"/>
  </p:sldMasterIdLst>
  <p:notesMasterIdLst>
    <p:notesMasterId r:id="rId3"/>
  </p:notesMasterIdLst>
  <p:sldIdLst>
    <p:sldId id="262" r:id="rId4"/>
    <p:sldId id="282" r:id="rId5"/>
    <p:sldId id="265" r:id="rId6"/>
    <p:sldId id="263" r:id="rId7"/>
    <p:sldId id="274" r:id="rId8"/>
    <p:sldId id="264" r:id="rId9"/>
    <p:sldId id="269" r:id="rId10"/>
    <p:sldId id="280" r:id="rId11"/>
    <p:sldId id="279" r:id="rId12"/>
    <p:sldId id="271" r:id="rId13"/>
    <p:sldId id="272" r:id="rId14"/>
    <p:sldId id="273" r:id="rId15"/>
    <p:sldId id="276" r:id="rId16"/>
    <p:sldId id="281" r:id="rId17"/>
    <p:sldId id="270" r:id="rId18"/>
    <p:sldId id="287" r:id="rId19"/>
    <p:sldId id="285" r:id="rId20"/>
    <p:sldId id="288"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6379" autoAdjust="0"/>
  </p:normalViewPr>
  <p:slideViewPr>
    <p:cSldViewPr snapToGrid="0" showGuides="1">
      <p:cViewPr varScale="1">
        <p:scale>
          <a:sx n="110" d="100"/>
          <a:sy n="110" d="100"/>
        </p:scale>
        <p:origin x="618" y="84"/>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tags/tag1.xml" Type="http://schemas.openxmlformats.org/officeDocument/2006/relationships/tag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t>2016/9/15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t>‹#›</a:t>
            </a:fld>
            <a:endParaRPr lang="zh-CN" altLang="en-US"/>
          </a:p>
        </p:txBody>
      </p:sp>
    </p:spTree>
    <p:extLst>
      <p:ext uri="{BB962C8B-B14F-4D97-AF65-F5344CB8AC3E}">
        <p14:creationId val="1796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7352544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5772141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358527622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5851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31255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434486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187823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00931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98286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44258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960085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258841927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922140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73988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62840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12976802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6804521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9901794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8089497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6242822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41002109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2016/9/15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87786235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2F2F2"/>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DB7C-2D6B-4C00-98DC-0DA6EC76AE3B}" type="datetimeFigureOut">
              <a:rPr lang="zh-CN" altLang="en-US" smtClean="0"/>
              <a:t>2016/9/15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651A3-21E8-4EF8-877E-30E54495478B}" type="slidenum">
              <a:rPr lang="zh-CN" altLang="en-US" smtClean="0"/>
              <a:t>‹#›</a:t>
            </a:fld>
            <a:endParaRPr lang="zh-CN" altLang="en-US"/>
          </a:p>
        </p:txBody>
      </p:sp>
    </p:spTree>
    <p:extLst>
      <p:ext uri="{BB962C8B-B14F-4D97-AF65-F5344CB8AC3E}">
        <p14:creationId val="2844077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39596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3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3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jpeg" Type="http://schemas.openxmlformats.org/officeDocument/2006/relationships/image"/><Relationship Id="rId3" Target="http://www.lanjihua.cn/"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37.png" Type="http://schemas.openxmlformats.org/officeDocument/2006/relationships/image"/><Relationship Id="rId4" Target="../media/image38.png" Type="http://schemas.openxmlformats.org/officeDocument/2006/relationships/image"/><Relationship Id="rId5" Target="../media/image39.png" Type="http://schemas.openxmlformats.org/officeDocument/2006/relationships/image"/><Relationship Id="rId6" Target="../media/image4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4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2.png" Type="http://schemas.openxmlformats.org/officeDocument/2006/relationships/image"/><Relationship Id="rId3" Target="../media/image43.png" Type="http://schemas.openxmlformats.org/officeDocument/2006/relationships/image"/><Relationship Id="rId4" Target="../media/image44.png" Type="http://schemas.openxmlformats.org/officeDocument/2006/relationships/image"/><Relationship Id="rId5" Target="../media/image45.png"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 Id="rId8" Target="../media/image48.png" Type="http://schemas.openxmlformats.org/officeDocument/2006/relationships/image"/><Relationship Id="rId9" Target="../media/image4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0.jpeg" Type="http://schemas.openxmlformats.org/officeDocument/2006/relationships/image"/><Relationship Id="rId3" Target="http://www.lanjihua.cn/"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2.png" Type="http://schemas.openxmlformats.org/officeDocument/2006/relationships/image"/><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2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等腰三角形 58"/>
          <p:cNvSpPr/>
          <p:nvPr/>
        </p:nvSpPr>
        <p:spPr>
          <a:xfrm>
            <a:off x="3852971" y="5941340"/>
            <a:ext cx="1162051" cy="1307229"/>
          </a:xfrm>
          <a:custGeom>
            <a:gdLst>
              <a:gd fmla="*/ 547687 w 1162051" name="connsiteX0"/>
              <a:gd fmla="*/ 349966 h 1307229" name="connsiteY0"/>
              <a:gd fmla="*/ 1162051 w 1162051" name="connsiteX1"/>
              <a:gd fmla="*/ 0 h 1307229" name="connsiteY1"/>
              <a:gd fmla="*/ 0 w 1162051" name="connsiteX2"/>
              <a:gd fmla="*/ 1307229 h 1307229" name="connsiteY2"/>
              <a:gd fmla="*/ 547687 w 1162051" name="connsiteX3"/>
              <a:gd fmla="*/ 349966 h 1307229" name="connsiteY3"/>
            </a:gdLst>
            <a:cxnLst>
              <a:cxn ang="0">
                <a:pos x="connsiteX0" y="connsiteY0"/>
              </a:cxn>
              <a:cxn ang="0">
                <a:pos x="connsiteX1" y="connsiteY1"/>
              </a:cxn>
              <a:cxn ang="0">
                <a:pos x="connsiteX2" y="connsiteY2"/>
              </a:cxn>
              <a:cxn ang="0">
                <a:pos x="connsiteX3" y="connsiteY3"/>
              </a:cxn>
            </a:cxnLst>
            <a:rect b="b" l="l" r="r" t="t"/>
            <a:pathLst>
              <a:path h="1307229" w="1162051">
                <a:moveTo>
                  <a:pt x="547687" y="349966"/>
                </a:moveTo>
                <a:lnTo>
                  <a:pt x="1162051" y="0"/>
                </a:lnTo>
                <a:lnTo>
                  <a:pt x="0" y="1307229"/>
                </a:lnTo>
                <a:lnTo>
                  <a:pt x="547687" y="349966"/>
                </a:lnTo>
                <a:close/>
              </a:path>
            </a:pathLst>
          </a:custGeom>
          <a:solidFill>
            <a:srgbClr val="F2F2F2"/>
          </a:solidFill>
          <a:ln w="6350">
            <a:solidFill>
              <a:srgbClr val="E3E5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
          <p:cNvSpPr/>
          <p:nvPr/>
        </p:nvSpPr>
        <p:spPr>
          <a:xfrm>
            <a:off x="5022140" y="5375663"/>
            <a:ext cx="1474792" cy="557087"/>
          </a:xfrm>
          <a:custGeom>
            <a:gdLst>
              <a:gd fmla="*/ 0 w 1474792" name="connsiteX0"/>
              <a:gd fmla="*/ 557087 h 557087" name="connsiteY0"/>
              <a:gd fmla="*/ 211934 w 1474792" name="connsiteX1"/>
              <a:gd fmla="*/ 0 h 557087" name="connsiteY1"/>
              <a:gd fmla="*/ 1474792 w 1474792" name="connsiteX2"/>
              <a:gd fmla="*/ 433262 h 557087" name="connsiteY2"/>
              <a:gd fmla="*/ 0 w 1474792" name="connsiteX3"/>
              <a:gd fmla="*/ 557087 h 557087" name="connsiteY3"/>
            </a:gdLst>
            <a:cxnLst>
              <a:cxn ang="0">
                <a:pos x="connsiteX0" y="connsiteY0"/>
              </a:cxn>
              <a:cxn ang="0">
                <a:pos x="connsiteX1" y="connsiteY1"/>
              </a:cxn>
              <a:cxn ang="0">
                <a:pos x="connsiteX2" y="connsiteY2"/>
              </a:cxn>
              <a:cxn ang="0">
                <a:pos x="connsiteX3" y="connsiteY3"/>
              </a:cxn>
            </a:cxnLst>
            <a:rect b="b" l="l" r="r" t="t"/>
            <a:pathLst>
              <a:path h="557087" w="1474792">
                <a:moveTo>
                  <a:pt x="0" y="557087"/>
                </a:moveTo>
                <a:lnTo>
                  <a:pt x="211934" y="0"/>
                </a:lnTo>
                <a:lnTo>
                  <a:pt x="1474792" y="433262"/>
                </a:lnTo>
                <a:lnTo>
                  <a:pt x="0" y="557087"/>
                </a:lnTo>
                <a:close/>
              </a:path>
            </a:pathLst>
          </a:custGeom>
          <a:solidFill>
            <a:srgbClr val="EDEEEF"/>
          </a:solidFill>
          <a:ln>
            <a:solidFill>
              <a:srgbClr val="E4E6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58"/>
          <p:cNvSpPr/>
          <p:nvPr/>
        </p:nvSpPr>
        <p:spPr>
          <a:xfrm>
            <a:off x="5241892" y="5165173"/>
            <a:ext cx="1245394" cy="641273"/>
          </a:xfrm>
          <a:custGeom>
            <a:gdLst>
              <a:gd fmla="*/ 0 w 1245394" name="connsiteX0"/>
              <a:gd fmla="*/ 203123 h 641273" name="connsiteY0"/>
              <a:gd fmla="*/ 250032 w 1245394" name="connsiteX1"/>
              <a:gd fmla="*/ 0 h 641273" name="connsiteY1"/>
              <a:gd fmla="*/ 1245394 w 1245394" name="connsiteX2"/>
              <a:gd fmla="*/ 641273 h 641273" name="connsiteY2"/>
              <a:gd fmla="*/ 0 w 1245394" name="connsiteX3"/>
              <a:gd fmla="*/ 203123 h 641273" name="connsiteY3"/>
            </a:gdLst>
            <a:cxnLst>
              <a:cxn ang="0">
                <a:pos x="connsiteX0" y="connsiteY0"/>
              </a:cxn>
              <a:cxn ang="0">
                <a:pos x="connsiteX1" y="connsiteY1"/>
              </a:cxn>
              <a:cxn ang="0">
                <a:pos x="connsiteX2" y="connsiteY2"/>
              </a:cxn>
              <a:cxn ang="0">
                <a:pos x="connsiteX3" y="connsiteY3"/>
              </a:cxn>
            </a:cxnLst>
            <a:rect b="b" l="l" r="r" t="t"/>
            <a:pathLst>
              <a:path h="641273" w="1245394">
                <a:moveTo>
                  <a:pt x="0" y="203123"/>
                </a:moveTo>
                <a:lnTo>
                  <a:pt x="250032" y="0"/>
                </a:lnTo>
                <a:lnTo>
                  <a:pt x="1245394" y="641273"/>
                </a:lnTo>
                <a:lnTo>
                  <a:pt x="0" y="203123"/>
                </a:lnTo>
                <a:close/>
              </a:path>
            </a:pathLst>
          </a:custGeom>
          <a:solidFill>
            <a:srgbClr val="F2F2F2"/>
          </a:solidFill>
          <a:ln w="6350">
            <a:solidFill>
              <a:srgbClr val="E3E5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34"/>
          <p:cNvSpPr/>
          <p:nvPr/>
        </p:nvSpPr>
        <p:spPr>
          <a:xfrm rot="7233140">
            <a:off x="3761347" y="5141123"/>
            <a:ext cx="1793112" cy="804826"/>
          </a:xfrm>
          <a:custGeom>
            <a:gdLst>
              <a:gd fmla="*/ 0 w 1793112" name="connsiteX0"/>
              <a:gd fmla="*/ 804826 h 804826" name="connsiteY0"/>
              <a:gd fmla="*/ 466633 w 1793112" name="connsiteX1"/>
              <a:gd fmla="*/ 0 h 804826" name="connsiteY1"/>
              <a:gd fmla="*/ 1793112 w 1793112" name="connsiteX2"/>
              <a:gd fmla="*/ 799432 h 804826" name="connsiteY2"/>
              <a:gd fmla="*/ 0 w 1793112" name="connsiteX3"/>
              <a:gd fmla="*/ 804826 h 804826" name="connsiteY3"/>
            </a:gdLst>
            <a:cxnLst>
              <a:cxn ang="0">
                <a:pos x="connsiteX0" y="connsiteY0"/>
              </a:cxn>
              <a:cxn ang="0">
                <a:pos x="connsiteX1" y="connsiteY1"/>
              </a:cxn>
              <a:cxn ang="0">
                <a:pos x="connsiteX2" y="connsiteY2"/>
              </a:cxn>
              <a:cxn ang="0">
                <a:pos x="connsiteX3" y="connsiteY3"/>
              </a:cxn>
            </a:cxnLst>
            <a:rect b="b" l="l" r="r" t="t"/>
            <a:pathLst>
              <a:path h="804826" w="1793112">
                <a:moveTo>
                  <a:pt x="0" y="804826"/>
                </a:moveTo>
                <a:lnTo>
                  <a:pt x="466633" y="0"/>
                </a:lnTo>
                <a:lnTo>
                  <a:pt x="1793112" y="799432"/>
                </a:lnTo>
                <a:lnTo>
                  <a:pt x="0" y="804826"/>
                </a:lnTo>
                <a:close/>
              </a:path>
            </a:pathLst>
          </a:cu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3333824" y="4595619"/>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a:stCxn id="16" idx="7"/>
          </p:cNvCxnSpPr>
          <p:nvPr/>
        </p:nvCxnSpPr>
        <p:spPr>
          <a:xfrm flipV="1">
            <a:off x="3372848" y="4290821"/>
            <a:ext cx="1232563" cy="311493"/>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584932" y="4272723"/>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9" name="直接连接符 18"/>
          <p:cNvCxnSpPr/>
          <p:nvPr/>
        </p:nvCxnSpPr>
        <p:spPr>
          <a:xfrm flipV="1">
            <a:off x="3867149" y="4584996"/>
            <a:ext cx="889220" cy="1524954"/>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30" idx="1"/>
          </p:cNvCxnSpPr>
          <p:nvPr/>
        </p:nvCxnSpPr>
        <p:spPr>
          <a:xfrm flipH="1" flipV="1">
            <a:off x="3515359" y="4917416"/>
            <a:ext cx="330288" cy="1187970"/>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3538220" y="4894557"/>
            <a:ext cx="1692139" cy="475776"/>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6" idx="1"/>
            <a:endCxn id="18" idx="5"/>
          </p:cNvCxnSpPr>
          <p:nvPr/>
        </p:nvCxnSpPr>
        <p:spPr>
          <a:xfrm flipH="1" flipV="1">
            <a:off x="4623956" y="4311747"/>
            <a:ext cx="588881" cy="1042423"/>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30" idx="7"/>
            <a:endCxn id="26" idx="3"/>
          </p:cNvCxnSpPr>
          <p:nvPr/>
        </p:nvCxnSpPr>
        <p:spPr>
          <a:xfrm flipV="1">
            <a:off x="3877976" y="5386499"/>
            <a:ext cx="1334861" cy="718887"/>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999835" y="5918019"/>
            <a:ext cx="36000" cy="360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5476857" y="5153904"/>
            <a:ext cx="28800" cy="288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206142" y="5347475"/>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1"/>
          <p:cNvSpPr/>
          <p:nvPr/>
        </p:nvSpPr>
        <p:spPr>
          <a:xfrm>
            <a:off x="3846920" y="6116559"/>
            <a:ext cx="560392" cy="1135731"/>
          </a:xfrm>
          <a:custGeom>
            <a:gdLst>
              <a:gd fmla="*/ 0 w 560392" name="connsiteX0"/>
              <a:gd fmla="*/ 1135731 h 1135731" name="connsiteY0"/>
              <a:gd fmla="*/ 14290 w 560392" name="connsiteX1"/>
              <a:gd fmla="*/ 0 h 1135731" name="connsiteY1"/>
              <a:gd fmla="*/ 560392 w 560392" name="connsiteX2"/>
              <a:gd fmla="*/ 164181 h 1135731" name="connsiteY2"/>
              <a:gd fmla="*/ 0 w 560392" name="connsiteX3"/>
              <a:gd fmla="*/ 1135731 h 1135731" name="connsiteY3"/>
            </a:gdLst>
            <a:cxnLst>
              <a:cxn ang="0">
                <a:pos x="connsiteX0" y="connsiteY0"/>
              </a:cxn>
              <a:cxn ang="0">
                <a:pos x="connsiteX1" y="connsiteY1"/>
              </a:cxn>
              <a:cxn ang="0">
                <a:pos x="connsiteX2" y="connsiteY2"/>
              </a:cxn>
              <a:cxn ang="0">
                <a:pos x="connsiteX3" y="connsiteY3"/>
              </a:cxn>
            </a:cxnLst>
            <a:rect b="b" l="l" r="r" t="t"/>
            <a:pathLst>
              <a:path h="1135731" w="560392">
                <a:moveTo>
                  <a:pt x="0" y="1135731"/>
                </a:moveTo>
                <a:lnTo>
                  <a:pt x="14290" y="0"/>
                </a:lnTo>
                <a:lnTo>
                  <a:pt x="560392" y="164181"/>
                </a:lnTo>
                <a:lnTo>
                  <a:pt x="0" y="1135731"/>
                </a:lnTo>
                <a:close/>
              </a:path>
            </a:pathLst>
          </a:custGeom>
          <a:solidFill>
            <a:srgbClr val="EDEEEF"/>
          </a:solidFill>
          <a:ln>
            <a:solidFill>
              <a:srgbClr val="E4E6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3832756" y="7236039"/>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等腰三角形 58"/>
          <p:cNvSpPr/>
          <p:nvPr/>
        </p:nvSpPr>
        <p:spPr>
          <a:xfrm>
            <a:off x="3866500" y="5939814"/>
            <a:ext cx="1147764" cy="348379"/>
          </a:xfrm>
          <a:custGeom>
            <a:gdLst>
              <a:gd fmla="*/ 0 w 1147764" name="connsiteX0"/>
              <a:gd fmla="*/ 181691 h 348379" name="connsiteY0"/>
              <a:gd fmla="*/ 1147764 w 1147764" name="connsiteX1"/>
              <a:gd fmla="*/ 0 h 348379" name="connsiteY1"/>
              <a:gd fmla="*/ 547688 w 1147764" name="connsiteX2"/>
              <a:gd fmla="*/ 348379 h 348379" name="connsiteY2"/>
              <a:gd fmla="*/ 0 w 1147764" name="connsiteX3"/>
              <a:gd fmla="*/ 181691 h 348379" name="connsiteY3"/>
            </a:gdLst>
            <a:cxnLst>
              <a:cxn ang="0">
                <a:pos x="connsiteX0" y="connsiteY0"/>
              </a:cxn>
              <a:cxn ang="0">
                <a:pos x="connsiteX1" y="connsiteY1"/>
              </a:cxn>
              <a:cxn ang="0">
                <a:pos x="connsiteX2" y="connsiteY2"/>
              </a:cxn>
              <a:cxn ang="0">
                <a:pos x="connsiteX3" y="connsiteY3"/>
              </a:cxn>
            </a:cxnLst>
            <a:rect b="b" l="l" r="r" t="t"/>
            <a:pathLst>
              <a:path h="348379" w="1147764">
                <a:moveTo>
                  <a:pt x="0" y="181691"/>
                </a:moveTo>
                <a:lnTo>
                  <a:pt x="1147764" y="0"/>
                </a:lnTo>
                <a:lnTo>
                  <a:pt x="547688" y="348379"/>
                </a:lnTo>
                <a:lnTo>
                  <a:pt x="0" y="181691"/>
                </a:lnTo>
                <a:close/>
              </a:path>
            </a:pathLst>
          </a:custGeom>
          <a:solidFill>
            <a:srgbClr val="F2F2F2"/>
          </a:solidFill>
          <a:ln w="6350">
            <a:solidFill>
              <a:srgbClr val="E3E5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3838952" y="6098691"/>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4384289" y="6274857"/>
            <a:ext cx="36000" cy="360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6491063" y="5794987"/>
            <a:ext cx="28800" cy="288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2">
            <a:extLst>
              <a:ext uri="{28A0092B-C50C-407E-A947-70E740481C1C}">
                <a14:useLocalDpi val="0"/>
              </a:ext>
            </a:extLst>
          </a:blip>
          <a:stretch>
            <a:fillRect/>
          </a:stretch>
        </p:blipFill>
        <p:spPr>
          <a:xfrm>
            <a:off x="0" y="-879540"/>
            <a:ext cx="12192000" cy="3530600"/>
          </a:xfrm>
          <a:prstGeom prst="rect">
            <a:avLst/>
          </a:prstGeom>
        </p:spPr>
      </p:pic>
      <p:grpSp>
        <p:nvGrpSpPr>
          <p:cNvPr id="33" name="组合 32"/>
          <p:cNvGrpSpPr/>
          <p:nvPr/>
        </p:nvGrpSpPr>
        <p:grpSpPr>
          <a:xfrm>
            <a:off x="-12700" y="1539875"/>
            <a:ext cx="12204700" cy="4019550"/>
            <a:chOff x="-12700" y="1539875"/>
            <a:chExt cx="12204700" cy="4019550"/>
          </a:xfrm>
        </p:grpSpPr>
        <p:pic>
          <p:nvPicPr>
            <p:cNvPr id="2" name="图片 1"/>
            <p:cNvPicPr>
              <a:picLocks noChangeAspect="1"/>
            </p:cNvPicPr>
            <p:nvPr/>
          </p:nvPicPr>
          <p:blipFill>
            <a:blip r:embed="rId3">
              <a:extLst>
                <a:ext uri="{28A0092B-C50C-407E-A947-70E740481C1C}">
                  <a14:useLocalDpi val="0"/>
                </a:ext>
              </a:extLst>
            </a:blip>
            <a:srcRect l="3291" r="17638"/>
            <a:stretch>
              <a:fillRect/>
            </a:stretch>
          </p:blipFill>
          <p:spPr>
            <a:xfrm>
              <a:off x="-12700" y="1539875"/>
              <a:ext cx="12204700" cy="4019550"/>
            </a:xfrm>
            <a:prstGeom prst="rect">
              <a:avLst/>
            </a:prstGeom>
          </p:spPr>
        </p:pic>
        <p:sp>
          <p:nvSpPr>
            <p:cNvPr id="4" name="矩形 3"/>
            <p:cNvSpPr/>
            <p:nvPr/>
          </p:nvSpPr>
          <p:spPr>
            <a:xfrm>
              <a:off x="2578100" y="2501900"/>
              <a:ext cx="5105400" cy="2362200"/>
            </a:xfrm>
            <a:prstGeom prst="rect">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 name="图片 5"/>
          <p:cNvPicPr>
            <a:picLocks noChangeAspect="1"/>
          </p:cNvPicPr>
          <p:nvPr/>
        </p:nvPicPr>
        <p:blipFill>
          <a:blip r:embed="rId4"/>
          <a:stretch>
            <a:fillRect/>
          </a:stretch>
        </p:blipFill>
        <p:spPr>
          <a:xfrm>
            <a:off x="10610850" y="4864100"/>
            <a:ext cx="519178" cy="152421"/>
          </a:xfrm>
          <a:prstGeom prst="rect">
            <a:avLst/>
          </a:prstGeom>
        </p:spPr>
      </p:pic>
      <p:sp>
        <p:nvSpPr>
          <p:cNvPr id="10" name="文本框 9"/>
          <p:cNvSpPr txBox="1"/>
          <p:nvPr/>
        </p:nvSpPr>
        <p:spPr>
          <a:xfrm>
            <a:off x="10528767" y="4805294"/>
            <a:ext cx="690880" cy="243840"/>
          </a:xfrm>
          <a:prstGeom prst="rect">
            <a:avLst/>
          </a:prstGeom>
          <a:noFill/>
        </p:spPr>
        <p:txBody>
          <a:bodyPr rtlCol="0" wrap="none">
            <a:spAutoFit/>
          </a:bodyPr>
          <a:lstStyle/>
          <a:p>
            <a:r>
              <a:rPr altLang="en-US" lang="zh-CN" smtClean="0" sz="1000">
                <a:solidFill>
                  <a:schemeClr val="tx1">
                    <a:lumMod val="85000"/>
                    <a:lumOff val="15000"/>
                  </a:schemeClr>
                </a:solidFill>
                <a:latin charset="-122" panose="020b0503020204020204" pitchFamily="34" typeface="微软雅黑"/>
                <a:ea charset="-122" panose="020b0503020204020204" pitchFamily="34" typeface="微软雅黑"/>
              </a:rPr>
              <a:t>免费模版</a:t>
            </a:r>
          </a:p>
        </p:txBody>
      </p:sp>
      <p:sp>
        <p:nvSpPr>
          <p:cNvPr id="5" name="文本框 4"/>
          <p:cNvSpPr txBox="1"/>
          <p:nvPr/>
        </p:nvSpPr>
        <p:spPr>
          <a:xfrm>
            <a:off x="866492" y="2627241"/>
            <a:ext cx="4297680" cy="640080"/>
          </a:xfrm>
          <a:prstGeom prst="rect">
            <a:avLst/>
          </a:prstGeom>
          <a:noFill/>
        </p:spPr>
        <p:txBody>
          <a:bodyPr rtlCol="0" wrap="none">
            <a:spAutoFit/>
          </a:bodyPr>
          <a:lstStyle/>
          <a:p>
            <a:r>
              <a:rPr altLang="en-US" lang="zh-CN" smtClean="0" sz="3600">
                <a:solidFill>
                  <a:schemeClr val="bg1"/>
                </a:solidFill>
                <a:latin charset="-122" panose="020b0a00000000000000" pitchFamily="34" typeface="思源黑体 CN Heavy"/>
                <a:ea charset="-122" panose="020b0a00000000000000" pitchFamily="34" typeface="思源黑体 CN Heavy"/>
              </a:rPr>
              <a:t>腾讯云科技产品模版</a:t>
            </a:r>
          </a:p>
        </p:txBody>
      </p:sp>
      <p:sp>
        <p:nvSpPr>
          <p:cNvPr id="7" name="文本框 6"/>
          <p:cNvSpPr txBox="1"/>
          <p:nvPr/>
        </p:nvSpPr>
        <p:spPr>
          <a:xfrm>
            <a:off x="866492" y="3801691"/>
            <a:ext cx="2961005" cy="365760"/>
          </a:xfrm>
          <a:prstGeom prst="rect">
            <a:avLst/>
          </a:prstGeom>
          <a:noFill/>
        </p:spPr>
        <p:txBody>
          <a:bodyPr rtlCol="0" wrap="none">
            <a:spAutoFit/>
          </a:bodyPr>
          <a:lstStyle/>
          <a:p>
            <a:r>
              <a:rPr altLang="en-US" lang="zh-CN">
                <a:solidFill>
                  <a:schemeClr val="bg1"/>
                </a:solidFill>
                <a:latin charset="-122" panose="020b0300000000000000" pitchFamily="34" typeface="思源黑体 CN Light"/>
                <a:ea charset="-122" panose="020b0300000000000000" pitchFamily="34" typeface="思源黑体 CN Light"/>
              </a:rPr>
              <a:t>制作人：小佑      2016/3/4</a:t>
            </a:r>
          </a:p>
        </p:txBody>
      </p:sp>
      <p:sp>
        <p:nvSpPr>
          <p:cNvPr id="8" name="文本框 7"/>
          <p:cNvSpPr txBox="1"/>
          <p:nvPr/>
        </p:nvSpPr>
        <p:spPr>
          <a:xfrm>
            <a:off x="768834" y="3273572"/>
            <a:ext cx="5090427" cy="579120"/>
          </a:xfrm>
          <a:prstGeom prst="rect">
            <a:avLst/>
          </a:prstGeom>
          <a:noFill/>
        </p:spPr>
        <p:txBody>
          <a:bodyPr rtlCol="0" wrap="square">
            <a:spAutoFit/>
          </a:bodyPr>
          <a:lstStyle/>
          <a:p>
            <a:r>
              <a:rPr altLang="zh-CN" lang="en-US" sz="1600">
                <a:solidFill>
                  <a:schemeClr val="bg1"/>
                </a:solidFill>
                <a:latin charset="-122" panose="03000509000000000000" pitchFamily="65" typeface="方正中等线简体"/>
                <a:ea charset="-122" panose="03000509000000000000" pitchFamily="65" typeface="方正中等线简体"/>
              </a:rPr>
              <a:t>《腾讯云》——互联网产品系列模版02——蓝计划PPT</a:t>
            </a:r>
          </a:p>
        </p:txBody>
      </p:sp>
    </p:spTree>
    <p:extLst>
      <p:ext uri="{BB962C8B-B14F-4D97-AF65-F5344CB8AC3E}">
        <p14:creationId val="384502082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5"/>
                                        </p:tgtEl>
                                        <p:attrNameLst>
                                          <p:attrName>style.visibility</p:attrName>
                                        </p:attrNameLst>
                                      </p:cBhvr>
                                      <p:to>
                                        <p:strVal val="visible"/>
                                      </p:to>
                                    </p:set>
                                    <p:anim calcmode="lin" valueType="num">
                                      <p:cBhvr>
                                        <p:cTn dur="400" fill="hold" id="7"/>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5"/>
                                        </p:tgtEl>
                                        <p:attrNameLst>
                                          <p:attrName>ppt_y</p:attrName>
                                        </p:attrNameLst>
                                      </p:cBhvr>
                                      <p:tavLst>
                                        <p:tav tm="0">
                                          <p:val>
                                            <p:strVal val="#ppt_y"/>
                                          </p:val>
                                        </p:tav>
                                        <p:tav tm="100000">
                                          <p:val>
                                            <p:strVal val="#ppt_y"/>
                                          </p:val>
                                        </p:tav>
                                      </p:tavLst>
                                    </p:anim>
                                    <p:anim calcmode="lin" valueType="num">
                                      <p:cBhvr>
                                        <p:cTn dur="400" fill="hold" id="9"/>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5"/>
                                        </p:tgtEl>
                                      </p:cBhvr>
                                    </p:animEffect>
                                  </p:childTnLst>
                                </p:cTn>
                              </p:par>
                              <p:par>
                                <p:cTn fill="hold" grpId="0" id="12" nodeType="withEffect" presetClass="entr" presetID="41" presetSubtype="0">
                                  <p:stCondLst>
                                    <p:cond delay="0"/>
                                  </p:stCondLst>
                                  <p:iterate type="lt">
                                    <p:tmPct val="10000"/>
                                  </p:iterate>
                                  <p:childTnLst>
                                    <p:set>
                                      <p:cBhvr>
                                        <p:cTn dur="1" fill="hold" id="13">
                                          <p:stCondLst>
                                            <p:cond delay="0"/>
                                          </p:stCondLst>
                                        </p:cTn>
                                        <p:tgtEl>
                                          <p:spTgt spid="8"/>
                                        </p:tgtEl>
                                        <p:attrNameLst>
                                          <p:attrName>style.visibility</p:attrName>
                                        </p:attrNameLst>
                                      </p:cBhvr>
                                      <p:to>
                                        <p:strVal val="visible"/>
                                      </p:to>
                                    </p:set>
                                    <p:anim calcmode="lin" valueType="num">
                                      <p:cBhvr>
                                        <p:cTn dur="200" fill="hold" id="14"/>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15"/>
                                        <p:tgtEl>
                                          <p:spTgt spid="8"/>
                                        </p:tgtEl>
                                        <p:attrNameLst>
                                          <p:attrName>ppt_y</p:attrName>
                                        </p:attrNameLst>
                                      </p:cBhvr>
                                      <p:tavLst>
                                        <p:tav tm="0">
                                          <p:val>
                                            <p:strVal val="#ppt_y"/>
                                          </p:val>
                                        </p:tav>
                                        <p:tav tm="100000">
                                          <p:val>
                                            <p:strVal val="#ppt_y"/>
                                          </p:val>
                                        </p:tav>
                                      </p:tavLst>
                                    </p:anim>
                                    <p:anim calcmode="lin" valueType="num">
                                      <p:cBhvr>
                                        <p:cTn dur="200" fill="hold" id="16"/>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17"/>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18" tmFilter="0,0; .5, 1; 1, 1"/>
                                        <p:tgtEl>
                                          <p:spTgt spid="8"/>
                                        </p:tgtEl>
                                      </p:cBhvr>
                                    </p:animEffect>
                                  </p:childTnLst>
                                </p:cTn>
                              </p:par>
                              <p:par>
                                <p:cTn fill="hold" grpId="0" id="19" nodeType="withEffect" presetClass="entr" presetID="41" presetSubtype="0">
                                  <p:stCondLst>
                                    <p:cond delay="0"/>
                                  </p:stCondLst>
                                  <p:iterate type="lt">
                                    <p:tmPct val="10000"/>
                                  </p:iterate>
                                  <p:childTnLst>
                                    <p:set>
                                      <p:cBhvr>
                                        <p:cTn dur="1" fill="hold" id="20">
                                          <p:stCondLst>
                                            <p:cond delay="0"/>
                                          </p:stCondLst>
                                        </p:cTn>
                                        <p:tgtEl>
                                          <p:spTgt spid="7"/>
                                        </p:tgtEl>
                                        <p:attrNameLst>
                                          <p:attrName>style.visibility</p:attrName>
                                        </p:attrNameLst>
                                      </p:cBhvr>
                                      <p:to>
                                        <p:strVal val="visible"/>
                                      </p:to>
                                    </p:set>
                                    <p:anim calcmode="lin" valueType="num">
                                      <p:cBhvr>
                                        <p:cTn dur="200" fill="hold" id="21"/>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22"/>
                                        <p:tgtEl>
                                          <p:spTgt spid="7"/>
                                        </p:tgtEl>
                                        <p:attrNameLst>
                                          <p:attrName>ppt_y</p:attrName>
                                        </p:attrNameLst>
                                      </p:cBhvr>
                                      <p:tavLst>
                                        <p:tav tm="0">
                                          <p:val>
                                            <p:strVal val="#ppt_y"/>
                                          </p:val>
                                        </p:tav>
                                        <p:tav tm="100000">
                                          <p:val>
                                            <p:strVal val="#ppt_y"/>
                                          </p:val>
                                        </p:tav>
                                      </p:tavLst>
                                    </p:anim>
                                    <p:anim calcmode="lin" valueType="num">
                                      <p:cBhvr>
                                        <p:cTn dur="200" fill="hold" id="23"/>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24"/>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25" tmFilter="0,0; .5, 1; 1, 1"/>
                                        <p:tgtEl>
                                          <p:spTgt spid="7"/>
                                        </p:tgtEl>
                                      </p:cBhvr>
                                    </p:animEffect>
                                  </p:childTnLst>
                                </p:cTn>
                              </p:par>
                            </p:childTnLst>
                          </p:cTn>
                        </p:par>
                        <p:par>
                          <p:cTn fill="hold" id="26" nodeType="afterGroup">
                            <p:stCondLst>
                              <p:cond delay="400"/>
                            </p:stCondLst>
                            <p:childTnLst>
                              <p:par>
                                <p:cTn fill="hold" grpId="0" id="27" nodeType="afterEffect" presetClass="emph" presetID="26" presetSubtype="0">
                                  <p:stCondLst>
                                    <p:cond delay="0"/>
                                  </p:stCondLst>
                                  <p:childTnLst>
                                    <p:animEffect filter="fade" transition="out">
                                      <p:cBhvr>
                                        <p:cTn dur="500" id="28" tmFilter="0, 0; .2, .5; .8, .5; 1, 0"/>
                                        <p:tgtEl>
                                          <p:spTgt spid="10"/>
                                        </p:tgtEl>
                                      </p:cBhvr>
                                    </p:animEffect>
                                    <p:animScale>
                                      <p:cBhvr>
                                        <p:cTn autoRev="1" dur="250" fill="hold" id="29"/>
                                        <p:tgtEl>
                                          <p:spTgt spid="10"/>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
      <p:bldP grpId="0"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2F2F2"/>
        </a:solidFill>
        <a:effectLst/>
      </p:bgPr>
    </p:bg>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1905" y="0"/>
            <a:ext cx="12192000" cy="4330700"/>
          </a:xfrm>
          <a:prstGeom prst="rect">
            <a:avLst/>
          </a:prstGeom>
        </p:spPr>
      </p:pic>
      <p:sp>
        <p:nvSpPr>
          <p:cNvPr id="2" name="文本框 1"/>
          <p:cNvSpPr txBox="1"/>
          <p:nvPr/>
        </p:nvSpPr>
        <p:spPr>
          <a:xfrm>
            <a:off x="603250" y="461804"/>
            <a:ext cx="5872480" cy="518160"/>
          </a:xfrm>
          <a:prstGeom prst="rect">
            <a:avLst/>
          </a:prstGeom>
          <a:noFill/>
        </p:spPr>
        <p:txBody>
          <a:bodyPr rtlCol="0" wrap="none">
            <a:spAutoFit/>
          </a:bodyPr>
          <a:lstStyle/>
          <a:p>
            <a:r>
              <a:rPr altLang="en-US" lang="zh-CN" sz="2800">
                <a:solidFill>
                  <a:schemeClr val="tx1">
                    <a:lumMod val="85000"/>
                    <a:lumOff val="15000"/>
                  </a:schemeClr>
                </a:solidFill>
                <a:latin charset="-122" panose="020b0300000000000000" pitchFamily="34" typeface="思源黑体 CN Light"/>
                <a:ea charset="-122" panose="020b0300000000000000" pitchFamily="34" typeface="思源黑体 CN Light"/>
              </a:rPr>
              <a:t>游戏专属云产品，加速游戏上云进程</a:t>
            </a:r>
          </a:p>
        </p:txBody>
      </p:sp>
      <p:sp>
        <p:nvSpPr>
          <p:cNvPr id="3" name="文本框 2"/>
          <p:cNvSpPr txBox="1"/>
          <p:nvPr/>
        </p:nvSpPr>
        <p:spPr>
          <a:xfrm>
            <a:off x="603250" y="1037411"/>
            <a:ext cx="5212080" cy="365760"/>
          </a:xfrm>
          <a:prstGeom prst="rect">
            <a:avLst/>
          </a:prstGeom>
          <a:noFill/>
        </p:spPr>
        <p:txBody>
          <a:bodyPr rtlCol="0" wrap="none">
            <a:spAutoFit/>
          </a:bodyPr>
          <a:lstStyle/>
          <a:p>
            <a:r>
              <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rPr>
              <a:t>为游戏行业用户量身定制，满足各类业务场景需求</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790732" y="2208326"/>
            <a:ext cx="2325600" cy="3311421"/>
            <a:chOff x="8790732" y="2208326"/>
            <a:chExt cx="2325600" cy="3311421"/>
          </a:xfrm>
        </p:grpSpPr>
        <p:sp>
          <p:nvSpPr>
            <p:cNvPr id="23" name="圆角矩形 22"/>
            <p:cNvSpPr/>
            <p:nvPr/>
          </p:nvSpPr>
          <p:spPr>
            <a:xfrm>
              <a:off x="8790732" y="2208327"/>
              <a:ext cx="2324100" cy="3311420"/>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8833600" y="4281588"/>
              <a:ext cx="2186941" cy="10058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sp>
          <p:nvSpPr>
            <p:cNvPr id="34" name="矩形 33"/>
            <p:cNvSpPr/>
            <p:nvPr/>
          </p:nvSpPr>
          <p:spPr>
            <a:xfrm>
              <a:off x="8833600" y="3932935"/>
              <a:ext cx="13258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金融反欺诈</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8790732" y="2208326"/>
              <a:ext cx="2325600" cy="1651513"/>
            </a:xfrm>
            <a:prstGeom prst="rect">
              <a:avLst/>
            </a:prstGeom>
          </p:spPr>
        </p:pic>
      </p:grpSp>
      <p:grpSp>
        <p:nvGrpSpPr>
          <p:cNvPr id="8" name="组合 7"/>
          <p:cNvGrpSpPr/>
          <p:nvPr/>
        </p:nvGrpSpPr>
        <p:grpSpPr>
          <a:xfrm>
            <a:off x="992484" y="2208327"/>
            <a:ext cx="2325600" cy="3311419"/>
            <a:chOff x="992484" y="2208327"/>
            <a:chExt cx="2325600" cy="3311419"/>
          </a:xfrm>
        </p:grpSpPr>
        <p:sp>
          <p:nvSpPr>
            <p:cNvPr id="7" name="圆角矩形 6"/>
            <p:cNvSpPr/>
            <p:nvPr/>
          </p:nvSpPr>
          <p:spPr>
            <a:xfrm>
              <a:off x="993984" y="2208433"/>
              <a:ext cx="2324100" cy="3311313"/>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029081" y="4281588"/>
              <a:ext cx="2186941" cy="10058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sp>
          <p:nvSpPr>
            <p:cNvPr id="26" name="矩形 25"/>
            <p:cNvSpPr/>
            <p:nvPr/>
          </p:nvSpPr>
          <p:spPr>
            <a:xfrm>
              <a:off x="1044930" y="3927935"/>
              <a:ext cx="15544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定期容灾演习</a:t>
              </a:r>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a:off x="992484" y="2208327"/>
              <a:ext cx="2325600" cy="1651513"/>
            </a:xfrm>
            <a:prstGeom prst="rect">
              <a:avLst/>
            </a:prstGeom>
          </p:spPr>
        </p:pic>
      </p:grpSp>
      <p:grpSp>
        <p:nvGrpSpPr>
          <p:cNvPr id="9" name="组合 8"/>
          <p:cNvGrpSpPr/>
          <p:nvPr/>
        </p:nvGrpSpPr>
        <p:grpSpPr>
          <a:xfrm>
            <a:off x="3592900" y="2208327"/>
            <a:ext cx="2330527" cy="3311419"/>
            <a:chOff x="3592900" y="2208327"/>
            <a:chExt cx="2330527" cy="3311419"/>
          </a:xfrm>
        </p:grpSpPr>
        <p:sp>
          <p:nvSpPr>
            <p:cNvPr id="14" name="圆角矩形 13"/>
            <p:cNvSpPr/>
            <p:nvPr/>
          </p:nvSpPr>
          <p:spPr>
            <a:xfrm>
              <a:off x="3592900" y="2208327"/>
              <a:ext cx="2324100" cy="3311419"/>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730059" y="4281588"/>
              <a:ext cx="2186941" cy="10058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sp>
          <p:nvSpPr>
            <p:cNvPr id="27" name="矩形 26"/>
            <p:cNvSpPr/>
            <p:nvPr/>
          </p:nvSpPr>
          <p:spPr>
            <a:xfrm>
              <a:off x="3641460" y="3925798"/>
              <a:ext cx="15544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快速故障恢复</a:t>
              </a:r>
            </a:p>
          </p:txBody>
        </p:sp>
        <p:pic>
          <p:nvPicPr>
            <p:cNvPr id="15" name="图片 14"/>
            <p:cNvPicPr>
              <a:picLocks noChangeAspect="1"/>
            </p:cNvPicPr>
            <p:nvPr/>
          </p:nvPicPr>
          <p:blipFill>
            <a:blip r:embed="rId5">
              <a:extLst>
                <a:ext uri="{28A0092B-C50C-407E-A947-70E740481C1C}">
                  <a14:useLocalDpi val="0"/>
                </a:ext>
              </a:extLst>
            </a:blip>
            <a:stretch>
              <a:fillRect/>
            </a:stretch>
          </p:blipFill>
          <p:spPr>
            <a:xfrm>
              <a:off x="3597827" y="2208327"/>
              <a:ext cx="2325600" cy="1651513"/>
            </a:xfrm>
            <a:prstGeom prst="rect">
              <a:avLst/>
            </a:prstGeom>
          </p:spPr>
        </p:pic>
      </p:grpSp>
      <p:grpSp>
        <p:nvGrpSpPr>
          <p:cNvPr id="11" name="组合 10"/>
          <p:cNvGrpSpPr/>
          <p:nvPr/>
        </p:nvGrpSpPr>
        <p:grpSpPr>
          <a:xfrm>
            <a:off x="6190316" y="2208327"/>
            <a:ext cx="2325600" cy="3311419"/>
            <a:chOff x="6190316" y="2208327"/>
            <a:chExt cx="2325600" cy="3311419"/>
          </a:xfrm>
        </p:grpSpPr>
        <p:sp>
          <p:nvSpPr>
            <p:cNvPr id="17" name="圆角矩形 16"/>
            <p:cNvSpPr/>
            <p:nvPr/>
          </p:nvSpPr>
          <p:spPr>
            <a:xfrm>
              <a:off x="6191816" y="2208327"/>
              <a:ext cx="2324100" cy="3311419"/>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6241125" y="4281588"/>
              <a:ext cx="2186941" cy="7772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sp>
          <p:nvSpPr>
            <p:cNvPr id="31" name="矩形 30"/>
            <p:cNvSpPr/>
            <p:nvPr/>
          </p:nvSpPr>
          <p:spPr>
            <a:xfrm>
              <a:off x="6241125" y="3925798"/>
              <a:ext cx="15544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防止数据泄露</a:t>
              </a:r>
            </a:p>
          </p:txBody>
        </p:sp>
        <p:pic>
          <p:nvPicPr>
            <p:cNvPr id="18" name="图片 17"/>
            <p:cNvPicPr>
              <a:picLocks noChangeAspect="1"/>
            </p:cNvPicPr>
            <p:nvPr/>
          </p:nvPicPr>
          <p:blipFill>
            <a:blip r:embed="rId6">
              <a:extLst>
                <a:ext uri="{28A0092B-C50C-407E-A947-70E740481C1C}">
                  <a14:useLocalDpi val="0"/>
                </a:ext>
              </a:extLst>
            </a:blip>
            <a:stretch>
              <a:fillRect/>
            </a:stretch>
          </p:blipFill>
          <p:spPr>
            <a:xfrm>
              <a:off x="6190316" y="2208327"/>
              <a:ext cx="2325600" cy="1651513"/>
            </a:xfrm>
            <a:prstGeom prst="rect">
              <a:avLst/>
            </a:prstGeom>
          </p:spPr>
        </p:pic>
      </p:grpSp>
    </p:spTree>
    <p:extLst>
      <p:ext uri="{BB962C8B-B14F-4D97-AF65-F5344CB8AC3E}">
        <p14:creationId val="11997828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10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1">
                                  <p:stCondLst>
                                    <p:cond delay="20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ppt_x"/>
                                          </p:val>
                                        </p:tav>
                                        <p:tav tm="100000">
                                          <p:val>
                                            <p:strVal val="#ppt_x"/>
                                          </p:val>
                                        </p:tav>
                                      </p:tavLst>
                                    </p:anim>
                                    <p:anim calcmode="lin" valueType="num">
                                      <p:cBhvr additive="base">
                                        <p:cTn dur="500" fill="hold" id="16"/>
                                        <p:tgtEl>
                                          <p:spTgt spid="11"/>
                                        </p:tgtEl>
                                        <p:attrNameLst>
                                          <p:attrName>ppt_y</p:attrName>
                                        </p:attrNameLst>
                                      </p:cBhvr>
                                      <p:tavLst>
                                        <p:tav tm="0">
                                          <p:val>
                                            <p:strVal val="0-#ppt_h/2"/>
                                          </p:val>
                                        </p:tav>
                                        <p:tav tm="100000">
                                          <p:val>
                                            <p:strVal val="#ppt_y"/>
                                          </p:val>
                                        </p:tav>
                                      </p:tavLst>
                                    </p:anim>
                                  </p:childTnLst>
                                </p:cTn>
                              </p:par>
                              <p:par>
                                <p:cTn decel="100000" fill="hold" id="17" nodeType="withEffect" presetClass="entr" presetID="2" presetSubtype="6">
                                  <p:stCondLst>
                                    <p:cond delay="30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1+#ppt_w/2"/>
                                          </p:val>
                                        </p:tav>
                                        <p:tav tm="100000">
                                          <p:val>
                                            <p:strVal val="#ppt_x"/>
                                          </p:val>
                                        </p:tav>
                                      </p:tavLst>
                                    </p:anim>
                                    <p:anim calcmode="lin" valueType="num">
                                      <p:cBhvr additive="base">
                                        <p:cTn dur="500" fill="hold" id="20"/>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1905" y="0"/>
            <a:ext cx="12192000" cy="4330700"/>
          </a:xfrm>
          <a:prstGeom prst="rect">
            <a:avLst/>
          </a:prstGeom>
        </p:spPr>
      </p:pic>
      <p:sp>
        <p:nvSpPr>
          <p:cNvPr id="2" name="文本框 1"/>
          <p:cNvSpPr txBox="1"/>
          <p:nvPr/>
        </p:nvSpPr>
        <p:spPr>
          <a:xfrm>
            <a:off x="603250" y="461804"/>
            <a:ext cx="2316480" cy="518160"/>
          </a:xfrm>
          <a:prstGeom prst="rect">
            <a:avLst/>
          </a:prstGeom>
          <a:noFill/>
        </p:spPr>
        <p:txBody>
          <a:bodyPr rtlCol="0" wrap="none">
            <a:spAutoFit/>
          </a:bodyPr>
          <a:lstStyle/>
          <a:p>
            <a:r>
              <a:rPr altLang="en-US" lang="zh-CN" sz="2800">
                <a:solidFill>
                  <a:schemeClr val="tx1">
                    <a:lumMod val="85000"/>
                    <a:lumOff val="15000"/>
                  </a:schemeClr>
                </a:solidFill>
                <a:latin charset="-122" panose="020b0300000000000000" pitchFamily="34" typeface="思源黑体 CN Light"/>
                <a:ea charset="-122" panose="020b0300000000000000" pitchFamily="34" typeface="思源黑体 CN Light"/>
              </a:rPr>
              <a:t>金融专属产品</a:t>
            </a:r>
          </a:p>
        </p:txBody>
      </p:sp>
      <p:sp>
        <p:nvSpPr>
          <p:cNvPr id="3" name="文本框 2"/>
          <p:cNvSpPr txBox="1"/>
          <p:nvPr/>
        </p:nvSpPr>
        <p:spPr>
          <a:xfrm>
            <a:off x="603250" y="1037411"/>
            <a:ext cx="5815330" cy="365760"/>
          </a:xfrm>
          <a:prstGeom prst="rect">
            <a:avLst/>
          </a:prstGeom>
          <a:noFill/>
        </p:spPr>
        <p:txBody>
          <a:bodyPr rtlCol="0" wrap="none">
            <a:spAutoFit/>
          </a:bodyPr>
          <a:lstStyle/>
          <a:p>
            <a:r>
              <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rPr>
              <a:t>提供100%为您量身打造的金融云服务，业务上云无门槛</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extLst>
              <a:ext uri="{28A0092B-C50C-407E-A947-70E740481C1C}">
                <a14:useLocalDpi val="0"/>
              </a:ext>
            </a:extLst>
          </a:blip>
          <a:stretch>
            <a:fillRect/>
          </a:stretch>
        </p:blipFill>
        <p:spPr>
          <a:xfrm>
            <a:off x="312657" y="2412131"/>
            <a:ext cx="3990867" cy="2798194"/>
          </a:xfrm>
          <a:prstGeom prst="rect">
            <a:avLst/>
          </a:prstGeom>
        </p:spPr>
      </p:pic>
      <p:sp>
        <p:nvSpPr>
          <p:cNvPr id="8" name="矩形 7"/>
          <p:cNvSpPr/>
          <p:nvPr/>
        </p:nvSpPr>
        <p:spPr>
          <a:xfrm>
            <a:off x="4077297" y="2380654"/>
            <a:ext cx="1198880" cy="396240"/>
          </a:xfrm>
          <a:prstGeom prst="rect">
            <a:avLst/>
          </a:prstGeom>
        </p:spPr>
        <p:txBody>
          <a:bodyPr wrap="none">
            <a:spAutoFit/>
          </a:bodyPr>
          <a:lstStyle/>
          <a:p>
            <a:r>
              <a:rPr altLang="en-US" b="1" lang="zh-CN" sz="2000">
                <a:solidFill>
                  <a:srgbClr val="0073D2"/>
                </a:solidFill>
                <a:latin charset="-122" panose="020b0300000000000000" pitchFamily="34" typeface="思源黑体 CN Light"/>
                <a:ea charset="-122" panose="020b0300000000000000" pitchFamily="34" typeface="思源黑体 CN Light"/>
              </a:rPr>
              <a:t>金融专区</a:t>
            </a:r>
          </a:p>
        </p:txBody>
      </p:sp>
      <p:sp>
        <p:nvSpPr>
          <p:cNvPr id="9" name="矩形 8"/>
          <p:cNvSpPr/>
          <p:nvPr/>
        </p:nvSpPr>
        <p:spPr>
          <a:xfrm>
            <a:off x="4077297" y="2879703"/>
            <a:ext cx="7178988" cy="1188720"/>
          </a:xfrm>
          <a:prstGeom prst="rect">
            <a:avLst/>
          </a:prstGeom>
        </p:spPr>
        <p:txBody>
          <a:bodyPr wrap="square">
            <a:spAutoFit/>
          </a:bodyPr>
          <a:lstStyle/>
          <a:p>
            <a:pPr>
              <a:lnSpc>
                <a:spcPct val="150000"/>
              </a:lnSpc>
            </a:pPr>
            <a:r>
              <a:rPr altLang="en-US" lang="zh-CN" sz="1600">
                <a:solidFill>
                  <a:schemeClr val="tx1">
                    <a:lumMod val="50000"/>
                    <a:lumOff val="50000"/>
                  </a:schemeClr>
                </a:solidFill>
                <a:latin charset="-122" panose="020b0300000000000000" pitchFamily="34" typeface="思源黑体 CN Light"/>
                <a:ea charset="-122" panose="020b0300000000000000" pitchFamily="34" typeface="思源黑体 CN Light"/>
              </a:rPr>
              <a:t>国内公有云领域首家国标GB50174-A类金融合规机房，十万级数据中心多年运营经验，国际顶尖数据中心技术；双路独立网络出口，消除单点故障风险；特殊设备物理托管。</a:t>
            </a:r>
          </a:p>
        </p:txBody>
      </p:sp>
      <p:grpSp>
        <p:nvGrpSpPr>
          <p:cNvPr id="5" name="组合 4"/>
          <p:cNvGrpSpPr/>
          <p:nvPr/>
        </p:nvGrpSpPr>
        <p:grpSpPr>
          <a:xfrm>
            <a:off x="4737697" y="4266424"/>
            <a:ext cx="1435228" cy="1113353"/>
            <a:chOff x="4737697" y="4266424"/>
            <a:chExt cx="1435228" cy="1113353"/>
          </a:xfrm>
        </p:grpSpPr>
        <p:sp>
          <p:nvSpPr>
            <p:cNvPr id="11" name="文本框 10"/>
            <p:cNvSpPr txBox="1"/>
            <p:nvPr/>
          </p:nvSpPr>
          <p:spPr>
            <a:xfrm>
              <a:off x="4737697" y="4266424"/>
              <a:ext cx="1402080" cy="822960"/>
            </a:xfrm>
            <a:prstGeom prst="rect">
              <a:avLst/>
            </a:prstGeom>
            <a:solidFill>
              <a:srgbClr val="F2F2F2"/>
            </a:solidFill>
          </p:spPr>
          <p:txBody>
            <a:bodyPr rtlCol="0" wrap="none">
              <a:spAutoFit/>
            </a:bodyPr>
            <a:lstStyle/>
            <a:p>
              <a:r>
                <a:rPr altLang="en-US" lang="zh-CN" smtClean="0" sz="4800">
                  <a:solidFill>
                    <a:schemeClr val="tx1">
                      <a:lumMod val="75000"/>
                      <a:lumOff val="25000"/>
                    </a:schemeClr>
                  </a:solidFill>
                  <a:latin charset="-122" panose="020b0600000000000000" pitchFamily="34" typeface="思源黑体 CN Medium"/>
                  <a:ea charset="-122" panose="020b0600000000000000" pitchFamily="34" typeface="思源黑体 CN Medium"/>
                </a:rPr>
                <a:t>合规</a:t>
              </a:r>
            </a:p>
          </p:txBody>
        </p:sp>
        <p:sp>
          <p:nvSpPr>
            <p:cNvPr id="13" name="矩形 12"/>
            <p:cNvSpPr/>
            <p:nvPr/>
          </p:nvSpPr>
          <p:spPr>
            <a:xfrm>
              <a:off x="4757153" y="4956456"/>
              <a:ext cx="1402080" cy="457200"/>
            </a:xfrm>
            <a:prstGeom prst="rect">
              <a:avLst/>
            </a:prstGeom>
          </p:spPr>
          <p:txBody>
            <a:bodyPr wrap="none">
              <a:spAutoFit/>
            </a:bodyPr>
            <a:lstStyle/>
            <a:p>
              <a:pPr>
                <a:lnSpc>
                  <a:spcPct val="1500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金融监管验收</a:t>
              </a:r>
            </a:p>
          </p:txBody>
        </p:sp>
      </p:grpSp>
      <p:cxnSp>
        <p:nvCxnSpPr>
          <p:cNvPr id="16" name="直接连接符 15"/>
          <p:cNvCxnSpPr/>
          <p:nvPr/>
        </p:nvCxnSpPr>
        <p:spPr>
          <a:xfrm flipH="1">
            <a:off x="6496387" y="4396085"/>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902317" y="4266424"/>
            <a:ext cx="1415772" cy="1113353"/>
            <a:chOff x="6902317" y="4266424"/>
            <a:chExt cx="1415772" cy="1113353"/>
          </a:xfrm>
        </p:grpSpPr>
        <p:sp>
          <p:nvSpPr>
            <p:cNvPr id="27" name="文本框 26"/>
            <p:cNvSpPr txBox="1"/>
            <p:nvPr/>
          </p:nvSpPr>
          <p:spPr>
            <a:xfrm>
              <a:off x="6902316" y="4266424"/>
              <a:ext cx="1402080" cy="822960"/>
            </a:xfrm>
            <a:prstGeom prst="rect">
              <a:avLst/>
            </a:prstGeom>
            <a:solidFill>
              <a:srgbClr val="F2F2F2"/>
            </a:solidFill>
          </p:spPr>
          <p:txBody>
            <a:bodyPr rtlCol="0" wrap="none">
              <a:spAutoFit/>
            </a:bodyPr>
            <a:lstStyle/>
            <a:p>
              <a:r>
                <a:rPr altLang="en-US" lang="zh-CN" smtClean="0" sz="4800">
                  <a:solidFill>
                    <a:schemeClr val="tx1">
                      <a:lumMod val="75000"/>
                      <a:lumOff val="25000"/>
                    </a:schemeClr>
                  </a:solidFill>
                  <a:latin charset="-122" panose="020b0600000000000000" pitchFamily="34" typeface="思源黑体 CN Medium"/>
                  <a:ea charset="-122" panose="020b0600000000000000" pitchFamily="34" typeface="思源黑体 CN Medium"/>
                </a:rPr>
                <a:t>独享</a:t>
              </a:r>
            </a:p>
          </p:txBody>
        </p:sp>
        <p:sp>
          <p:nvSpPr>
            <p:cNvPr id="28" name="矩形 27"/>
            <p:cNvSpPr/>
            <p:nvPr/>
          </p:nvSpPr>
          <p:spPr>
            <a:xfrm>
              <a:off x="7005594" y="4956456"/>
              <a:ext cx="1198880" cy="457200"/>
            </a:xfrm>
            <a:prstGeom prst="rect">
              <a:avLst/>
            </a:prstGeom>
          </p:spPr>
          <p:txBody>
            <a:bodyPr wrap="none">
              <a:spAutoFit/>
            </a:bodyPr>
            <a:lstStyle/>
            <a:p>
              <a:pPr>
                <a:lnSpc>
                  <a:spcPct val="1500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专属服务器</a:t>
              </a:r>
            </a:p>
          </p:txBody>
        </p:sp>
      </p:grpSp>
      <p:cxnSp>
        <p:nvCxnSpPr>
          <p:cNvPr id="29" name="直接连接符 28"/>
          <p:cNvCxnSpPr/>
          <p:nvPr/>
        </p:nvCxnSpPr>
        <p:spPr>
          <a:xfrm flipH="1">
            <a:off x="8751907" y="4396085"/>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9066937" y="4266423"/>
            <a:ext cx="1415772" cy="1113353"/>
            <a:chOff x="9066937" y="4266423"/>
            <a:chExt cx="1415772" cy="1113353"/>
          </a:xfrm>
        </p:grpSpPr>
        <p:sp>
          <p:nvSpPr>
            <p:cNvPr id="30" name="文本框 29"/>
            <p:cNvSpPr txBox="1"/>
            <p:nvPr/>
          </p:nvSpPr>
          <p:spPr>
            <a:xfrm>
              <a:off x="9066938" y="4266423"/>
              <a:ext cx="1402080" cy="822960"/>
            </a:xfrm>
            <a:prstGeom prst="rect">
              <a:avLst/>
            </a:prstGeom>
            <a:solidFill>
              <a:srgbClr val="F2F2F2"/>
            </a:solidFill>
          </p:spPr>
          <p:txBody>
            <a:bodyPr rtlCol="0" wrap="none">
              <a:spAutoFit/>
            </a:bodyPr>
            <a:lstStyle/>
            <a:p>
              <a:r>
                <a:rPr altLang="en-US" lang="zh-CN" smtClean="0" sz="4800">
                  <a:solidFill>
                    <a:schemeClr val="tx1">
                      <a:lumMod val="75000"/>
                      <a:lumOff val="25000"/>
                    </a:schemeClr>
                  </a:solidFill>
                  <a:latin charset="-122" panose="020b0600000000000000" pitchFamily="34" typeface="思源黑体 CN Medium"/>
                  <a:ea charset="-122" panose="020b0600000000000000" pitchFamily="34" typeface="思源黑体 CN Medium"/>
                </a:rPr>
                <a:t>灵活</a:t>
              </a:r>
            </a:p>
          </p:txBody>
        </p:sp>
        <p:sp>
          <p:nvSpPr>
            <p:cNvPr id="31" name="矩形 30"/>
            <p:cNvSpPr/>
            <p:nvPr/>
          </p:nvSpPr>
          <p:spPr>
            <a:xfrm>
              <a:off x="9284515" y="4956455"/>
              <a:ext cx="995680" cy="457200"/>
            </a:xfrm>
            <a:prstGeom prst="rect">
              <a:avLst/>
            </a:prstGeom>
          </p:spPr>
          <p:txBody>
            <a:bodyPr wrap="none">
              <a:spAutoFit/>
            </a:bodyPr>
            <a:lstStyle/>
            <a:p>
              <a:pPr>
                <a:lnSpc>
                  <a:spcPct val="1500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弹性扩展</a:t>
              </a:r>
            </a:p>
          </p:txBody>
        </p:sp>
      </p:grpSp>
    </p:spTree>
    <p:extLst>
      <p:ext uri="{BB962C8B-B14F-4D97-AF65-F5344CB8AC3E}">
        <p14:creationId val="433287815"/>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500" id="18"/>
                                        <p:tgtEl>
                                          <p:spTgt spid="5"/>
                                        </p:tgtEl>
                                      </p:cBhvr>
                                    </p:animEffect>
                                    <p:anim calcmode="lin" valueType="num">
                                      <p:cBhvr>
                                        <p:cTn dur="500" fill="hold" id="19"/>
                                        <p:tgtEl>
                                          <p:spTgt spid="5"/>
                                        </p:tgtEl>
                                        <p:attrNameLst>
                                          <p:attrName>ppt_x</p:attrName>
                                        </p:attrNameLst>
                                      </p:cBhvr>
                                      <p:tavLst>
                                        <p:tav tm="0">
                                          <p:val>
                                            <p:strVal val="#ppt_x"/>
                                          </p:val>
                                        </p:tav>
                                        <p:tav tm="100000">
                                          <p:val>
                                            <p:strVal val="#ppt_x"/>
                                          </p:val>
                                        </p:tav>
                                      </p:tavLst>
                                    </p:anim>
                                    <p:anim calcmode="lin" valueType="num">
                                      <p:cBhvr>
                                        <p:cTn dur="500" fill="hold" id="20"/>
                                        <p:tgtEl>
                                          <p:spTgt spid="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anim calcmode="lin" valueType="num">
                                      <p:cBhvr>
                                        <p:cTn dur="500" fill="hold" id="25"/>
                                        <p:tgtEl>
                                          <p:spTgt spid="10"/>
                                        </p:tgtEl>
                                        <p:attrNameLst>
                                          <p:attrName>ppt_x</p:attrName>
                                        </p:attrNameLst>
                                      </p:cBhvr>
                                      <p:tavLst>
                                        <p:tav tm="0">
                                          <p:val>
                                            <p:strVal val="#ppt_x"/>
                                          </p:val>
                                        </p:tav>
                                        <p:tav tm="100000">
                                          <p:val>
                                            <p:strVal val="#ppt_x"/>
                                          </p:val>
                                        </p:tav>
                                      </p:tavLst>
                                    </p:anim>
                                    <p:anim calcmode="lin" valueType="num">
                                      <p:cBhvr>
                                        <p:cTn dur="50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anim calcmode="lin" valueType="num">
                                      <p:cBhvr>
                                        <p:cTn dur="500" fill="hold" id="31"/>
                                        <p:tgtEl>
                                          <p:spTgt spid="12"/>
                                        </p:tgtEl>
                                        <p:attrNameLst>
                                          <p:attrName>ppt_x</p:attrName>
                                        </p:attrNameLst>
                                      </p:cBhvr>
                                      <p:tavLst>
                                        <p:tav tm="0">
                                          <p:val>
                                            <p:strVal val="#ppt_x"/>
                                          </p:val>
                                        </p:tav>
                                        <p:tav tm="100000">
                                          <p:val>
                                            <p:strVal val="#ppt_x"/>
                                          </p:val>
                                        </p:tav>
                                      </p:tavLst>
                                    </p:anim>
                                    <p:anim calcmode="lin" valueType="num">
                                      <p:cBhvr>
                                        <p:cTn dur="500" fill="hold" id="32"/>
                                        <p:tgtEl>
                                          <p:spTgt spid="12"/>
                                        </p:tgtEl>
                                        <p:attrNameLst>
                                          <p:attrName>ppt_y</p:attrName>
                                        </p:attrNameLst>
                                      </p:cBhvr>
                                      <p:tavLst>
                                        <p:tav tm="0">
                                          <p:val>
                                            <p:strVal val="#ppt_y+.1"/>
                                          </p:val>
                                        </p:tav>
                                        <p:tav tm="100000">
                                          <p:val>
                                            <p:strVal val="#ppt_y"/>
                                          </p:val>
                                        </p:tav>
                                      </p:tavLst>
                                    </p:anim>
                                  </p:childTnLst>
                                </p:cTn>
                              </p:par>
                              <p:par>
                                <p:cTn fill="hold" id="33" nodeType="withEffect" presetClass="entr" presetID="10"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500" id="35"/>
                                        <p:tgtEl>
                                          <p:spTgt spid="16"/>
                                        </p:tgtEl>
                                      </p:cBhvr>
                                    </p:animEffect>
                                  </p:childTnLst>
                                </p:cTn>
                              </p:par>
                              <p:par>
                                <p:cTn fill="hold" id="36" nodeType="withEffect" presetClass="entr" presetID="10" presetSubtype="0">
                                  <p:stCondLst>
                                    <p:cond delay="0"/>
                                  </p:stCondLst>
                                  <p:childTnLst>
                                    <p:set>
                                      <p:cBhvr>
                                        <p:cTn dur="1" fill="hold" id="37">
                                          <p:stCondLst>
                                            <p:cond delay="0"/>
                                          </p:stCondLst>
                                        </p:cTn>
                                        <p:tgtEl>
                                          <p:spTgt spid="29"/>
                                        </p:tgtEl>
                                        <p:attrNameLst>
                                          <p:attrName>style.visibility</p:attrName>
                                        </p:attrNameLst>
                                      </p:cBhvr>
                                      <p:to>
                                        <p:strVal val="visible"/>
                                      </p:to>
                                    </p:set>
                                    <p:animEffect filter="fade" transition="in">
                                      <p:cBhvr>
                                        <p:cTn dur="500" id="3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1905" y="0"/>
            <a:ext cx="12192000" cy="4330700"/>
          </a:xfrm>
          <a:prstGeom prst="rect">
            <a:avLst/>
          </a:prstGeom>
        </p:spPr>
      </p:pic>
      <p:sp>
        <p:nvSpPr>
          <p:cNvPr id="2" name="文本框 1"/>
          <p:cNvSpPr txBox="1"/>
          <p:nvPr/>
        </p:nvSpPr>
        <p:spPr>
          <a:xfrm>
            <a:off x="603250" y="461804"/>
            <a:ext cx="2316480" cy="518160"/>
          </a:xfrm>
          <a:prstGeom prst="rect">
            <a:avLst/>
          </a:prstGeom>
          <a:noFill/>
        </p:spPr>
        <p:txBody>
          <a:bodyPr rtlCol="0" wrap="none">
            <a:spAutoFit/>
          </a:bodyPr>
          <a:lstStyle/>
          <a:p>
            <a:r>
              <a:rPr altLang="en-US" lang="zh-CN" sz="2800">
                <a:solidFill>
                  <a:schemeClr val="tx1">
                    <a:lumMod val="85000"/>
                    <a:lumOff val="15000"/>
                  </a:schemeClr>
                </a:solidFill>
                <a:latin charset="-122" panose="020b0300000000000000" pitchFamily="34" typeface="思源黑体 CN Light"/>
                <a:ea charset="-122" panose="020b0300000000000000" pitchFamily="34" typeface="思源黑体 CN Light"/>
              </a:rPr>
              <a:t>金融专属产品</a:t>
            </a:r>
          </a:p>
        </p:txBody>
      </p:sp>
      <p:sp>
        <p:nvSpPr>
          <p:cNvPr id="3" name="文本框 2"/>
          <p:cNvSpPr txBox="1"/>
          <p:nvPr/>
        </p:nvSpPr>
        <p:spPr>
          <a:xfrm>
            <a:off x="603250" y="1037411"/>
            <a:ext cx="5815330" cy="365760"/>
          </a:xfrm>
          <a:prstGeom prst="rect">
            <a:avLst/>
          </a:prstGeom>
          <a:noFill/>
        </p:spPr>
        <p:txBody>
          <a:bodyPr rtlCol="0" wrap="none">
            <a:spAutoFit/>
          </a:bodyPr>
          <a:lstStyle/>
          <a:p>
            <a:r>
              <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rPr>
              <a:t>提供100%为您量身打造的金融云服务，业务上云无门槛</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406" y="2173465"/>
            <a:ext cx="1452880" cy="396240"/>
          </a:xfrm>
          <a:prstGeom prst="rect">
            <a:avLst/>
          </a:prstGeom>
        </p:spPr>
        <p:txBody>
          <a:bodyPr wrap="none">
            <a:spAutoFit/>
          </a:bodyPr>
          <a:lstStyle/>
          <a:p>
            <a:r>
              <a:rPr altLang="en-US" b="1" lang="zh-CN" smtClean="0" sz="2000">
                <a:solidFill>
                  <a:srgbClr val="0073D2"/>
                </a:solidFill>
                <a:latin charset="-122" panose="020b0300000000000000" pitchFamily="34" typeface="思源黑体 CN Light"/>
                <a:ea charset="-122" panose="020b0300000000000000" pitchFamily="34" typeface="思源黑体 CN Light"/>
              </a:rPr>
              <a:t>金融大数据</a:t>
            </a:r>
          </a:p>
        </p:txBody>
      </p:sp>
      <p:sp>
        <p:nvSpPr>
          <p:cNvPr id="9" name="矩形 8"/>
          <p:cNvSpPr/>
          <p:nvPr/>
        </p:nvSpPr>
        <p:spPr>
          <a:xfrm>
            <a:off x="710406" y="2672514"/>
            <a:ext cx="7178988" cy="1554480"/>
          </a:xfrm>
          <a:prstGeom prst="rect">
            <a:avLst/>
          </a:prstGeom>
        </p:spPr>
        <p:txBody>
          <a:bodyPr wrap="square">
            <a:spAutoFit/>
          </a:bodyPr>
          <a:lstStyle/>
          <a:p>
            <a:pPr>
              <a:lnSpc>
                <a:spcPct val="150000"/>
              </a:lnSpc>
            </a:pPr>
            <a:r>
              <a:rPr altLang="en-US" lang="zh-CN" sz="1600">
                <a:solidFill>
                  <a:schemeClr val="tx1">
                    <a:lumMod val="50000"/>
                    <a:lumOff val="50000"/>
                  </a:schemeClr>
                </a:solidFill>
                <a:latin charset="-122" panose="020b0300000000000000" pitchFamily="34" typeface="思源黑体 CN Light"/>
                <a:ea charset="-122" panose="020b0300000000000000" pitchFamily="34" typeface="思源黑体 CN Light"/>
              </a:rPr>
              <a:t>腾讯云大数据依托腾讯多年积累，为您一键式搭建独享大数据分析平台，提供精准个性化用户分析报告，以及反欺诈风控、数据分析等数据应用，深入挖掘客户价值，有效提升数据分析和商业决策效率，降低金融风险，精准触达目标用户。</a:t>
            </a:r>
          </a:p>
        </p:txBody>
      </p:sp>
      <p:grpSp>
        <p:nvGrpSpPr>
          <p:cNvPr id="7" name="组合 6"/>
          <p:cNvGrpSpPr/>
          <p:nvPr/>
        </p:nvGrpSpPr>
        <p:grpSpPr>
          <a:xfrm>
            <a:off x="1370806" y="4364035"/>
            <a:ext cx="1415772" cy="1113353"/>
            <a:chOff x="1370806" y="4364035"/>
            <a:chExt cx="1415772" cy="1113353"/>
          </a:xfrm>
        </p:grpSpPr>
        <p:sp>
          <p:nvSpPr>
            <p:cNvPr id="11" name="文本框 10"/>
            <p:cNvSpPr txBox="1"/>
            <p:nvPr/>
          </p:nvSpPr>
          <p:spPr>
            <a:xfrm>
              <a:off x="1370806" y="4364035"/>
              <a:ext cx="1402080" cy="822960"/>
            </a:xfrm>
            <a:prstGeom prst="rect">
              <a:avLst/>
            </a:prstGeom>
            <a:solidFill>
              <a:srgbClr val="F2F2F2"/>
            </a:solidFill>
          </p:spPr>
          <p:txBody>
            <a:bodyPr rtlCol="0" wrap="none">
              <a:spAutoFit/>
            </a:bodyPr>
            <a:lstStyle/>
            <a:p>
              <a:r>
                <a:rPr altLang="en-US" lang="zh-CN" smtClean="0" sz="4800">
                  <a:solidFill>
                    <a:schemeClr val="tx1">
                      <a:lumMod val="75000"/>
                      <a:lumOff val="25000"/>
                    </a:schemeClr>
                  </a:solidFill>
                  <a:latin charset="-122" panose="020b0600000000000000" pitchFamily="34" typeface="思源黑体 CN Medium"/>
                  <a:ea charset="-122" panose="020b0600000000000000" pitchFamily="34" typeface="思源黑体 CN Medium"/>
                </a:rPr>
                <a:t>海量</a:t>
              </a:r>
            </a:p>
          </p:txBody>
        </p:sp>
        <p:sp>
          <p:nvSpPr>
            <p:cNvPr id="13" name="矩形 12"/>
            <p:cNvSpPr/>
            <p:nvPr/>
          </p:nvSpPr>
          <p:spPr>
            <a:xfrm>
              <a:off x="1451222" y="5054067"/>
              <a:ext cx="1198880" cy="457200"/>
            </a:xfrm>
            <a:prstGeom prst="rect">
              <a:avLst/>
            </a:prstGeom>
          </p:spPr>
          <p:txBody>
            <a:bodyPr wrap="none">
              <a:spAutoFit/>
            </a:bodyPr>
            <a:lstStyle/>
            <a:p>
              <a:pPr>
                <a:lnSpc>
                  <a:spcPct val="1500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多维度数据</a:t>
              </a:r>
            </a:p>
          </p:txBody>
        </p:sp>
      </p:grpSp>
      <p:cxnSp>
        <p:nvCxnSpPr>
          <p:cNvPr id="16" name="直接连接符 15"/>
          <p:cNvCxnSpPr/>
          <p:nvPr/>
        </p:nvCxnSpPr>
        <p:spPr>
          <a:xfrm flipH="1">
            <a:off x="3129496" y="4493696"/>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501542" y="4364035"/>
            <a:ext cx="1449656" cy="1151697"/>
            <a:chOff x="3501542" y="4364035"/>
            <a:chExt cx="1449656" cy="1151697"/>
          </a:xfrm>
        </p:grpSpPr>
        <p:sp>
          <p:nvSpPr>
            <p:cNvPr id="27" name="文本框 26"/>
            <p:cNvSpPr txBox="1"/>
            <p:nvPr/>
          </p:nvSpPr>
          <p:spPr>
            <a:xfrm>
              <a:off x="3535426" y="4364035"/>
              <a:ext cx="1402080" cy="822960"/>
            </a:xfrm>
            <a:prstGeom prst="rect">
              <a:avLst/>
            </a:prstGeom>
            <a:solidFill>
              <a:srgbClr val="F2F2F2"/>
            </a:solidFill>
          </p:spPr>
          <p:txBody>
            <a:bodyPr rtlCol="0" wrap="none">
              <a:spAutoFit/>
            </a:bodyPr>
            <a:lstStyle/>
            <a:p>
              <a:r>
                <a:rPr altLang="en-US" lang="zh-CN" smtClean="0" sz="4800">
                  <a:solidFill>
                    <a:schemeClr val="tx1">
                      <a:lumMod val="75000"/>
                      <a:lumOff val="25000"/>
                    </a:schemeClr>
                  </a:solidFill>
                  <a:latin charset="-122" panose="020b0600000000000000" pitchFamily="34" typeface="思源黑体 CN Medium"/>
                  <a:ea charset="-122" panose="020b0600000000000000" pitchFamily="34" typeface="思源黑体 CN Medium"/>
                </a:rPr>
                <a:t>实时</a:t>
              </a:r>
            </a:p>
          </p:txBody>
        </p:sp>
        <p:sp>
          <p:nvSpPr>
            <p:cNvPr id="28" name="矩形 27"/>
            <p:cNvSpPr/>
            <p:nvPr/>
          </p:nvSpPr>
          <p:spPr>
            <a:xfrm>
              <a:off x="3501542" y="5054067"/>
              <a:ext cx="1402080" cy="457200"/>
            </a:xfrm>
            <a:prstGeom prst="rect">
              <a:avLst/>
            </a:prstGeom>
          </p:spPr>
          <p:txBody>
            <a:bodyPr wrap="none">
              <a:spAutoFit/>
            </a:bodyPr>
            <a:lstStyle/>
            <a:p>
              <a:pPr>
                <a:lnSpc>
                  <a:spcPct val="1500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秒级数据转化</a:t>
              </a:r>
            </a:p>
          </p:txBody>
        </p:sp>
      </p:grpSp>
      <p:cxnSp>
        <p:nvCxnSpPr>
          <p:cNvPr id="29" name="直接连接符 28"/>
          <p:cNvCxnSpPr/>
          <p:nvPr/>
        </p:nvCxnSpPr>
        <p:spPr>
          <a:xfrm flipH="1">
            <a:off x="5385016" y="4493696"/>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700046" y="4364034"/>
            <a:ext cx="1415772" cy="1113353"/>
            <a:chOff x="5700046" y="4364034"/>
            <a:chExt cx="1415772" cy="1113353"/>
          </a:xfrm>
        </p:grpSpPr>
        <p:sp>
          <p:nvSpPr>
            <p:cNvPr id="30" name="文本框 29"/>
            <p:cNvSpPr txBox="1"/>
            <p:nvPr/>
          </p:nvSpPr>
          <p:spPr>
            <a:xfrm>
              <a:off x="5700046" y="4364034"/>
              <a:ext cx="1402080" cy="822960"/>
            </a:xfrm>
            <a:prstGeom prst="rect">
              <a:avLst/>
            </a:prstGeom>
            <a:solidFill>
              <a:srgbClr val="F2F2F2"/>
            </a:solidFill>
          </p:spPr>
          <p:txBody>
            <a:bodyPr rtlCol="0" wrap="none">
              <a:spAutoFit/>
            </a:bodyPr>
            <a:lstStyle/>
            <a:p>
              <a:r>
                <a:rPr altLang="en-US" lang="zh-CN" smtClean="0" sz="4800">
                  <a:solidFill>
                    <a:schemeClr val="tx1">
                      <a:lumMod val="75000"/>
                      <a:lumOff val="25000"/>
                    </a:schemeClr>
                  </a:solidFill>
                  <a:latin charset="-122" panose="020b0600000000000000" pitchFamily="34" typeface="思源黑体 CN Medium"/>
                  <a:ea charset="-122" panose="020b0600000000000000" pitchFamily="34" typeface="思源黑体 CN Medium"/>
                </a:rPr>
                <a:t>精准</a:t>
              </a:r>
            </a:p>
          </p:txBody>
        </p:sp>
        <p:sp>
          <p:nvSpPr>
            <p:cNvPr id="31" name="矩形 30"/>
            <p:cNvSpPr/>
            <p:nvPr/>
          </p:nvSpPr>
          <p:spPr>
            <a:xfrm>
              <a:off x="5803322" y="5054066"/>
              <a:ext cx="1198880" cy="457200"/>
            </a:xfrm>
            <a:prstGeom prst="rect">
              <a:avLst/>
            </a:prstGeom>
          </p:spPr>
          <p:txBody>
            <a:bodyPr wrap="none">
              <a:spAutoFit/>
            </a:bodyPr>
            <a:lstStyle/>
            <a:p>
              <a:pPr>
                <a:lnSpc>
                  <a:spcPct val="1500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场景化营销</a:t>
              </a:r>
            </a:p>
          </p:txBody>
        </p:sp>
      </p:grpSp>
      <p:pic>
        <p:nvPicPr>
          <p:cNvPr id="5" name="图片 4"/>
          <p:cNvPicPr>
            <a:picLocks noChangeAspect="1"/>
          </p:cNvPicPr>
          <p:nvPr/>
        </p:nvPicPr>
        <p:blipFill>
          <a:blip r:embed="rId3">
            <a:extLst>
              <a:ext uri="{28A0092B-C50C-407E-A947-70E740481C1C}">
                <a14:useLocalDpi val="0"/>
              </a:ext>
            </a:extLst>
          </a:blip>
          <a:stretch>
            <a:fillRect/>
          </a:stretch>
        </p:blipFill>
        <p:spPr>
          <a:xfrm>
            <a:off x="7991357" y="2274720"/>
            <a:ext cx="3800967" cy="2665046"/>
          </a:xfrm>
          <a:prstGeom prst="rect">
            <a:avLst/>
          </a:prstGeom>
        </p:spPr>
      </p:pic>
    </p:spTree>
    <p:extLst>
      <p:ext uri="{BB962C8B-B14F-4D97-AF65-F5344CB8AC3E}">
        <p14:creationId val="247906368"/>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9"/>
                                        </p:tgtEl>
                                        <p:attrNameLst>
                                          <p:attrName>style.visibility</p:attrName>
                                        </p:attrNameLst>
                                      </p:cBhvr>
                                      <p:to>
                                        <p:strVal val="visible"/>
                                      </p:to>
                                    </p:set>
                                    <p:animEffect filter="wipe(left)" transition="in">
                                      <p:cBhvr>
                                        <p:cTn dur="500" id="10"/>
                                        <p:tgtEl>
                                          <p:spTgt spid="9"/>
                                        </p:tgtEl>
                                      </p:cBhvr>
                                    </p:animEffect>
                                  </p:childTnLst>
                                </p:cTn>
                              </p:par>
                            </p:childTnLst>
                          </p:cTn>
                        </p:par>
                        <p:par>
                          <p:cTn fill="hold" id="11" nodeType="afterGroup">
                            <p:stCondLst>
                              <p:cond delay="500"/>
                            </p:stCondLst>
                            <p:childTnLst>
                              <p:par>
                                <p:cTn fill="hold" id="12" nodeType="afterEffect" presetClass="entr" presetID="10"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500" id="14"/>
                                        <p:tgtEl>
                                          <p:spTgt spid="5"/>
                                        </p:tgtEl>
                                      </p:cBhvr>
                                    </p:animEffect>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anim calcmode="lin" valueType="num">
                                      <p:cBhvr>
                                        <p:cTn dur="500" fill="hold" id="19"/>
                                        <p:tgtEl>
                                          <p:spTgt spid="7"/>
                                        </p:tgtEl>
                                        <p:attrNameLst>
                                          <p:attrName>ppt_x</p:attrName>
                                        </p:attrNameLst>
                                      </p:cBhvr>
                                      <p:tavLst>
                                        <p:tav tm="0">
                                          <p:val>
                                            <p:strVal val="#ppt_x"/>
                                          </p:val>
                                        </p:tav>
                                        <p:tav tm="100000">
                                          <p:val>
                                            <p:strVal val="#ppt_x"/>
                                          </p:val>
                                        </p:tav>
                                      </p:tavLst>
                                    </p:anim>
                                    <p:anim calcmode="lin" valueType="num">
                                      <p:cBhvr>
                                        <p:cTn dur="500" fill="hold" id="20"/>
                                        <p:tgtEl>
                                          <p:spTgt spid="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anim calcmode="lin" valueType="num">
                                      <p:cBhvr>
                                        <p:cTn dur="500" fill="hold" id="25"/>
                                        <p:tgtEl>
                                          <p:spTgt spid="10"/>
                                        </p:tgtEl>
                                        <p:attrNameLst>
                                          <p:attrName>ppt_x</p:attrName>
                                        </p:attrNameLst>
                                      </p:cBhvr>
                                      <p:tavLst>
                                        <p:tav tm="0">
                                          <p:val>
                                            <p:strVal val="#ppt_x"/>
                                          </p:val>
                                        </p:tav>
                                        <p:tav tm="100000">
                                          <p:val>
                                            <p:strVal val="#ppt_x"/>
                                          </p:val>
                                        </p:tav>
                                      </p:tavLst>
                                    </p:anim>
                                    <p:anim calcmode="lin" valueType="num">
                                      <p:cBhvr>
                                        <p:cTn dur="50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anim calcmode="lin" valueType="num">
                                      <p:cBhvr>
                                        <p:cTn dur="500" fill="hold" id="31"/>
                                        <p:tgtEl>
                                          <p:spTgt spid="12"/>
                                        </p:tgtEl>
                                        <p:attrNameLst>
                                          <p:attrName>ppt_x</p:attrName>
                                        </p:attrNameLst>
                                      </p:cBhvr>
                                      <p:tavLst>
                                        <p:tav tm="0">
                                          <p:val>
                                            <p:strVal val="#ppt_x"/>
                                          </p:val>
                                        </p:tav>
                                        <p:tav tm="100000">
                                          <p:val>
                                            <p:strVal val="#ppt_x"/>
                                          </p:val>
                                        </p:tav>
                                      </p:tavLst>
                                    </p:anim>
                                    <p:anim calcmode="lin" valueType="num">
                                      <p:cBhvr>
                                        <p:cTn dur="500" fill="hold" id="32"/>
                                        <p:tgtEl>
                                          <p:spTgt spid="12"/>
                                        </p:tgtEl>
                                        <p:attrNameLst>
                                          <p:attrName>ppt_y</p:attrName>
                                        </p:attrNameLst>
                                      </p:cBhvr>
                                      <p:tavLst>
                                        <p:tav tm="0">
                                          <p:val>
                                            <p:strVal val="#ppt_y+.1"/>
                                          </p:val>
                                        </p:tav>
                                        <p:tav tm="100000">
                                          <p:val>
                                            <p:strVal val="#ppt_y"/>
                                          </p:val>
                                        </p:tav>
                                      </p:tavLst>
                                    </p:anim>
                                  </p:childTnLst>
                                </p:cTn>
                              </p:par>
                              <p:par>
                                <p:cTn fill="hold" id="33" nodeType="withEffect" presetClass="entr" presetID="10"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500" id="35"/>
                                        <p:tgtEl>
                                          <p:spTgt spid="16"/>
                                        </p:tgtEl>
                                      </p:cBhvr>
                                    </p:animEffect>
                                  </p:childTnLst>
                                </p:cTn>
                              </p:par>
                              <p:par>
                                <p:cTn fill="hold" id="36" nodeType="withEffect" presetClass="entr" presetID="10" presetSubtype="0">
                                  <p:stCondLst>
                                    <p:cond delay="0"/>
                                  </p:stCondLst>
                                  <p:childTnLst>
                                    <p:set>
                                      <p:cBhvr>
                                        <p:cTn dur="1" fill="hold" id="37">
                                          <p:stCondLst>
                                            <p:cond delay="0"/>
                                          </p:stCondLst>
                                        </p:cTn>
                                        <p:tgtEl>
                                          <p:spTgt spid="29"/>
                                        </p:tgtEl>
                                        <p:attrNameLst>
                                          <p:attrName>style.visibility</p:attrName>
                                        </p:attrNameLst>
                                      </p:cBhvr>
                                      <p:to>
                                        <p:strVal val="visible"/>
                                      </p:to>
                                    </p:set>
                                    <p:animEffect filter="fade" transition="in">
                                      <p:cBhvr>
                                        <p:cTn dur="500" id="3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1905" y="0"/>
            <a:ext cx="12192000" cy="4330700"/>
          </a:xfrm>
          <a:prstGeom prst="rect">
            <a:avLst/>
          </a:prstGeom>
        </p:spPr>
      </p:pic>
      <p:sp>
        <p:nvSpPr>
          <p:cNvPr id="2" name="文本框 1"/>
          <p:cNvSpPr txBox="1"/>
          <p:nvPr/>
        </p:nvSpPr>
        <p:spPr>
          <a:xfrm>
            <a:off x="603250" y="461804"/>
            <a:ext cx="16052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活动流程</a:t>
            </a:r>
          </a:p>
        </p:txBody>
      </p:sp>
      <p:sp>
        <p:nvSpPr>
          <p:cNvPr id="3" name="文本框 2"/>
          <p:cNvSpPr txBox="1"/>
          <p:nvPr/>
        </p:nvSpPr>
        <p:spPr>
          <a:xfrm>
            <a:off x="603250" y="1037411"/>
            <a:ext cx="2240280" cy="365760"/>
          </a:xfrm>
          <a:prstGeom prst="rect">
            <a:avLst/>
          </a:prstGeom>
          <a:noFill/>
        </p:spPr>
        <p:txBody>
          <a:bodyPr rtlCol="0" wrap="none">
            <a:spAutoFit/>
          </a:bodyPr>
          <a:lstStyle/>
          <a:p>
            <a:r>
              <a:rPr altLang="en-US" lang="zh-CN" smtClean="0">
                <a:solidFill>
                  <a:schemeClr val="tx1">
                    <a:lumMod val="85000"/>
                    <a:lumOff val="15000"/>
                  </a:schemeClr>
                </a:solidFill>
                <a:latin charset="-122" panose="020b0300000000000000" pitchFamily="34" typeface="思源黑体 CN Light"/>
                <a:ea charset="-122" panose="020b0300000000000000" pitchFamily="34" typeface="思源黑体 CN Light"/>
              </a:rPr>
              <a:t>前海梦工场走进腾讯</a:t>
            </a:r>
          </a:p>
        </p:txBody>
      </p:sp>
      <p:cxnSp>
        <p:nvCxnSpPr>
          <p:cNvPr id="4" name="直接连接符 3"/>
          <p:cNvCxnSpPr/>
          <p:nvPr/>
        </p:nvCxnSpPr>
        <p:spPr>
          <a:xfrm>
            <a:off x="710406" y="1006455"/>
            <a:ext cx="194524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399723" y="2842245"/>
            <a:ext cx="725683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rot="5400000">
            <a:off x="1451884" y="2744818"/>
            <a:ext cx="386715" cy="194854"/>
            <a:chOff x="5866133" y="6441144"/>
            <a:chExt cx="386715" cy="194854"/>
          </a:xfrm>
        </p:grpSpPr>
        <p:cxnSp>
          <p:nvCxnSpPr>
            <p:cNvPr id="11" name="直接连接符 10"/>
            <p:cNvCxnSpPr/>
            <p:nvPr/>
          </p:nvCxnSpPr>
          <p:spPr>
            <a:xfrm>
              <a:off x="5866133" y="6441144"/>
              <a:ext cx="194854" cy="194854"/>
            </a:xfrm>
            <a:prstGeom prst="line">
              <a:avLst/>
            </a:prstGeom>
            <a:solidFill>
              <a:srgbClr val="FFC000"/>
            </a:solidFill>
            <a:ln w="19050">
              <a:solidFill>
                <a:srgbClr val="006ECC"/>
              </a:solidFil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V="1">
              <a:off x="6051461" y="6441621"/>
              <a:ext cx="201387" cy="193358"/>
            </a:xfrm>
            <a:prstGeom prst="line">
              <a:avLst/>
            </a:prstGeom>
            <a:solidFill>
              <a:srgbClr val="FFC000"/>
            </a:solidFill>
            <a:ln w="19050">
              <a:solidFill>
                <a:srgbClr val="006ECC"/>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3151590" y="2746995"/>
            <a:ext cx="190500" cy="190500"/>
          </a:xfrm>
          <a:prstGeom prst="ellipse">
            <a:avLst/>
          </a:prstGeom>
          <a:solidFill>
            <a:srgbClr val="F2F2F2"/>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flipH="1" rot="16200000">
            <a:off x="10215067" y="2744819"/>
            <a:ext cx="386715" cy="194854"/>
            <a:chOff x="5866133" y="6441144"/>
            <a:chExt cx="386715" cy="194854"/>
          </a:xfrm>
        </p:grpSpPr>
        <p:cxnSp>
          <p:nvCxnSpPr>
            <p:cNvPr id="15" name="直接连接符 14"/>
            <p:cNvCxnSpPr/>
            <p:nvPr/>
          </p:nvCxnSpPr>
          <p:spPr>
            <a:xfrm>
              <a:off x="5866133" y="6441144"/>
              <a:ext cx="194854" cy="194854"/>
            </a:xfrm>
            <a:prstGeom prst="line">
              <a:avLst/>
            </a:prstGeom>
            <a:solidFill>
              <a:srgbClr val="FFC000"/>
            </a:solidFill>
            <a:ln w="19050">
              <a:solidFill>
                <a:srgbClr val="006ECC"/>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V="1">
              <a:off x="6051461" y="6441621"/>
              <a:ext cx="201387" cy="193358"/>
            </a:xfrm>
            <a:prstGeom prst="line">
              <a:avLst/>
            </a:prstGeom>
            <a:solidFill>
              <a:srgbClr val="FFC000"/>
            </a:solidFill>
            <a:ln w="19050">
              <a:solidFill>
                <a:srgbClr val="006ECC"/>
              </a:solidFill>
            </a:ln>
          </p:spPr>
          <p:style>
            <a:lnRef idx="1">
              <a:schemeClr val="accent1"/>
            </a:lnRef>
            <a:fillRef idx="0">
              <a:schemeClr val="accent1"/>
            </a:fillRef>
            <a:effectRef idx="0">
              <a:schemeClr val="accent1"/>
            </a:effectRef>
            <a:fontRef idx="minor">
              <a:schemeClr val="tx1"/>
            </a:fontRef>
          </p:style>
        </p:cxnSp>
      </p:grpSp>
      <p:sp>
        <p:nvSpPr>
          <p:cNvPr id="17" name="椭圆 16"/>
          <p:cNvSpPr/>
          <p:nvPr/>
        </p:nvSpPr>
        <p:spPr>
          <a:xfrm>
            <a:off x="4586190" y="2746995"/>
            <a:ext cx="190500" cy="190500"/>
          </a:xfrm>
          <a:prstGeom prst="ellipse">
            <a:avLst/>
          </a:prstGeom>
          <a:solidFill>
            <a:srgbClr val="F2F2F2"/>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6020790" y="2746995"/>
            <a:ext cx="190500" cy="190500"/>
          </a:xfrm>
          <a:prstGeom prst="ellipse">
            <a:avLst/>
          </a:prstGeom>
          <a:solidFill>
            <a:srgbClr val="006ECC"/>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7455390" y="2746995"/>
            <a:ext cx="190500" cy="190500"/>
          </a:xfrm>
          <a:prstGeom prst="ellipse">
            <a:avLst/>
          </a:prstGeom>
          <a:solidFill>
            <a:srgbClr val="F2F2F2"/>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8889990" y="2747810"/>
            <a:ext cx="190500" cy="190500"/>
          </a:xfrm>
          <a:prstGeom prst="ellipse">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2793450" y="3031931"/>
            <a:ext cx="906780" cy="640080"/>
          </a:xfrm>
          <a:prstGeom prst="rect">
            <a:avLst/>
          </a:prstGeom>
          <a:noFill/>
        </p:spPr>
        <p:txBody>
          <a:bodyPr rtlCol="0" wrap="none">
            <a:spAutoFit/>
          </a:bodyPr>
          <a:lstStyle/>
          <a:p>
            <a:pPr algn="ctr"/>
            <a:r>
              <a:rPr altLang="en-US" lang="zh-CN">
                <a:solidFill>
                  <a:schemeClr val="tx1">
                    <a:lumMod val="50000"/>
                    <a:lumOff val="50000"/>
                  </a:schemeClr>
                </a:solidFill>
                <a:latin charset="-122" panose="020b0300000000000000" pitchFamily="34" typeface="思源黑体 CN Light"/>
                <a:ea charset="-122" panose="020b0300000000000000" pitchFamily="34" typeface="思源黑体 CN Light"/>
              </a:rPr>
              <a:t>北京站</a:t>
            </a:r>
          </a:p>
          <a:p>
            <a:pPr algn="ctr"/>
            <a:r>
              <a:rPr altLang="en-US" lang="zh-CN">
                <a:solidFill>
                  <a:schemeClr val="tx1">
                    <a:lumMod val="50000"/>
                    <a:lumOff val="50000"/>
                  </a:schemeClr>
                </a:solidFill>
                <a:latin charset="-122" panose="020b0300000000000000" pitchFamily="34" typeface="思源黑体 CN Light"/>
                <a:ea charset="-122" panose="020b0300000000000000" pitchFamily="34" typeface="思源黑体 CN Light"/>
              </a:rPr>
              <a:t>1月1日</a:t>
            </a:r>
          </a:p>
        </p:txBody>
      </p:sp>
      <p:sp>
        <p:nvSpPr>
          <p:cNvPr id="24" name="文本框 23"/>
          <p:cNvSpPr txBox="1"/>
          <p:nvPr/>
        </p:nvSpPr>
        <p:spPr>
          <a:xfrm>
            <a:off x="4247101" y="3031931"/>
            <a:ext cx="868680" cy="640080"/>
          </a:xfrm>
          <a:prstGeom prst="rect">
            <a:avLst/>
          </a:prstGeom>
          <a:noFill/>
        </p:spPr>
        <p:txBody>
          <a:bodyPr rtlCol="0" wrap="none">
            <a:spAutoFit/>
          </a:bodyPr>
          <a:lstStyle/>
          <a:p>
            <a:pPr algn="ctr"/>
            <a:r>
              <a:rPr altLang="en-US" lang="zh-CN" smtClean="0">
                <a:solidFill>
                  <a:schemeClr val="tx1">
                    <a:lumMod val="50000"/>
                    <a:lumOff val="50000"/>
                  </a:schemeClr>
                </a:solidFill>
                <a:latin charset="-122" panose="020b0300000000000000" pitchFamily="34" typeface="思源黑体 CN Light"/>
                <a:ea charset="-122" panose="020b0300000000000000" pitchFamily="34" typeface="思源黑体 CN Light"/>
              </a:rPr>
              <a:t>深圳站</a:t>
            </a:r>
          </a:p>
          <a:p>
            <a:pPr algn="ctr"/>
            <a:r>
              <a:rPr altLang="en-US" lang="zh-CN" smtClean="0">
                <a:solidFill>
                  <a:schemeClr val="tx1">
                    <a:lumMod val="50000"/>
                    <a:lumOff val="50000"/>
                  </a:schemeClr>
                </a:solidFill>
                <a:latin charset="-122" panose="020b0300000000000000" pitchFamily="34" typeface="思源黑体 CN Light"/>
                <a:ea charset="-122" panose="020b0300000000000000" pitchFamily="34" typeface="思源黑体 CN Light"/>
              </a:rPr>
              <a:t>3月底</a:t>
            </a:r>
          </a:p>
        </p:txBody>
      </p:sp>
      <p:sp>
        <p:nvSpPr>
          <p:cNvPr id="25" name="文本框 24"/>
          <p:cNvSpPr txBox="1"/>
          <p:nvPr/>
        </p:nvSpPr>
        <p:spPr>
          <a:xfrm>
            <a:off x="5582370" y="3031931"/>
            <a:ext cx="1040130" cy="640080"/>
          </a:xfrm>
          <a:prstGeom prst="rect">
            <a:avLst/>
          </a:prstGeom>
          <a:noFill/>
        </p:spPr>
        <p:txBody>
          <a:bodyPr rtlCol="0" wrap="none">
            <a:spAutoFit/>
          </a:bodyPr>
          <a:lstStyle/>
          <a:p>
            <a:pPr algn="ctr"/>
            <a:r>
              <a:rPr altLang="en-US" lang="zh-CN" smtClean="0">
                <a:solidFill>
                  <a:schemeClr val="tx1">
                    <a:lumMod val="50000"/>
                    <a:lumOff val="50000"/>
                  </a:schemeClr>
                </a:solidFill>
                <a:latin charset="-122" panose="020b0300000000000000" pitchFamily="34" typeface="思源黑体 CN Light"/>
                <a:ea charset="-122" panose="020b0300000000000000" pitchFamily="34" typeface="思源黑体 CN Light"/>
              </a:rPr>
              <a:t>杭州站</a:t>
            </a:r>
          </a:p>
          <a:p>
            <a:pPr algn="ctr"/>
            <a:r>
              <a:rPr altLang="en-US" lang="zh-CN" smtClean="0">
                <a:solidFill>
                  <a:schemeClr val="tx1">
                    <a:lumMod val="50000"/>
                    <a:lumOff val="50000"/>
                  </a:schemeClr>
                </a:solidFill>
                <a:latin charset="-122" panose="020b0300000000000000" pitchFamily="34" typeface="思源黑体 CN Light"/>
                <a:ea charset="-122" panose="020b0300000000000000" pitchFamily="34" typeface="思源黑体 CN Light"/>
              </a:rPr>
              <a:t>6月15日</a:t>
            </a:r>
          </a:p>
        </p:txBody>
      </p:sp>
      <p:sp>
        <p:nvSpPr>
          <p:cNvPr id="26" name="文本框 25"/>
          <p:cNvSpPr txBox="1"/>
          <p:nvPr/>
        </p:nvSpPr>
        <p:spPr>
          <a:xfrm>
            <a:off x="7030575" y="3031931"/>
            <a:ext cx="1040130" cy="640080"/>
          </a:xfrm>
          <a:prstGeom prst="rect">
            <a:avLst/>
          </a:prstGeom>
          <a:noFill/>
        </p:spPr>
        <p:txBody>
          <a:bodyPr rtlCol="0" wrap="none">
            <a:spAutoFit/>
          </a:bodyPr>
          <a:lstStyle/>
          <a:p>
            <a:pPr algn="ctr"/>
            <a:r>
              <a:rPr altLang="en-US" lang="zh-CN" smtClean="0">
                <a:solidFill>
                  <a:schemeClr val="tx1">
                    <a:lumMod val="50000"/>
                    <a:lumOff val="50000"/>
                  </a:schemeClr>
                </a:solidFill>
                <a:latin charset="-122" panose="020b0300000000000000" pitchFamily="34" typeface="思源黑体 CN Light"/>
                <a:ea charset="-122" panose="020b0300000000000000" pitchFamily="34" typeface="思源黑体 CN Light"/>
              </a:rPr>
              <a:t>广州站</a:t>
            </a:r>
          </a:p>
          <a:p>
            <a:pPr algn="ctr"/>
            <a:r>
              <a:rPr altLang="en-US" lang="zh-CN" smtClean="0">
                <a:solidFill>
                  <a:schemeClr val="tx1">
                    <a:lumMod val="50000"/>
                    <a:lumOff val="50000"/>
                  </a:schemeClr>
                </a:solidFill>
                <a:latin charset="-122" panose="020b0300000000000000" pitchFamily="34" typeface="思源黑体 CN Light"/>
                <a:ea charset="-122" panose="020b0300000000000000" pitchFamily="34" typeface="思源黑体 CN Light"/>
              </a:rPr>
              <a:t>7月25日</a:t>
            </a:r>
          </a:p>
        </p:txBody>
      </p:sp>
      <p:sp>
        <p:nvSpPr>
          <p:cNvPr id="27" name="文本框 26"/>
          <p:cNvSpPr txBox="1"/>
          <p:nvPr/>
        </p:nvSpPr>
        <p:spPr>
          <a:xfrm>
            <a:off x="8542278" y="3031930"/>
            <a:ext cx="894080" cy="304800"/>
          </a:xfrm>
          <a:prstGeom prst="rect">
            <a:avLst/>
          </a:prstGeom>
          <a:noFill/>
        </p:spPr>
        <p:txBody>
          <a:bodyPr rtlCol="0" wrap="none">
            <a:spAutoFit/>
          </a:bodyPr>
          <a:lstStyle/>
          <a:p>
            <a:pPr algn="ctr"/>
            <a:r>
              <a:rPr altLang="en-US" lang="zh-CN" smtClean="0" sz="1400">
                <a:solidFill>
                  <a:schemeClr val="bg1">
                    <a:lumMod val="65000"/>
                  </a:schemeClr>
                </a:solidFill>
                <a:latin charset="-122" panose="020b0300000000000000" pitchFamily="34" typeface="思源黑体 CN Light"/>
                <a:ea charset="-122" panose="020b0300000000000000" pitchFamily="34" typeface="思源黑体 CN Light"/>
              </a:rPr>
              <a:t>尽情期待</a:t>
            </a:r>
          </a:p>
        </p:txBody>
      </p:sp>
      <p:sp>
        <p:nvSpPr>
          <p:cNvPr id="28" name="矩形 27"/>
          <p:cNvSpPr/>
          <p:nvPr/>
        </p:nvSpPr>
        <p:spPr>
          <a:xfrm>
            <a:off x="1490678" y="4113626"/>
            <a:ext cx="1198880" cy="396240"/>
          </a:xfrm>
          <a:prstGeom prst="rect">
            <a:avLst/>
          </a:prstGeom>
        </p:spPr>
        <p:txBody>
          <a:bodyPr wrap="none">
            <a:spAutoFit/>
          </a:bodyPr>
          <a:lstStyle/>
          <a:p>
            <a:r>
              <a:rPr altLang="en-US" b="1" lang="zh-CN" smtClean="0" sz="2000">
                <a:solidFill>
                  <a:srgbClr val="0073D2"/>
                </a:solidFill>
                <a:latin charset="-122" panose="020b0300000000000000" pitchFamily="34" typeface="思源黑体 CN Light"/>
                <a:ea charset="-122" panose="020b0300000000000000" pitchFamily="34" typeface="思源黑体 CN Light"/>
              </a:rPr>
              <a:t>活动描述</a:t>
            </a:r>
          </a:p>
        </p:txBody>
      </p:sp>
      <p:sp>
        <p:nvSpPr>
          <p:cNvPr id="29" name="矩形 28"/>
          <p:cNvSpPr/>
          <p:nvPr/>
        </p:nvSpPr>
        <p:spPr>
          <a:xfrm>
            <a:off x="1490678" y="4612675"/>
            <a:ext cx="9210644" cy="1188720"/>
          </a:xfrm>
          <a:prstGeom prst="rect">
            <a:avLst/>
          </a:prstGeom>
        </p:spPr>
        <p:txBody>
          <a:bodyPr wrap="square">
            <a:spAutoFit/>
          </a:bodyPr>
          <a:lstStyle/>
          <a:p>
            <a:pPr>
              <a:lnSpc>
                <a:spcPct val="150000"/>
              </a:lnSpc>
            </a:pPr>
            <a:r>
              <a:rPr altLang="en-US" lang="zh-CN" sz="1600">
                <a:solidFill>
                  <a:schemeClr val="tx1">
                    <a:lumMod val="50000"/>
                    <a:lumOff val="50000"/>
                  </a:schemeClr>
                </a:solidFill>
                <a:latin charset="-122" panose="020b0300000000000000" pitchFamily="34" typeface="思源黑体 CN Light"/>
                <a:ea charset="-122" panose="020b0300000000000000" pitchFamily="34" typeface="思源黑体 CN Light"/>
              </a:rPr>
              <a:t>这是一大段的活动描述，请在这里输入文字这是一大段的活动描述，请在这里输入文字这是一大段的活动描述，请在这里输入文字这是一大段的活动描述，请在这里输入文字这是一大段的活动描述，请在这里输入文字</a:t>
            </a:r>
          </a:p>
        </p:txBody>
      </p:sp>
    </p:spTree>
    <p:extLst>
      <p:ext uri="{BB962C8B-B14F-4D97-AF65-F5344CB8AC3E}">
        <p14:creationId val="365771478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animEffect filter="fade" transition="in">
                                      <p:cBhvr>
                                        <p:cTn dur="500" id="13"/>
                                        <p:tgtEl>
                                          <p:spTgt spid="13"/>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p:cTn dur="500" fill="hold" id="16"/>
                                        <p:tgtEl>
                                          <p:spTgt spid="17"/>
                                        </p:tgtEl>
                                        <p:attrNameLst>
                                          <p:attrName>ppt_w</p:attrName>
                                        </p:attrNameLst>
                                      </p:cBhvr>
                                      <p:tavLst>
                                        <p:tav tm="0">
                                          <p:val>
                                            <p:fltVal val="0"/>
                                          </p:val>
                                        </p:tav>
                                        <p:tav tm="100000">
                                          <p:val>
                                            <p:strVal val="#ppt_w"/>
                                          </p:val>
                                        </p:tav>
                                      </p:tavLst>
                                    </p:anim>
                                    <p:anim calcmode="lin" valueType="num">
                                      <p:cBhvr>
                                        <p:cTn dur="500" fill="hold" id="17"/>
                                        <p:tgtEl>
                                          <p:spTgt spid="17"/>
                                        </p:tgtEl>
                                        <p:attrNameLst>
                                          <p:attrName>ppt_h</p:attrName>
                                        </p:attrNameLst>
                                      </p:cBhvr>
                                      <p:tavLst>
                                        <p:tav tm="0">
                                          <p:val>
                                            <p:fltVal val="0"/>
                                          </p:val>
                                        </p:tav>
                                        <p:tav tm="100000">
                                          <p:val>
                                            <p:strVal val="#ppt_h"/>
                                          </p:val>
                                        </p:tav>
                                      </p:tavLst>
                                    </p:anim>
                                    <p:animEffect filter="fade" transition="in">
                                      <p:cBhvr>
                                        <p:cTn dur="500" id="18"/>
                                        <p:tgtEl>
                                          <p:spTgt spid="1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p:cTn dur="500" fill="hold" id="26"/>
                                        <p:tgtEl>
                                          <p:spTgt spid="19"/>
                                        </p:tgtEl>
                                        <p:attrNameLst>
                                          <p:attrName>ppt_w</p:attrName>
                                        </p:attrNameLst>
                                      </p:cBhvr>
                                      <p:tavLst>
                                        <p:tav tm="0">
                                          <p:val>
                                            <p:fltVal val="0"/>
                                          </p:val>
                                        </p:tav>
                                        <p:tav tm="100000">
                                          <p:val>
                                            <p:strVal val="#ppt_w"/>
                                          </p:val>
                                        </p:tav>
                                      </p:tavLst>
                                    </p:anim>
                                    <p:anim calcmode="lin" valueType="num">
                                      <p:cBhvr>
                                        <p:cTn dur="500" fill="hold" id="27"/>
                                        <p:tgtEl>
                                          <p:spTgt spid="19"/>
                                        </p:tgtEl>
                                        <p:attrNameLst>
                                          <p:attrName>ppt_h</p:attrName>
                                        </p:attrNameLst>
                                      </p:cBhvr>
                                      <p:tavLst>
                                        <p:tav tm="0">
                                          <p:val>
                                            <p:fltVal val="0"/>
                                          </p:val>
                                        </p:tav>
                                        <p:tav tm="100000">
                                          <p:val>
                                            <p:strVal val="#ppt_h"/>
                                          </p:val>
                                        </p:tav>
                                      </p:tavLst>
                                    </p:anim>
                                    <p:animEffect filter="fade" transition="in">
                                      <p:cBhvr>
                                        <p:cTn dur="500" id="28"/>
                                        <p:tgtEl>
                                          <p:spTgt spid="19"/>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ppt_w</p:attrName>
                                        </p:attrNameLst>
                                      </p:cBhvr>
                                      <p:tavLst>
                                        <p:tav tm="0">
                                          <p:val>
                                            <p:fltVal val="0"/>
                                          </p:val>
                                        </p:tav>
                                        <p:tav tm="100000">
                                          <p:val>
                                            <p:strVal val="#ppt_w"/>
                                          </p:val>
                                        </p:tav>
                                      </p:tavLst>
                                    </p:anim>
                                    <p:anim calcmode="lin" valueType="num">
                                      <p:cBhvr>
                                        <p:cTn dur="500" fill="hold" id="32"/>
                                        <p:tgtEl>
                                          <p:spTgt spid="20"/>
                                        </p:tgtEl>
                                        <p:attrNameLst>
                                          <p:attrName>ppt_h</p:attrName>
                                        </p:attrNameLst>
                                      </p:cBhvr>
                                      <p:tavLst>
                                        <p:tav tm="0">
                                          <p:val>
                                            <p:fltVal val="0"/>
                                          </p:val>
                                        </p:tav>
                                        <p:tav tm="100000">
                                          <p:val>
                                            <p:strVal val="#ppt_h"/>
                                          </p:val>
                                        </p:tav>
                                      </p:tavLst>
                                    </p:anim>
                                    <p:animEffect filter="fade" transition="in">
                                      <p:cBhvr>
                                        <p:cTn dur="500" id="33"/>
                                        <p:tgtEl>
                                          <p:spTgt spid="20"/>
                                        </p:tgtEl>
                                      </p:cBhvr>
                                    </p:animEffect>
                                  </p:childTnLst>
                                </p:cTn>
                              </p:par>
                            </p:childTnLst>
                          </p:cTn>
                        </p:par>
                        <p:par>
                          <p:cTn fill="hold" id="34" nodeType="afterGroup">
                            <p:stCondLst>
                              <p:cond delay="1000"/>
                            </p:stCondLst>
                            <p:childTnLst>
                              <p:par>
                                <p:cTn fill="hold" grpId="0" id="35" nodeType="afterEffect" presetClass="entr" presetID="10" presetSubtype="0">
                                  <p:stCondLst>
                                    <p:cond delay="0"/>
                                  </p:stCondLst>
                                  <p:childTnLst>
                                    <p:set>
                                      <p:cBhvr>
                                        <p:cTn dur="1" fill="hold" id="36">
                                          <p:stCondLst>
                                            <p:cond delay="0"/>
                                          </p:stCondLst>
                                        </p:cTn>
                                        <p:tgtEl>
                                          <p:spTgt spid="21"/>
                                        </p:tgtEl>
                                        <p:attrNameLst>
                                          <p:attrName>style.visibility</p:attrName>
                                        </p:attrNameLst>
                                      </p:cBhvr>
                                      <p:to>
                                        <p:strVal val="visible"/>
                                      </p:to>
                                    </p:set>
                                    <p:animEffect filter="fade" transition="in">
                                      <p:cBhvr>
                                        <p:cTn dur="300" id="37"/>
                                        <p:tgtEl>
                                          <p:spTgt spid="21"/>
                                        </p:tgtEl>
                                      </p:cBhvr>
                                    </p:animEffect>
                                  </p:childTnLst>
                                </p:cTn>
                              </p:par>
                            </p:childTnLst>
                          </p:cTn>
                        </p:par>
                        <p:par>
                          <p:cTn fill="hold" id="38" nodeType="afterGroup">
                            <p:stCondLst>
                              <p:cond delay="1300"/>
                            </p:stCondLst>
                            <p:childTnLst>
                              <p:par>
                                <p:cTn fill="hold" grpId="0" id="39" nodeType="afterEffect" presetClass="entr" presetID="10" presetSubtype="0">
                                  <p:stCondLst>
                                    <p:cond delay="0"/>
                                  </p:stCondLst>
                                  <p:childTnLst>
                                    <p:set>
                                      <p:cBhvr>
                                        <p:cTn dur="1" fill="hold" id="40">
                                          <p:stCondLst>
                                            <p:cond delay="0"/>
                                          </p:stCondLst>
                                        </p:cTn>
                                        <p:tgtEl>
                                          <p:spTgt spid="24"/>
                                        </p:tgtEl>
                                        <p:attrNameLst>
                                          <p:attrName>style.visibility</p:attrName>
                                        </p:attrNameLst>
                                      </p:cBhvr>
                                      <p:to>
                                        <p:strVal val="visible"/>
                                      </p:to>
                                    </p:set>
                                    <p:animEffect filter="fade" transition="in">
                                      <p:cBhvr>
                                        <p:cTn dur="300" id="41"/>
                                        <p:tgtEl>
                                          <p:spTgt spid="24"/>
                                        </p:tgtEl>
                                      </p:cBhvr>
                                    </p:animEffect>
                                  </p:childTnLst>
                                </p:cTn>
                              </p:par>
                            </p:childTnLst>
                          </p:cTn>
                        </p:par>
                        <p:par>
                          <p:cTn fill="hold" id="42" nodeType="afterGroup">
                            <p:stCondLst>
                              <p:cond delay="1600"/>
                            </p:stCondLst>
                            <p:childTnLst>
                              <p:par>
                                <p:cTn fill="hold" grpId="0" id="43" nodeType="afterEffect" presetClass="entr" presetID="10" presetSubtype="0">
                                  <p:stCondLst>
                                    <p:cond delay="0"/>
                                  </p:stCondLst>
                                  <p:childTnLst>
                                    <p:set>
                                      <p:cBhvr>
                                        <p:cTn dur="1" fill="hold" id="44">
                                          <p:stCondLst>
                                            <p:cond delay="0"/>
                                          </p:stCondLst>
                                        </p:cTn>
                                        <p:tgtEl>
                                          <p:spTgt spid="25"/>
                                        </p:tgtEl>
                                        <p:attrNameLst>
                                          <p:attrName>style.visibility</p:attrName>
                                        </p:attrNameLst>
                                      </p:cBhvr>
                                      <p:to>
                                        <p:strVal val="visible"/>
                                      </p:to>
                                    </p:set>
                                    <p:animEffect filter="fade" transition="in">
                                      <p:cBhvr>
                                        <p:cTn dur="300" id="45"/>
                                        <p:tgtEl>
                                          <p:spTgt spid="25"/>
                                        </p:tgtEl>
                                      </p:cBhvr>
                                    </p:animEffect>
                                  </p:childTnLst>
                                </p:cTn>
                              </p:par>
                            </p:childTnLst>
                          </p:cTn>
                        </p:par>
                        <p:par>
                          <p:cTn fill="hold" id="46" nodeType="afterGroup">
                            <p:stCondLst>
                              <p:cond delay="1900"/>
                            </p:stCondLst>
                            <p:childTnLst>
                              <p:par>
                                <p:cTn fill="hold" grpId="0" id="47" nodeType="afterEffect" presetClass="entr" presetID="10" presetSubtype="0">
                                  <p:stCondLst>
                                    <p:cond delay="0"/>
                                  </p:stCondLst>
                                  <p:childTnLst>
                                    <p:set>
                                      <p:cBhvr>
                                        <p:cTn dur="1" fill="hold" id="48">
                                          <p:stCondLst>
                                            <p:cond delay="0"/>
                                          </p:stCondLst>
                                        </p:cTn>
                                        <p:tgtEl>
                                          <p:spTgt spid="26"/>
                                        </p:tgtEl>
                                        <p:attrNameLst>
                                          <p:attrName>style.visibility</p:attrName>
                                        </p:attrNameLst>
                                      </p:cBhvr>
                                      <p:to>
                                        <p:strVal val="visible"/>
                                      </p:to>
                                    </p:set>
                                    <p:animEffect filter="fade" transition="in">
                                      <p:cBhvr>
                                        <p:cTn dur="300" id="49"/>
                                        <p:tgtEl>
                                          <p:spTgt spid="26"/>
                                        </p:tgtEl>
                                      </p:cBhvr>
                                    </p:animEffect>
                                  </p:childTnLst>
                                </p:cTn>
                              </p:par>
                            </p:childTnLst>
                          </p:cTn>
                        </p:par>
                        <p:par>
                          <p:cTn fill="hold" id="50" nodeType="afterGroup">
                            <p:stCondLst>
                              <p:cond delay="2200"/>
                            </p:stCondLst>
                            <p:childTnLst>
                              <p:par>
                                <p:cTn fill="hold" grpId="0" id="51" nodeType="afterEffect" presetClass="entr" presetID="10"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300" id="53"/>
                                        <p:tgtEl>
                                          <p:spTgt spid="27"/>
                                        </p:tgtEl>
                                      </p:cBhvr>
                                    </p:animEffect>
                                  </p:childTnLst>
                                </p:cTn>
                              </p:par>
                            </p:childTnLst>
                          </p:cTn>
                        </p:par>
                        <p:par>
                          <p:cTn fill="hold" id="54" nodeType="afterGroup">
                            <p:stCondLst>
                              <p:cond delay="2500"/>
                            </p:stCondLst>
                            <p:childTnLst>
                              <p:par>
                                <p:cTn fill="hold" id="55" nodeType="afterEffect" presetClass="entr" presetID="12" presetSubtype="8">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additive="base">
                                        <p:cTn dur="400" id="57"/>
                                        <p:tgtEl>
                                          <p:spTgt spid="14"/>
                                        </p:tgtEl>
                                        <p:attrNameLst>
                                          <p:attrName>ppt_x</p:attrName>
                                        </p:attrNameLst>
                                      </p:cBhvr>
                                      <p:tavLst>
                                        <p:tav tm="0">
                                          <p:val>
                                            <p:strVal val="#ppt_x-#ppt_w*1.125000"/>
                                          </p:val>
                                        </p:tav>
                                        <p:tav tm="100000">
                                          <p:val>
                                            <p:strVal val="#ppt_x"/>
                                          </p:val>
                                        </p:tav>
                                      </p:tavLst>
                                    </p:anim>
                                    <p:animEffect filter="wipe(right)" transition="in">
                                      <p:cBhvr>
                                        <p:cTn dur="400" id="58"/>
                                        <p:tgtEl>
                                          <p:spTgt spid="14"/>
                                        </p:tgtEl>
                                      </p:cBhvr>
                                    </p:animEffect>
                                  </p:childTnLst>
                                </p:cTn>
                              </p:par>
                              <p:par>
                                <p:cTn fill="hold" id="59" nodeType="withEffect" presetClass="entr" presetID="12" presetSubtype="2">
                                  <p:stCondLst>
                                    <p:cond delay="0"/>
                                  </p:stCondLst>
                                  <p:childTnLst>
                                    <p:set>
                                      <p:cBhvr>
                                        <p:cTn dur="1" fill="hold" id="60">
                                          <p:stCondLst>
                                            <p:cond delay="0"/>
                                          </p:stCondLst>
                                        </p:cTn>
                                        <p:tgtEl>
                                          <p:spTgt spid="10"/>
                                        </p:tgtEl>
                                        <p:attrNameLst>
                                          <p:attrName>style.visibility</p:attrName>
                                        </p:attrNameLst>
                                      </p:cBhvr>
                                      <p:to>
                                        <p:strVal val="visible"/>
                                      </p:to>
                                    </p:set>
                                    <p:anim calcmode="lin" valueType="num">
                                      <p:cBhvr additive="base">
                                        <p:cTn dur="400" id="61"/>
                                        <p:tgtEl>
                                          <p:spTgt spid="10"/>
                                        </p:tgtEl>
                                        <p:attrNameLst>
                                          <p:attrName>ppt_x</p:attrName>
                                        </p:attrNameLst>
                                      </p:cBhvr>
                                      <p:tavLst>
                                        <p:tav tm="0">
                                          <p:val>
                                            <p:strVal val="#ppt_x+#ppt_w*1.125000"/>
                                          </p:val>
                                        </p:tav>
                                        <p:tav tm="100000">
                                          <p:val>
                                            <p:strVal val="#ppt_x"/>
                                          </p:val>
                                        </p:tav>
                                      </p:tavLst>
                                    </p:anim>
                                    <p:animEffect filter="wipe(left)" transition="in">
                                      <p:cBhvr>
                                        <p:cTn dur="400" id="62"/>
                                        <p:tgtEl>
                                          <p:spTgt spid="10"/>
                                        </p:tgtEl>
                                      </p:cBhvr>
                                    </p:animEffect>
                                  </p:childTnLst>
                                </p:cTn>
                              </p:par>
                            </p:childTnLst>
                          </p:cTn>
                        </p:par>
                        <p:par>
                          <p:cTn fill="hold" id="63" nodeType="afterGroup">
                            <p:stCondLst>
                              <p:cond delay="2900"/>
                            </p:stCondLst>
                            <p:childTnLst>
                              <p:par>
                                <p:cTn fill="hold" grpId="0" id="64" nodeType="afterEffect" presetClass="entr" presetID="42" presetSubtype="0">
                                  <p:stCondLst>
                                    <p:cond delay="0"/>
                                  </p:stCondLst>
                                  <p:childTnLst>
                                    <p:set>
                                      <p:cBhvr>
                                        <p:cTn dur="1" fill="hold" id="65">
                                          <p:stCondLst>
                                            <p:cond delay="0"/>
                                          </p:stCondLst>
                                        </p:cTn>
                                        <p:tgtEl>
                                          <p:spTgt spid="28"/>
                                        </p:tgtEl>
                                        <p:attrNameLst>
                                          <p:attrName>style.visibility</p:attrName>
                                        </p:attrNameLst>
                                      </p:cBhvr>
                                      <p:to>
                                        <p:strVal val="visible"/>
                                      </p:to>
                                    </p:set>
                                    <p:animEffect filter="fade" transition="in">
                                      <p:cBhvr>
                                        <p:cTn dur="1000" id="66"/>
                                        <p:tgtEl>
                                          <p:spTgt spid="28"/>
                                        </p:tgtEl>
                                      </p:cBhvr>
                                    </p:animEffect>
                                    <p:anim calcmode="lin" valueType="num">
                                      <p:cBhvr>
                                        <p:cTn dur="1000" fill="hold" id="67"/>
                                        <p:tgtEl>
                                          <p:spTgt spid="28"/>
                                        </p:tgtEl>
                                        <p:attrNameLst>
                                          <p:attrName>ppt_x</p:attrName>
                                        </p:attrNameLst>
                                      </p:cBhvr>
                                      <p:tavLst>
                                        <p:tav tm="0">
                                          <p:val>
                                            <p:strVal val="#ppt_x"/>
                                          </p:val>
                                        </p:tav>
                                        <p:tav tm="100000">
                                          <p:val>
                                            <p:strVal val="#ppt_x"/>
                                          </p:val>
                                        </p:tav>
                                      </p:tavLst>
                                    </p:anim>
                                    <p:anim calcmode="lin" valueType="num">
                                      <p:cBhvr>
                                        <p:cTn dur="1000" fill="hold" id="68"/>
                                        <p:tgtEl>
                                          <p:spTgt spid="28"/>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29"/>
                                        </p:tgtEl>
                                        <p:attrNameLst>
                                          <p:attrName>style.visibility</p:attrName>
                                        </p:attrNameLst>
                                      </p:cBhvr>
                                      <p:to>
                                        <p:strVal val="visible"/>
                                      </p:to>
                                    </p:set>
                                    <p:animEffect filter="fade" transition="in">
                                      <p:cBhvr>
                                        <p:cTn dur="1000" id="71"/>
                                        <p:tgtEl>
                                          <p:spTgt spid="29"/>
                                        </p:tgtEl>
                                      </p:cBhvr>
                                    </p:animEffect>
                                    <p:anim calcmode="lin" valueType="num">
                                      <p:cBhvr>
                                        <p:cTn dur="1000" fill="hold" id="72"/>
                                        <p:tgtEl>
                                          <p:spTgt spid="29"/>
                                        </p:tgtEl>
                                        <p:attrNameLst>
                                          <p:attrName>ppt_x</p:attrName>
                                        </p:attrNameLst>
                                      </p:cBhvr>
                                      <p:tavLst>
                                        <p:tav tm="0">
                                          <p:val>
                                            <p:strVal val="#ppt_x"/>
                                          </p:val>
                                        </p:tav>
                                        <p:tav tm="100000">
                                          <p:val>
                                            <p:strVal val="#ppt_x"/>
                                          </p:val>
                                        </p:tav>
                                      </p:tavLst>
                                    </p:anim>
                                    <p:anim calcmode="lin" valueType="num">
                                      <p:cBhvr>
                                        <p:cTn dur="1000" fill="hold" id="73"/>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18"/>
      <p:bldP grpId="0" spid="19"/>
      <p:bldP grpId="0" spid="20"/>
      <p:bldP grpId="0" spid="21"/>
      <p:bldP grpId="0" spid="24"/>
      <p:bldP grpId="0" spid="25"/>
      <p:bldP grpId="0" spid="26"/>
      <p:bldP grpId="0" spid="27"/>
      <p:bldP grpId="0" spid="28"/>
      <p:bldP grpId="0" spid="2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l="6740" r="10302"/>
          <a:stretch>
            <a:fillRect/>
          </a:stretch>
        </p:blipFill>
        <p:spPr>
          <a:xfrm>
            <a:off x="0" y="0"/>
            <a:ext cx="12204700" cy="6858000"/>
          </a:xfrm>
          <a:prstGeom prst="rect">
            <a:avLst/>
          </a:prstGeom>
        </p:spPr>
      </p:pic>
      <p:sp>
        <p:nvSpPr>
          <p:cNvPr id="5" name="矩形 4"/>
          <p:cNvSpPr/>
          <p:nvPr/>
        </p:nvSpPr>
        <p:spPr>
          <a:xfrm>
            <a:off x="0" y="0"/>
            <a:ext cx="122047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723952" y="2560935"/>
            <a:ext cx="6671071" cy="640080"/>
          </a:xfrm>
          <a:prstGeom prst="rect">
            <a:avLst/>
          </a:prstGeom>
        </p:spPr>
        <p:txBody>
          <a:bodyPr wrap="square">
            <a:spAutoFit/>
          </a:bodyPr>
          <a:lstStyle/>
          <a:p>
            <a:pPr algn="ctr"/>
            <a:r>
              <a:rPr altLang="en-US" b="1" lang="zh-CN" sz="3600">
                <a:solidFill>
                  <a:schemeClr val="bg1"/>
                </a:solidFill>
                <a:latin charset="-122" panose="020b0503020204020204" pitchFamily="34" typeface="微软雅黑"/>
                <a:ea charset="-122" panose="020b0503020204020204" pitchFamily="34" typeface="微软雅黑"/>
              </a:rPr>
              <a:t>用设计帮助客户创造更大的价值</a:t>
            </a:r>
          </a:p>
        </p:txBody>
      </p:sp>
      <p:sp>
        <p:nvSpPr>
          <p:cNvPr id="4" name="矩形 3"/>
          <p:cNvSpPr/>
          <p:nvPr/>
        </p:nvSpPr>
        <p:spPr>
          <a:xfrm>
            <a:off x="2517777" y="3429000"/>
            <a:ext cx="7083424" cy="335280"/>
          </a:xfrm>
          <a:prstGeom prst="rect">
            <a:avLst/>
          </a:prstGeom>
        </p:spPr>
        <p:txBody>
          <a:bodyPr wrap="square">
            <a:spAutoFit/>
          </a:bodyPr>
          <a:lstStyle/>
          <a:p>
            <a:pPr algn="ctr"/>
            <a:r>
              <a:rPr altLang="zh-CN" lang="en-US" sz="1600">
                <a:solidFill>
                  <a:srgbClr val="FFFFFF"/>
                </a:solidFill>
                <a:latin charset="-122" panose="020b0503020204020204" pitchFamily="34" typeface="微软雅黑"/>
                <a:ea charset="-122" panose="020b0503020204020204" pitchFamily="34" typeface="微软雅黑"/>
              </a:rPr>
              <a:t>PPT设计中我们将充分融合商业价值、用户价值、以及可以整合的技术</a:t>
            </a:r>
          </a:p>
        </p:txBody>
      </p:sp>
      <p:sp>
        <p:nvSpPr>
          <p:cNvPr id="6" name="Freeform 5">
            <a:hlinkClick r:id="rId3"/>
          </p:cNvPr>
          <p:cNvSpPr>
            <a:spLocks noEditPoints="1"/>
          </p:cNvSpPr>
          <p:nvPr/>
        </p:nvSpPr>
        <p:spPr bwMode="auto">
          <a:xfrm>
            <a:off x="11082703" y="6202424"/>
            <a:ext cx="781050" cy="251733"/>
          </a:xfrm>
          <a:custGeom>
            <a:gdLst>
              <a:gd fmla="*/ 34 w 534" name="T0"/>
              <a:gd fmla="*/ 1 h 170" name="T1"/>
              <a:gd fmla="*/ 115 w 534" name="T2"/>
              <a:gd fmla="*/ 8 h 170" name="T3"/>
              <a:gd fmla="*/ 137 w 534" name="T4"/>
              <a:gd fmla="*/ 4 h 170" name="T5"/>
              <a:gd fmla="*/ 170 w 534" name="T6"/>
              <a:gd fmla="*/ 26 h 170" name="T7"/>
              <a:gd fmla="*/ 134 w 534" name="T8"/>
              <a:gd fmla="*/ 36 h 170" name="T9"/>
              <a:gd fmla="*/ 53 w 534" name="T10"/>
              <a:gd fmla="*/ 30 h 170" name="T11"/>
              <a:gd fmla="*/ 31 w 534" name="T12"/>
              <a:gd fmla="*/ 33 h 170" name="T13"/>
              <a:gd fmla="*/ 0 w 534" name="T14"/>
              <a:gd fmla="*/ 12 h 170" name="T15"/>
              <a:gd fmla="*/ 491 w 534" name="T16"/>
              <a:gd fmla="*/ 129 h 170" name="T17"/>
              <a:gd fmla="*/ 476 w 534" name="T18"/>
              <a:gd fmla="*/ 8 h 170" name="T19"/>
              <a:gd fmla="*/ 524 w 534" name="T20"/>
              <a:gd fmla="*/ 170 h 170" name="T21"/>
              <a:gd fmla="*/ 516 w 534" name="T22"/>
              <a:gd fmla="*/ 1 h 170" name="T23"/>
              <a:gd fmla="*/ 470 w 534" name="T24"/>
              <a:gd fmla="*/ 148 h 170" name="T25"/>
              <a:gd fmla="*/ 426 w 534" name="T26"/>
              <a:gd fmla="*/ 20 h 170" name="T27"/>
              <a:gd fmla="*/ 462 w 534" name="T28"/>
              <a:gd fmla="*/ 24 h 170" name="T29"/>
              <a:gd fmla="*/ 426 w 534" name="T30"/>
              <a:gd fmla="*/ 20 h 170" name="T31"/>
              <a:gd fmla="*/ 375 w 534" name="T32"/>
              <a:gd fmla="*/ 64 h 170" name="T33"/>
              <a:gd fmla="*/ 393 w 534" name="T34"/>
              <a:gd fmla="*/ 42 h 170" name="T35"/>
              <a:gd fmla="*/ 415 w 534" name="T36"/>
              <a:gd fmla="*/ 5 h 170" name="T37"/>
              <a:gd fmla="*/ 467 w 534" name="T38"/>
              <a:gd fmla="*/ 60 h 170" name="T39"/>
              <a:gd fmla="*/ 444 w 534" name="T40"/>
              <a:gd fmla="*/ 78 h 170" name="T41"/>
              <a:gd fmla="*/ 420 w 534" name="T42"/>
              <a:gd fmla="*/ 139 h 170" name="T43"/>
              <a:gd fmla="*/ 452 w 534" name="T44"/>
              <a:gd fmla="*/ 152 h 170" name="T45"/>
              <a:gd fmla="*/ 392 w 534" name="T46"/>
              <a:gd fmla="*/ 160 h 170" name="T47"/>
              <a:gd fmla="*/ 376 w 534" name="T48"/>
              <a:gd fmla="*/ 145 h 170" name="T49"/>
              <a:gd fmla="*/ 226 w 534" name="T50"/>
              <a:gd fmla="*/ 27 h 170" name="T51"/>
              <a:gd fmla="*/ 190 w 534" name="T52"/>
              <a:gd fmla="*/ 13 h 170" name="T53"/>
              <a:gd fmla="*/ 224 w 534" name="T54"/>
              <a:gd fmla="*/ 51 h 170" name="T55"/>
              <a:gd fmla="*/ 247 w 534" name="T56"/>
              <a:gd fmla="*/ 151 h 170" name="T57"/>
              <a:gd fmla="*/ 202 w 534" name="T58"/>
              <a:gd fmla="*/ 160 h 170" name="T59"/>
              <a:gd fmla="*/ 186 w 534" name="T60"/>
              <a:gd fmla="*/ 60 h 170" name="T61"/>
              <a:gd fmla="*/ 230 w 534" name="T62"/>
              <a:gd fmla="*/ 45 h 170" name="T63"/>
              <a:gd fmla="*/ 286 w 534" name="T64"/>
              <a:gd fmla="*/ 167 h 170" name="T65"/>
              <a:gd fmla="*/ 308 w 534" name="T66"/>
              <a:gd fmla="*/ 64 h 170" name="T67"/>
              <a:gd fmla="*/ 351 w 534" name="T68"/>
              <a:gd fmla="*/ 41 h 170" name="T69"/>
              <a:gd fmla="*/ 289 w 534" name="T70"/>
              <a:gd fmla="*/ 2 h 170" name="T71"/>
              <a:gd fmla="*/ 32 w 534" name="T72"/>
              <a:gd fmla="*/ 49 h 170" name="T73"/>
              <a:gd fmla="*/ 10 w 534" name="T74"/>
              <a:gd fmla="*/ 95 h 170" name="T75"/>
              <a:gd fmla="*/ 32 w 534" name="T76"/>
              <a:gd fmla="*/ 49 h 170" name="T77"/>
              <a:gd fmla="*/ 97 w 534" name="T78"/>
              <a:gd fmla="*/ 42 h 170" name="T79"/>
              <a:gd fmla="*/ 155 w 534" name="T80"/>
              <a:gd fmla="*/ 52 h 170" name="T81"/>
              <a:gd fmla="*/ 133 w 534" name="T82"/>
              <a:gd fmla="*/ 74 h 170" name="T83"/>
              <a:gd fmla="*/ 135 w 534" name="T84"/>
              <a:gd fmla="*/ 105 h 170" name="T85"/>
              <a:gd fmla="*/ 106 w 534" name="T86"/>
              <a:gd fmla="*/ 74 h 170" name="T87"/>
              <a:gd fmla="*/ 74 w 534" name="T88"/>
              <a:gd fmla="*/ 99 h 170" name="T89"/>
              <a:gd fmla="*/ 52 w 534" name="T90"/>
              <a:gd fmla="*/ 45 h 170" name="T91"/>
              <a:gd fmla="*/ 3 w 534" name="T92"/>
              <a:gd fmla="*/ 148 h 170" name="T93"/>
              <a:gd fmla="*/ 32 w 534" name="T94"/>
              <a:gd fmla="*/ 107 h 170" name="T95"/>
              <a:gd fmla="*/ 153 w 534" name="T96"/>
              <a:gd fmla="*/ 107 h 170" name="T97"/>
              <a:gd fmla="*/ 166 w 534" name="T98"/>
              <a:gd fmla="*/ 148 h 170" name="T99"/>
              <a:gd fmla="*/ 3 w 534" name="T100"/>
              <a:gd fmla="*/ 170 h 170" name="T101"/>
              <a:gd fmla="*/ 36 w 534" name="T102"/>
              <a:gd fmla="*/ 148 h 170" name="T103"/>
              <a:gd fmla="*/ 48 w 534" name="T104"/>
              <a:gd fmla="*/ 129 h 170" name="T105"/>
              <a:gd fmla="*/ 36 w 534" name="T106"/>
              <a:gd fmla="*/ 148 h 170" name="T107"/>
              <a:gd fmla="*/ 93 w 534" name="T108"/>
              <a:gd fmla="*/ 133 h 170" name="T109"/>
              <a:gd fmla="*/ 74 w 534" name="T110"/>
              <a:gd fmla="*/ 144 h 170" name="T111"/>
              <a:gd fmla="*/ 136 w 534" name="T112"/>
              <a:gd fmla="*/ 144 h 170" name="T113"/>
              <a:gd fmla="*/ 115 w 534" name="T114"/>
              <a:gd fmla="*/ 132 h 17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0" w="534">
                <a:moveTo>
                  <a:pt x="3" y="8"/>
                </a:moveTo>
                <a:cubicBezTo>
                  <a:pt x="31" y="8"/>
                  <a:pt x="31" y="8"/>
                  <a:pt x="31" y="8"/>
                </a:cubicBezTo>
                <a:cubicBezTo>
                  <a:pt x="31" y="7"/>
                  <a:pt x="31" y="6"/>
                  <a:pt x="31" y="5"/>
                </a:cubicBezTo>
                <a:cubicBezTo>
                  <a:pt x="31" y="3"/>
                  <a:pt x="32" y="1"/>
                  <a:pt x="34" y="1"/>
                </a:cubicBezTo>
                <a:cubicBezTo>
                  <a:pt x="39" y="1"/>
                  <a:pt x="44" y="1"/>
                  <a:pt x="49" y="1"/>
                </a:cubicBezTo>
                <a:cubicBezTo>
                  <a:pt x="51" y="1"/>
                  <a:pt x="53" y="3"/>
                  <a:pt x="53" y="5"/>
                </a:cubicBezTo>
                <a:cubicBezTo>
                  <a:pt x="53" y="8"/>
                  <a:pt x="53" y="8"/>
                  <a:pt x="53" y="8"/>
                </a:cubicBezTo>
                <a:cubicBezTo>
                  <a:pt x="115" y="8"/>
                  <a:pt x="115" y="8"/>
                  <a:pt x="115" y="8"/>
                </a:cubicBezTo>
                <a:cubicBezTo>
                  <a:pt x="115" y="7"/>
                  <a:pt x="115" y="6"/>
                  <a:pt x="115" y="5"/>
                </a:cubicBezTo>
                <a:cubicBezTo>
                  <a:pt x="115" y="3"/>
                  <a:pt x="116" y="1"/>
                  <a:pt x="118" y="1"/>
                </a:cubicBezTo>
                <a:cubicBezTo>
                  <a:pt x="123" y="1"/>
                  <a:pt x="129" y="1"/>
                  <a:pt x="134" y="1"/>
                </a:cubicBezTo>
                <a:cubicBezTo>
                  <a:pt x="135" y="1"/>
                  <a:pt x="137" y="2"/>
                  <a:pt x="137" y="4"/>
                </a:cubicBezTo>
                <a:cubicBezTo>
                  <a:pt x="137" y="8"/>
                  <a:pt x="137" y="8"/>
                  <a:pt x="137" y="8"/>
                </a:cubicBezTo>
                <a:cubicBezTo>
                  <a:pt x="147" y="8"/>
                  <a:pt x="157" y="8"/>
                  <a:pt x="166" y="8"/>
                </a:cubicBezTo>
                <a:cubicBezTo>
                  <a:pt x="168" y="8"/>
                  <a:pt x="169" y="10"/>
                  <a:pt x="170" y="12"/>
                </a:cubicBezTo>
                <a:cubicBezTo>
                  <a:pt x="170" y="17"/>
                  <a:pt x="170" y="22"/>
                  <a:pt x="170" y="26"/>
                </a:cubicBezTo>
                <a:cubicBezTo>
                  <a:pt x="170" y="29"/>
                  <a:pt x="169" y="30"/>
                  <a:pt x="166" y="30"/>
                </a:cubicBezTo>
                <a:cubicBezTo>
                  <a:pt x="137" y="30"/>
                  <a:pt x="137" y="30"/>
                  <a:pt x="137" y="30"/>
                </a:cubicBezTo>
                <a:cubicBezTo>
                  <a:pt x="137" y="31"/>
                  <a:pt x="137" y="32"/>
                  <a:pt x="137" y="33"/>
                </a:cubicBezTo>
                <a:cubicBezTo>
                  <a:pt x="137" y="35"/>
                  <a:pt x="135" y="36"/>
                  <a:pt x="134" y="36"/>
                </a:cubicBezTo>
                <a:cubicBezTo>
                  <a:pt x="128" y="36"/>
                  <a:pt x="123" y="36"/>
                  <a:pt x="118" y="36"/>
                </a:cubicBezTo>
                <a:cubicBezTo>
                  <a:pt x="117" y="36"/>
                  <a:pt x="115" y="35"/>
                  <a:pt x="115" y="33"/>
                </a:cubicBezTo>
                <a:cubicBezTo>
                  <a:pt x="115" y="30"/>
                  <a:pt x="115" y="30"/>
                  <a:pt x="115" y="30"/>
                </a:cubicBezTo>
                <a:cubicBezTo>
                  <a:pt x="53" y="30"/>
                  <a:pt x="53" y="30"/>
                  <a:pt x="53" y="30"/>
                </a:cubicBezTo>
                <a:cubicBezTo>
                  <a:pt x="53" y="33"/>
                  <a:pt x="53" y="33"/>
                  <a:pt x="53" y="33"/>
                </a:cubicBezTo>
                <a:cubicBezTo>
                  <a:pt x="53" y="35"/>
                  <a:pt x="51" y="36"/>
                  <a:pt x="49" y="36"/>
                </a:cubicBezTo>
                <a:cubicBezTo>
                  <a:pt x="44" y="36"/>
                  <a:pt x="39" y="36"/>
                  <a:pt x="34" y="36"/>
                </a:cubicBezTo>
                <a:cubicBezTo>
                  <a:pt x="32" y="36"/>
                  <a:pt x="31" y="35"/>
                  <a:pt x="31" y="33"/>
                </a:cubicBezTo>
                <a:cubicBezTo>
                  <a:pt x="31" y="30"/>
                  <a:pt x="31" y="30"/>
                  <a:pt x="31" y="30"/>
                </a:cubicBezTo>
                <a:cubicBezTo>
                  <a:pt x="22" y="30"/>
                  <a:pt x="12" y="30"/>
                  <a:pt x="3" y="30"/>
                </a:cubicBezTo>
                <a:cubicBezTo>
                  <a:pt x="1" y="30"/>
                  <a:pt x="0" y="29"/>
                  <a:pt x="0" y="27"/>
                </a:cubicBezTo>
                <a:cubicBezTo>
                  <a:pt x="0" y="22"/>
                  <a:pt x="0" y="17"/>
                  <a:pt x="0" y="12"/>
                </a:cubicBezTo>
                <a:cubicBezTo>
                  <a:pt x="0" y="9"/>
                  <a:pt x="2" y="8"/>
                  <a:pt x="3" y="8"/>
                </a:cubicBezTo>
                <a:close/>
                <a:moveTo>
                  <a:pt x="495" y="12"/>
                </a:moveTo>
                <a:cubicBezTo>
                  <a:pt x="495" y="126"/>
                  <a:pt x="495" y="126"/>
                  <a:pt x="495" y="126"/>
                </a:cubicBezTo>
                <a:cubicBezTo>
                  <a:pt x="495" y="128"/>
                  <a:pt x="493" y="129"/>
                  <a:pt x="491" y="129"/>
                </a:cubicBezTo>
                <a:cubicBezTo>
                  <a:pt x="486" y="129"/>
                  <a:pt x="481" y="129"/>
                  <a:pt x="476" y="129"/>
                </a:cubicBezTo>
                <a:cubicBezTo>
                  <a:pt x="474" y="129"/>
                  <a:pt x="473" y="128"/>
                  <a:pt x="473" y="126"/>
                </a:cubicBezTo>
                <a:cubicBezTo>
                  <a:pt x="473" y="88"/>
                  <a:pt x="473" y="50"/>
                  <a:pt x="473" y="12"/>
                </a:cubicBezTo>
                <a:cubicBezTo>
                  <a:pt x="473" y="10"/>
                  <a:pt x="474" y="8"/>
                  <a:pt x="476" y="8"/>
                </a:cubicBezTo>
                <a:cubicBezTo>
                  <a:pt x="481" y="8"/>
                  <a:pt x="486" y="8"/>
                  <a:pt x="491" y="8"/>
                </a:cubicBezTo>
                <a:cubicBezTo>
                  <a:pt x="493" y="8"/>
                  <a:pt x="495" y="10"/>
                  <a:pt x="495" y="12"/>
                </a:cubicBezTo>
                <a:close/>
                <a:moveTo>
                  <a:pt x="470" y="170"/>
                </a:moveTo>
                <a:cubicBezTo>
                  <a:pt x="524" y="170"/>
                  <a:pt x="524" y="170"/>
                  <a:pt x="524" y="170"/>
                </a:cubicBezTo>
                <a:cubicBezTo>
                  <a:pt x="530" y="170"/>
                  <a:pt x="534" y="166"/>
                  <a:pt x="534" y="160"/>
                </a:cubicBezTo>
                <a:cubicBezTo>
                  <a:pt x="534" y="108"/>
                  <a:pt x="534" y="57"/>
                  <a:pt x="534" y="5"/>
                </a:cubicBezTo>
                <a:cubicBezTo>
                  <a:pt x="534" y="3"/>
                  <a:pt x="533" y="1"/>
                  <a:pt x="531" y="1"/>
                </a:cubicBezTo>
                <a:cubicBezTo>
                  <a:pt x="526" y="1"/>
                  <a:pt x="521" y="1"/>
                  <a:pt x="516" y="1"/>
                </a:cubicBezTo>
                <a:cubicBezTo>
                  <a:pt x="514" y="1"/>
                  <a:pt x="512" y="3"/>
                  <a:pt x="512" y="5"/>
                </a:cubicBezTo>
                <a:cubicBezTo>
                  <a:pt x="512" y="144"/>
                  <a:pt x="512" y="144"/>
                  <a:pt x="512" y="144"/>
                </a:cubicBezTo>
                <a:cubicBezTo>
                  <a:pt x="512" y="146"/>
                  <a:pt x="511" y="148"/>
                  <a:pt x="509" y="148"/>
                </a:cubicBezTo>
                <a:cubicBezTo>
                  <a:pt x="496" y="148"/>
                  <a:pt x="483" y="148"/>
                  <a:pt x="470" y="148"/>
                </a:cubicBezTo>
                <a:cubicBezTo>
                  <a:pt x="468" y="148"/>
                  <a:pt x="467" y="149"/>
                  <a:pt x="466" y="151"/>
                </a:cubicBezTo>
                <a:cubicBezTo>
                  <a:pt x="466" y="156"/>
                  <a:pt x="466" y="162"/>
                  <a:pt x="466" y="167"/>
                </a:cubicBezTo>
                <a:cubicBezTo>
                  <a:pt x="467" y="169"/>
                  <a:pt x="468" y="170"/>
                  <a:pt x="470" y="170"/>
                </a:cubicBezTo>
                <a:close/>
                <a:moveTo>
                  <a:pt x="426" y="20"/>
                </a:moveTo>
                <a:cubicBezTo>
                  <a:pt x="434" y="26"/>
                  <a:pt x="439" y="32"/>
                  <a:pt x="446" y="39"/>
                </a:cubicBezTo>
                <a:cubicBezTo>
                  <a:pt x="448" y="41"/>
                  <a:pt x="450" y="41"/>
                  <a:pt x="452" y="40"/>
                </a:cubicBezTo>
                <a:cubicBezTo>
                  <a:pt x="455" y="36"/>
                  <a:pt x="458" y="32"/>
                  <a:pt x="462" y="29"/>
                </a:cubicBezTo>
                <a:cubicBezTo>
                  <a:pt x="464" y="27"/>
                  <a:pt x="463" y="25"/>
                  <a:pt x="462" y="24"/>
                </a:cubicBezTo>
                <a:cubicBezTo>
                  <a:pt x="450" y="12"/>
                  <a:pt x="445" y="8"/>
                  <a:pt x="439" y="4"/>
                </a:cubicBezTo>
                <a:cubicBezTo>
                  <a:pt x="437" y="2"/>
                  <a:pt x="435" y="4"/>
                  <a:pt x="434" y="5"/>
                </a:cubicBezTo>
                <a:cubicBezTo>
                  <a:pt x="432" y="8"/>
                  <a:pt x="429" y="11"/>
                  <a:pt x="425" y="15"/>
                </a:cubicBezTo>
                <a:cubicBezTo>
                  <a:pt x="424" y="16"/>
                  <a:pt x="424" y="19"/>
                  <a:pt x="426" y="20"/>
                </a:cubicBezTo>
                <a:close/>
                <a:moveTo>
                  <a:pt x="376" y="145"/>
                </a:moveTo>
                <a:cubicBezTo>
                  <a:pt x="380" y="142"/>
                  <a:pt x="386" y="138"/>
                  <a:pt x="393" y="133"/>
                </a:cubicBezTo>
                <a:cubicBezTo>
                  <a:pt x="393" y="64"/>
                  <a:pt x="393" y="64"/>
                  <a:pt x="393" y="64"/>
                </a:cubicBezTo>
                <a:cubicBezTo>
                  <a:pt x="387" y="64"/>
                  <a:pt x="381" y="64"/>
                  <a:pt x="375" y="64"/>
                </a:cubicBezTo>
                <a:cubicBezTo>
                  <a:pt x="373" y="64"/>
                  <a:pt x="372" y="62"/>
                  <a:pt x="372" y="60"/>
                </a:cubicBezTo>
                <a:cubicBezTo>
                  <a:pt x="372" y="55"/>
                  <a:pt x="372" y="50"/>
                  <a:pt x="372" y="45"/>
                </a:cubicBezTo>
                <a:cubicBezTo>
                  <a:pt x="372" y="43"/>
                  <a:pt x="373" y="42"/>
                  <a:pt x="375" y="42"/>
                </a:cubicBezTo>
                <a:cubicBezTo>
                  <a:pt x="393" y="42"/>
                  <a:pt x="393" y="42"/>
                  <a:pt x="393" y="42"/>
                </a:cubicBezTo>
                <a:cubicBezTo>
                  <a:pt x="393" y="27"/>
                  <a:pt x="393" y="20"/>
                  <a:pt x="393" y="5"/>
                </a:cubicBezTo>
                <a:cubicBezTo>
                  <a:pt x="393" y="3"/>
                  <a:pt x="394" y="1"/>
                  <a:pt x="396" y="1"/>
                </a:cubicBezTo>
                <a:cubicBezTo>
                  <a:pt x="401" y="1"/>
                  <a:pt x="406" y="1"/>
                  <a:pt x="411" y="1"/>
                </a:cubicBezTo>
                <a:cubicBezTo>
                  <a:pt x="414" y="1"/>
                  <a:pt x="415" y="3"/>
                  <a:pt x="415" y="5"/>
                </a:cubicBezTo>
                <a:cubicBezTo>
                  <a:pt x="415" y="42"/>
                  <a:pt x="415" y="42"/>
                  <a:pt x="415" y="42"/>
                </a:cubicBezTo>
                <a:cubicBezTo>
                  <a:pt x="431" y="42"/>
                  <a:pt x="447" y="42"/>
                  <a:pt x="463" y="42"/>
                </a:cubicBezTo>
                <a:cubicBezTo>
                  <a:pt x="465" y="42"/>
                  <a:pt x="466" y="43"/>
                  <a:pt x="467" y="45"/>
                </a:cubicBezTo>
                <a:cubicBezTo>
                  <a:pt x="467" y="50"/>
                  <a:pt x="467" y="55"/>
                  <a:pt x="467" y="60"/>
                </a:cubicBezTo>
                <a:cubicBezTo>
                  <a:pt x="466" y="63"/>
                  <a:pt x="465" y="64"/>
                  <a:pt x="463" y="64"/>
                </a:cubicBezTo>
                <a:cubicBezTo>
                  <a:pt x="415" y="64"/>
                  <a:pt x="415" y="64"/>
                  <a:pt x="415" y="64"/>
                </a:cubicBezTo>
                <a:cubicBezTo>
                  <a:pt x="415" y="114"/>
                  <a:pt x="415" y="114"/>
                  <a:pt x="415" y="114"/>
                </a:cubicBezTo>
                <a:cubicBezTo>
                  <a:pt x="426" y="104"/>
                  <a:pt x="437" y="91"/>
                  <a:pt x="444" y="78"/>
                </a:cubicBezTo>
                <a:cubicBezTo>
                  <a:pt x="444" y="78"/>
                  <a:pt x="446" y="75"/>
                  <a:pt x="449" y="77"/>
                </a:cubicBezTo>
                <a:cubicBezTo>
                  <a:pt x="453" y="80"/>
                  <a:pt x="458" y="81"/>
                  <a:pt x="462" y="84"/>
                </a:cubicBezTo>
                <a:cubicBezTo>
                  <a:pt x="464" y="85"/>
                  <a:pt x="464" y="87"/>
                  <a:pt x="463" y="89"/>
                </a:cubicBezTo>
                <a:cubicBezTo>
                  <a:pt x="452" y="108"/>
                  <a:pt x="435" y="125"/>
                  <a:pt x="420" y="139"/>
                </a:cubicBezTo>
                <a:cubicBezTo>
                  <a:pt x="419" y="139"/>
                  <a:pt x="416" y="142"/>
                  <a:pt x="416" y="142"/>
                </a:cubicBezTo>
                <a:cubicBezTo>
                  <a:pt x="414" y="144"/>
                  <a:pt x="415" y="148"/>
                  <a:pt x="418" y="148"/>
                </a:cubicBezTo>
                <a:cubicBezTo>
                  <a:pt x="449" y="148"/>
                  <a:pt x="449" y="148"/>
                  <a:pt x="449" y="148"/>
                </a:cubicBezTo>
                <a:cubicBezTo>
                  <a:pt x="451" y="148"/>
                  <a:pt x="452" y="150"/>
                  <a:pt x="452" y="152"/>
                </a:cubicBezTo>
                <a:cubicBezTo>
                  <a:pt x="452" y="157"/>
                  <a:pt x="452" y="162"/>
                  <a:pt x="452" y="167"/>
                </a:cubicBezTo>
                <a:cubicBezTo>
                  <a:pt x="452" y="169"/>
                  <a:pt x="451" y="170"/>
                  <a:pt x="449" y="170"/>
                </a:cubicBezTo>
                <a:cubicBezTo>
                  <a:pt x="402" y="170"/>
                  <a:pt x="402" y="170"/>
                  <a:pt x="402" y="170"/>
                </a:cubicBezTo>
                <a:cubicBezTo>
                  <a:pt x="397" y="170"/>
                  <a:pt x="392" y="166"/>
                  <a:pt x="392" y="160"/>
                </a:cubicBezTo>
                <a:cubicBezTo>
                  <a:pt x="390" y="161"/>
                  <a:pt x="388" y="163"/>
                  <a:pt x="387" y="164"/>
                </a:cubicBezTo>
                <a:cubicBezTo>
                  <a:pt x="385" y="165"/>
                  <a:pt x="383" y="164"/>
                  <a:pt x="382" y="162"/>
                </a:cubicBezTo>
                <a:cubicBezTo>
                  <a:pt x="379" y="158"/>
                  <a:pt x="377" y="154"/>
                  <a:pt x="375" y="149"/>
                </a:cubicBezTo>
                <a:cubicBezTo>
                  <a:pt x="374" y="148"/>
                  <a:pt x="374" y="146"/>
                  <a:pt x="376" y="145"/>
                </a:cubicBezTo>
                <a:close/>
                <a:moveTo>
                  <a:pt x="190" y="18"/>
                </a:moveTo>
                <a:cubicBezTo>
                  <a:pt x="198" y="24"/>
                  <a:pt x="203" y="29"/>
                  <a:pt x="211" y="37"/>
                </a:cubicBezTo>
                <a:cubicBezTo>
                  <a:pt x="212" y="38"/>
                  <a:pt x="214" y="39"/>
                  <a:pt x="216" y="38"/>
                </a:cubicBezTo>
                <a:cubicBezTo>
                  <a:pt x="219" y="34"/>
                  <a:pt x="222" y="30"/>
                  <a:pt x="226" y="27"/>
                </a:cubicBezTo>
                <a:cubicBezTo>
                  <a:pt x="228" y="25"/>
                  <a:pt x="227" y="23"/>
                  <a:pt x="226" y="21"/>
                </a:cubicBezTo>
                <a:cubicBezTo>
                  <a:pt x="214" y="10"/>
                  <a:pt x="209" y="6"/>
                  <a:pt x="204" y="2"/>
                </a:cubicBezTo>
                <a:cubicBezTo>
                  <a:pt x="201" y="0"/>
                  <a:pt x="199" y="2"/>
                  <a:pt x="198" y="3"/>
                </a:cubicBezTo>
                <a:cubicBezTo>
                  <a:pt x="196" y="6"/>
                  <a:pt x="193" y="9"/>
                  <a:pt x="190" y="13"/>
                </a:cubicBezTo>
                <a:cubicBezTo>
                  <a:pt x="188" y="14"/>
                  <a:pt x="188" y="17"/>
                  <a:pt x="190" y="18"/>
                </a:cubicBezTo>
                <a:close/>
                <a:moveTo>
                  <a:pt x="190" y="41"/>
                </a:moveTo>
                <a:cubicBezTo>
                  <a:pt x="214" y="41"/>
                  <a:pt x="214" y="41"/>
                  <a:pt x="214" y="41"/>
                </a:cubicBezTo>
                <a:cubicBezTo>
                  <a:pt x="220" y="41"/>
                  <a:pt x="224" y="46"/>
                  <a:pt x="224" y="51"/>
                </a:cubicBezTo>
                <a:cubicBezTo>
                  <a:pt x="224" y="79"/>
                  <a:pt x="224" y="116"/>
                  <a:pt x="224" y="144"/>
                </a:cubicBezTo>
                <a:cubicBezTo>
                  <a:pt x="224" y="146"/>
                  <a:pt x="226" y="148"/>
                  <a:pt x="228" y="148"/>
                </a:cubicBezTo>
                <a:cubicBezTo>
                  <a:pt x="233" y="148"/>
                  <a:pt x="238" y="148"/>
                  <a:pt x="244" y="148"/>
                </a:cubicBezTo>
                <a:cubicBezTo>
                  <a:pt x="246" y="148"/>
                  <a:pt x="247" y="149"/>
                  <a:pt x="247" y="151"/>
                </a:cubicBezTo>
                <a:cubicBezTo>
                  <a:pt x="247" y="157"/>
                  <a:pt x="247" y="162"/>
                  <a:pt x="247" y="167"/>
                </a:cubicBezTo>
                <a:cubicBezTo>
                  <a:pt x="247" y="169"/>
                  <a:pt x="246" y="170"/>
                  <a:pt x="244" y="170"/>
                </a:cubicBezTo>
                <a:cubicBezTo>
                  <a:pt x="212" y="170"/>
                  <a:pt x="212" y="170"/>
                  <a:pt x="212" y="170"/>
                </a:cubicBezTo>
                <a:cubicBezTo>
                  <a:pt x="206" y="170"/>
                  <a:pt x="202" y="166"/>
                  <a:pt x="202" y="160"/>
                </a:cubicBezTo>
                <a:cubicBezTo>
                  <a:pt x="202" y="132"/>
                  <a:pt x="202" y="96"/>
                  <a:pt x="202" y="67"/>
                </a:cubicBezTo>
                <a:cubicBezTo>
                  <a:pt x="202" y="65"/>
                  <a:pt x="200" y="64"/>
                  <a:pt x="198" y="64"/>
                </a:cubicBezTo>
                <a:cubicBezTo>
                  <a:pt x="190" y="64"/>
                  <a:pt x="190" y="64"/>
                  <a:pt x="190" y="64"/>
                </a:cubicBezTo>
                <a:cubicBezTo>
                  <a:pt x="188" y="64"/>
                  <a:pt x="186" y="63"/>
                  <a:pt x="186" y="60"/>
                </a:cubicBezTo>
                <a:cubicBezTo>
                  <a:pt x="186" y="55"/>
                  <a:pt x="186" y="50"/>
                  <a:pt x="186" y="45"/>
                </a:cubicBezTo>
                <a:cubicBezTo>
                  <a:pt x="186" y="43"/>
                  <a:pt x="187" y="41"/>
                  <a:pt x="190" y="41"/>
                </a:cubicBezTo>
                <a:close/>
                <a:moveTo>
                  <a:pt x="234" y="42"/>
                </a:moveTo>
                <a:cubicBezTo>
                  <a:pt x="232" y="42"/>
                  <a:pt x="231" y="43"/>
                  <a:pt x="230" y="45"/>
                </a:cubicBezTo>
                <a:cubicBezTo>
                  <a:pt x="230" y="50"/>
                  <a:pt x="230" y="55"/>
                  <a:pt x="230" y="60"/>
                </a:cubicBezTo>
                <a:cubicBezTo>
                  <a:pt x="230" y="61"/>
                  <a:pt x="231" y="64"/>
                  <a:pt x="234" y="64"/>
                </a:cubicBezTo>
                <a:cubicBezTo>
                  <a:pt x="286" y="64"/>
                  <a:pt x="286" y="64"/>
                  <a:pt x="286" y="64"/>
                </a:cubicBezTo>
                <a:cubicBezTo>
                  <a:pt x="286" y="167"/>
                  <a:pt x="286" y="167"/>
                  <a:pt x="286" y="167"/>
                </a:cubicBezTo>
                <a:cubicBezTo>
                  <a:pt x="286" y="169"/>
                  <a:pt x="287" y="170"/>
                  <a:pt x="289" y="170"/>
                </a:cubicBezTo>
                <a:cubicBezTo>
                  <a:pt x="294" y="170"/>
                  <a:pt x="299" y="170"/>
                  <a:pt x="304" y="170"/>
                </a:cubicBezTo>
                <a:cubicBezTo>
                  <a:pt x="307" y="170"/>
                  <a:pt x="308" y="168"/>
                  <a:pt x="308" y="167"/>
                </a:cubicBezTo>
                <a:cubicBezTo>
                  <a:pt x="308" y="135"/>
                  <a:pt x="308" y="95"/>
                  <a:pt x="308" y="64"/>
                </a:cubicBezTo>
                <a:cubicBezTo>
                  <a:pt x="352" y="64"/>
                  <a:pt x="352" y="64"/>
                  <a:pt x="352" y="64"/>
                </a:cubicBezTo>
                <a:cubicBezTo>
                  <a:pt x="354" y="63"/>
                  <a:pt x="355" y="62"/>
                  <a:pt x="355" y="60"/>
                </a:cubicBezTo>
                <a:cubicBezTo>
                  <a:pt x="355" y="55"/>
                  <a:pt x="355" y="50"/>
                  <a:pt x="355" y="45"/>
                </a:cubicBezTo>
                <a:cubicBezTo>
                  <a:pt x="355" y="43"/>
                  <a:pt x="354" y="42"/>
                  <a:pt x="351" y="41"/>
                </a:cubicBezTo>
                <a:cubicBezTo>
                  <a:pt x="337" y="41"/>
                  <a:pt x="322" y="41"/>
                  <a:pt x="308" y="41"/>
                </a:cubicBezTo>
                <a:cubicBezTo>
                  <a:pt x="308" y="5"/>
                  <a:pt x="308" y="5"/>
                  <a:pt x="308" y="5"/>
                </a:cubicBezTo>
                <a:cubicBezTo>
                  <a:pt x="308" y="3"/>
                  <a:pt x="306" y="2"/>
                  <a:pt x="304" y="2"/>
                </a:cubicBezTo>
                <a:cubicBezTo>
                  <a:pt x="299" y="2"/>
                  <a:pt x="294" y="2"/>
                  <a:pt x="289" y="2"/>
                </a:cubicBezTo>
                <a:cubicBezTo>
                  <a:pt x="287" y="2"/>
                  <a:pt x="286" y="3"/>
                  <a:pt x="286" y="5"/>
                </a:cubicBezTo>
                <a:cubicBezTo>
                  <a:pt x="286" y="21"/>
                  <a:pt x="286" y="26"/>
                  <a:pt x="286" y="42"/>
                </a:cubicBezTo>
                <a:cubicBezTo>
                  <a:pt x="234" y="42"/>
                  <a:pt x="234" y="42"/>
                  <a:pt x="234" y="42"/>
                </a:cubicBezTo>
                <a:close/>
                <a:moveTo>
                  <a:pt x="32" y="49"/>
                </a:moveTo>
                <a:cubicBezTo>
                  <a:pt x="32" y="64"/>
                  <a:pt x="32" y="80"/>
                  <a:pt x="32" y="95"/>
                </a:cubicBezTo>
                <a:cubicBezTo>
                  <a:pt x="32" y="97"/>
                  <a:pt x="30" y="99"/>
                  <a:pt x="29" y="99"/>
                </a:cubicBezTo>
                <a:cubicBezTo>
                  <a:pt x="13" y="99"/>
                  <a:pt x="13" y="99"/>
                  <a:pt x="13" y="99"/>
                </a:cubicBezTo>
                <a:cubicBezTo>
                  <a:pt x="11" y="98"/>
                  <a:pt x="10" y="96"/>
                  <a:pt x="10" y="95"/>
                </a:cubicBezTo>
                <a:cubicBezTo>
                  <a:pt x="10" y="80"/>
                  <a:pt x="10" y="65"/>
                  <a:pt x="10" y="49"/>
                </a:cubicBezTo>
                <a:cubicBezTo>
                  <a:pt x="10" y="47"/>
                  <a:pt x="11" y="46"/>
                  <a:pt x="13" y="46"/>
                </a:cubicBezTo>
                <a:cubicBezTo>
                  <a:pt x="18" y="46"/>
                  <a:pt x="23" y="46"/>
                  <a:pt x="29" y="46"/>
                </a:cubicBezTo>
                <a:cubicBezTo>
                  <a:pt x="31" y="46"/>
                  <a:pt x="32" y="47"/>
                  <a:pt x="32" y="49"/>
                </a:cubicBezTo>
                <a:close/>
                <a:moveTo>
                  <a:pt x="74" y="45"/>
                </a:moveTo>
                <a:cubicBezTo>
                  <a:pt x="74" y="88"/>
                  <a:pt x="74" y="88"/>
                  <a:pt x="74" y="88"/>
                </a:cubicBezTo>
                <a:cubicBezTo>
                  <a:pt x="82" y="74"/>
                  <a:pt x="89" y="60"/>
                  <a:pt x="93" y="45"/>
                </a:cubicBezTo>
                <a:cubicBezTo>
                  <a:pt x="93" y="43"/>
                  <a:pt x="95" y="42"/>
                  <a:pt x="97" y="42"/>
                </a:cubicBezTo>
                <a:cubicBezTo>
                  <a:pt x="102" y="44"/>
                  <a:pt x="107" y="44"/>
                  <a:pt x="111" y="45"/>
                </a:cubicBezTo>
                <a:cubicBezTo>
                  <a:pt x="113" y="46"/>
                  <a:pt x="115" y="47"/>
                  <a:pt x="114" y="50"/>
                </a:cubicBezTo>
                <a:cubicBezTo>
                  <a:pt x="114" y="50"/>
                  <a:pt x="114" y="51"/>
                  <a:pt x="114" y="52"/>
                </a:cubicBezTo>
                <a:cubicBezTo>
                  <a:pt x="127" y="52"/>
                  <a:pt x="141" y="52"/>
                  <a:pt x="155" y="52"/>
                </a:cubicBezTo>
                <a:cubicBezTo>
                  <a:pt x="157" y="52"/>
                  <a:pt x="159" y="53"/>
                  <a:pt x="159" y="56"/>
                </a:cubicBezTo>
                <a:cubicBezTo>
                  <a:pt x="159" y="61"/>
                  <a:pt x="159" y="65"/>
                  <a:pt x="159" y="70"/>
                </a:cubicBezTo>
                <a:cubicBezTo>
                  <a:pt x="158" y="73"/>
                  <a:pt x="157" y="74"/>
                  <a:pt x="155" y="74"/>
                </a:cubicBezTo>
                <a:cubicBezTo>
                  <a:pt x="133" y="74"/>
                  <a:pt x="133" y="74"/>
                  <a:pt x="133" y="74"/>
                </a:cubicBezTo>
                <a:cubicBezTo>
                  <a:pt x="137" y="77"/>
                  <a:pt x="142" y="81"/>
                  <a:pt x="150" y="89"/>
                </a:cubicBezTo>
                <a:cubicBezTo>
                  <a:pt x="150" y="89"/>
                  <a:pt x="152" y="92"/>
                  <a:pt x="150" y="94"/>
                </a:cubicBezTo>
                <a:cubicBezTo>
                  <a:pt x="147" y="97"/>
                  <a:pt x="143" y="101"/>
                  <a:pt x="140" y="105"/>
                </a:cubicBezTo>
                <a:cubicBezTo>
                  <a:pt x="139" y="106"/>
                  <a:pt x="137" y="106"/>
                  <a:pt x="135" y="105"/>
                </a:cubicBezTo>
                <a:cubicBezTo>
                  <a:pt x="127" y="97"/>
                  <a:pt x="122" y="91"/>
                  <a:pt x="114" y="85"/>
                </a:cubicBezTo>
                <a:cubicBezTo>
                  <a:pt x="112" y="84"/>
                  <a:pt x="113" y="81"/>
                  <a:pt x="114" y="80"/>
                </a:cubicBezTo>
                <a:cubicBezTo>
                  <a:pt x="116" y="78"/>
                  <a:pt x="118" y="76"/>
                  <a:pt x="120" y="74"/>
                </a:cubicBezTo>
                <a:cubicBezTo>
                  <a:pt x="106" y="74"/>
                  <a:pt x="106" y="74"/>
                  <a:pt x="106" y="74"/>
                </a:cubicBezTo>
                <a:cubicBezTo>
                  <a:pt x="102" y="84"/>
                  <a:pt x="97" y="93"/>
                  <a:pt x="92" y="102"/>
                </a:cubicBezTo>
                <a:cubicBezTo>
                  <a:pt x="91" y="103"/>
                  <a:pt x="88" y="104"/>
                  <a:pt x="87" y="102"/>
                </a:cubicBezTo>
                <a:cubicBezTo>
                  <a:pt x="74" y="94"/>
                  <a:pt x="74" y="94"/>
                  <a:pt x="74" y="94"/>
                </a:cubicBezTo>
                <a:cubicBezTo>
                  <a:pt x="74" y="96"/>
                  <a:pt x="74" y="97"/>
                  <a:pt x="74" y="99"/>
                </a:cubicBezTo>
                <a:cubicBezTo>
                  <a:pt x="74" y="101"/>
                  <a:pt x="72" y="102"/>
                  <a:pt x="70" y="102"/>
                </a:cubicBezTo>
                <a:cubicBezTo>
                  <a:pt x="56" y="102"/>
                  <a:pt x="56" y="102"/>
                  <a:pt x="56" y="102"/>
                </a:cubicBezTo>
                <a:cubicBezTo>
                  <a:pt x="53" y="102"/>
                  <a:pt x="52" y="100"/>
                  <a:pt x="52" y="99"/>
                </a:cubicBezTo>
                <a:cubicBezTo>
                  <a:pt x="52" y="81"/>
                  <a:pt x="52" y="63"/>
                  <a:pt x="52" y="45"/>
                </a:cubicBezTo>
                <a:cubicBezTo>
                  <a:pt x="52" y="43"/>
                  <a:pt x="53" y="42"/>
                  <a:pt x="56" y="42"/>
                </a:cubicBezTo>
                <a:cubicBezTo>
                  <a:pt x="61" y="42"/>
                  <a:pt x="66" y="42"/>
                  <a:pt x="71" y="42"/>
                </a:cubicBezTo>
                <a:cubicBezTo>
                  <a:pt x="73" y="42"/>
                  <a:pt x="74" y="43"/>
                  <a:pt x="74" y="45"/>
                </a:cubicBezTo>
                <a:close/>
                <a:moveTo>
                  <a:pt x="3" y="148"/>
                </a:moveTo>
                <a:cubicBezTo>
                  <a:pt x="10" y="148"/>
                  <a:pt x="10" y="148"/>
                  <a:pt x="10" y="148"/>
                </a:cubicBezTo>
                <a:cubicBezTo>
                  <a:pt x="10" y="135"/>
                  <a:pt x="10" y="123"/>
                  <a:pt x="10" y="111"/>
                </a:cubicBezTo>
                <a:cubicBezTo>
                  <a:pt x="10" y="109"/>
                  <a:pt x="11" y="107"/>
                  <a:pt x="13" y="107"/>
                </a:cubicBezTo>
                <a:cubicBezTo>
                  <a:pt x="32" y="107"/>
                  <a:pt x="32" y="107"/>
                  <a:pt x="32" y="107"/>
                </a:cubicBezTo>
                <a:cubicBezTo>
                  <a:pt x="93" y="107"/>
                  <a:pt x="93" y="107"/>
                  <a:pt x="93" y="107"/>
                </a:cubicBezTo>
                <a:cubicBezTo>
                  <a:pt x="115" y="107"/>
                  <a:pt x="115" y="107"/>
                  <a:pt x="115" y="107"/>
                </a:cubicBezTo>
                <a:cubicBezTo>
                  <a:pt x="136" y="107"/>
                  <a:pt x="136" y="107"/>
                  <a:pt x="136" y="107"/>
                </a:cubicBezTo>
                <a:cubicBezTo>
                  <a:pt x="153" y="107"/>
                  <a:pt x="153" y="107"/>
                  <a:pt x="153" y="107"/>
                </a:cubicBezTo>
                <a:cubicBezTo>
                  <a:pt x="154" y="107"/>
                  <a:pt x="154" y="107"/>
                  <a:pt x="155" y="107"/>
                </a:cubicBezTo>
                <a:cubicBezTo>
                  <a:pt x="157" y="107"/>
                  <a:pt x="158" y="109"/>
                  <a:pt x="158" y="110"/>
                </a:cubicBezTo>
                <a:cubicBezTo>
                  <a:pt x="158" y="148"/>
                  <a:pt x="158" y="148"/>
                  <a:pt x="158" y="148"/>
                </a:cubicBezTo>
                <a:cubicBezTo>
                  <a:pt x="161" y="148"/>
                  <a:pt x="163" y="148"/>
                  <a:pt x="166" y="148"/>
                </a:cubicBezTo>
                <a:cubicBezTo>
                  <a:pt x="168" y="148"/>
                  <a:pt x="170" y="149"/>
                  <a:pt x="170" y="151"/>
                </a:cubicBezTo>
                <a:cubicBezTo>
                  <a:pt x="170" y="156"/>
                  <a:pt x="170" y="161"/>
                  <a:pt x="170" y="167"/>
                </a:cubicBezTo>
                <a:cubicBezTo>
                  <a:pt x="170" y="169"/>
                  <a:pt x="168" y="170"/>
                  <a:pt x="166" y="170"/>
                </a:cubicBezTo>
                <a:cubicBezTo>
                  <a:pt x="3" y="170"/>
                  <a:pt x="3" y="170"/>
                  <a:pt x="3" y="170"/>
                </a:cubicBezTo>
                <a:cubicBezTo>
                  <a:pt x="1" y="170"/>
                  <a:pt x="0" y="168"/>
                  <a:pt x="0" y="167"/>
                </a:cubicBezTo>
                <a:cubicBezTo>
                  <a:pt x="0" y="162"/>
                  <a:pt x="0" y="156"/>
                  <a:pt x="0" y="151"/>
                </a:cubicBezTo>
                <a:cubicBezTo>
                  <a:pt x="0" y="150"/>
                  <a:pt x="1" y="148"/>
                  <a:pt x="3" y="148"/>
                </a:cubicBezTo>
                <a:close/>
                <a:moveTo>
                  <a:pt x="36" y="148"/>
                </a:moveTo>
                <a:cubicBezTo>
                  <a:pt x="48" y="148"/>
                  <a:pt x="48" y="148"/>
                  <a:pt x="48" y="148"/>
                </a:cubicBezTo>
                <a:cubicBezTo>
                  <a:pt x="50" y="148"/>
                  <a:pt x="52" y="146"/>
                  <a:pt x="52" y="145"/>
                </a:cubicBezTo>
                <a:cubicBezTo>
                  <a:pt x="52" y="141"/>
                  <a:pt x="52" y="137"/>
                  <a:pt x="52" y="133"/>
                </a:cubicBezTo>
                <a:cubicBezTo>
                  <a:pt x="52" y="131"/>
                  <a:pt x="50" y="129"/>
                  <a:pt x="48" y="129"/>
                </a:cubicBezTo>
                <a:cubicBezTo>
                  <a:pt x="44" y="129"/>
                  <a:pt x="40" y="129"/>
                  <a:pt x="36" y="129"/>
                </a:cubicBezTo>
                <a:cubicBezTo>
                  <a:pt x="34" y="129"/>
                  <a:pt x="32" y="131"/>
                  <a:pt x="32" y="133"/>
                </a:cubicBezTo>
                <a:cubicBezTo>
                  <a:pt x="32" y="137"/>
                  <a:pt x="32" y="140"/>
                  <a:pt x="32" y="144"/>
                </a:cubicBezTo>
                <a:cubicBezTo>
                  <a:pt x="32" y="146"/>
                  <a:pt x="34" y="148"/>
                  <a:pt x="36" y="148"/>
                </a:cubicBezTo>
                <a:close/>
                <a:moveTo>
                  <a:pt x="77" y="148"/>
                </a:moveTo>
                <a:cubicBezTo>
                  <a:pt x="90" y="148"/>
                  <a:pt x="90" y="148"/>
                  <a:pt x="90" y="148"/>
                </a:cubicBezTo>
                <a:cubicBezTo>
                  <a:pt x="92" y="148"/>
                  <a:pt x="93" y="146"/>
                  <a:pt x="93" y="145"/>
                </a:cubicBezTo>
                <a:cubicBezTo>
                  <a:pt x="93" y="141"/>
                  <a:pt x="93" y="137"/>
                  <a:pt x="93" y="133"/>
                </a:cubicBezTo>
                <a:cubicBezTo>
                  <a:pt x="93" y="131"/>
                  <a:pt x="92" y="129"/>
                  <a:pt x="90" y="129"/>
                </a:cubicBezTo>
                <a:cubicBezTo>
                  <a:pt x="86" y="129"/>
                  <a:pt x="81" y="129"/>
                  <a:pt x="77" y="129"/>
                </a:cubicBezTo>
                <a:cubicBezTo>
                  <a:pt x="75" y="129"/>
                  <a:pt x="74" y="131"/>
                  <a:pt x="74" y="133"/>
                </a:cubicBezTo>
                <a:cubicBezTo>
                  <a:pt x="74" y="137"/>
                  <a:pt x="74" y="141"/>
                  <a:pt x="74" y="144"/>
                </a:cubicBezTo>
                <a:cubicBezTo>
                  <a:pt x="74" y="146"/>
                  <a:pt x="75" y="148"/>
                  <a:pt x="77" y="148"/>
                </a:cubicBezTo>
                <a:close/>
                <a:moveTo>
                  <a:pt x="119" y="148"/>
                </a:moveTo>
                <a:cubicBezTo>
                  <a:pt x="123" y="148"/>
                  <a:pt x="128" y="148"/>
                  <a:pt x="133" y="148"/>
                </a:cubicBezTo>
                <a:cubicBezTo>
                  <a:pt x="135" y="148"/>
                  <a:pt x="136" y="146"/>
                  <a:pt x="136" y="144"/>
                </a:cubicBezTo>
                <a:cubicBezTo>
                  <a:pt x="136" y="140"/>
                  <a:pt x="136" y="137"/>
                  <a:pt x="136" y="133"/>
                </a:cubicBezTo>
                <a:cubicBezTo>
                  <a:pt x="136" y="131"/>
                  <a:pt x="135" y="129"/>
                  <a:pt x="132" y="129"/>
                </a:cubicBezTo>
                <a:cubicBezTo>
                  <a:pt x="128" y="129"/>
                  <a:pt x="123" y="129"/>
                  <a:pt x="119" y="129"/>
                </a:cubicBezTo>
                <a:cubicBezTo>
                  <a:pt x="117" y="129"/>
                  <a:pt x="116" y="131"/>
                  <a:pt x="115" y="132"/>
                </a:cubicBezTo>
                <a:cubicBezTo>
                  <a:pt x="115" y="136"/>
                  <a:pt x="115" y="140"/>
                  <a:pt x="115" y="145"/>
                </a:cubicBezTo>
                <a:cubicBezTo>
                  <a:pt x="116" y="146"/>
                  <a:pt x="117" y="148"/>
                  <a:pt x="119" y="14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7" name="Freeform 9">
            <a:hlinkClick r:id="rId3"/>
          </p:cNvPr>
          <p:cNvSpPr/>
          <p:nvPr/>
        </p:nvSpPr>
        <p:spPr bwMode="auto">
          <a:xfrm>
            <a:off x="10672540" y="6110349"/>
            <a:ext cx="318960" cy="440470"/>
          </a:xfrm>
          <a:custGeom>
            <a:gdLst>
              <a:gd fmla="*/ 0 w 228" name="T0"/>
              <a:gd fmla="*/ 306 h 316" name="T1"/>
              <a:gd fmla="*/ 10 w 228" name="T2"/>
              <a:gd fmla="*/ 315 h 316" name="T3"/>
              <a:gd fmla="*/ 123 w 228" name="T4"/>
              <a:gd fmla="*/ 315 h 316" name="T5"/>
              <a:gd fmla="*/ 154 w 228" name="T6"/>
              <a:gd fmla="*/ 312 h 316" name="T7"/>
              <a:gd fmla="*/ 221 w 228" name="T8"/>
              <a:gd fmla="*/ 204 h 316" name="T9"/>
              <a:gd fmla="*/ 132 w 228" name="T10"/>
              <a:gd fmla="*/ 116 h 316" name="T11"/>
              <a:gd fmla="*/ 39 w 228" name="T12"/>
              <a:gd fmla="*/ 117 h 316" name="T13"/>
              <a:gd fmla="*/ 39 w 228" name="T14"/>
              <a:gd fmla="*/ 44 h 316" name="T15"/>
              <a:gd fmla="*/ 48 w 228" name="T16"/>
              <a:gd fmla="*/ 36 h 316" name="T17"/>
              <a:gd fmla="*/ 91 w 228" name="T18"/>
              <a:gd fmla="*/ 36 h 316" name="T19"/>
              <a:gd fmla="*/ 146 w 228" name="T20"/>
              <a:gd fmla="*/ 98 h 316" name="T21"/>
              <a:gd fmla="*/ 147 w 228" name="T22"/>
              <a:gd fmla="*/ 108 h 316" name="T23"/>
              <a:gd fmla="*/ 169 w 228" name="T24"/>
              <a:gd fmla="*/ 116 h 316" name="T25"/>
              <a:gd fmla="*/ 180 w 228" name="T26"/>
              <a:gd fmla="*/ 108 h 316" name="T27"/>
              <a:gd fmla="*/ 126 w 228" name="T28"/>
              <a:gd fmla="*/ 3 h 316" name="T29"/>
              <a:gd fmla="*/ 96 w 228" name="T30"/>
              <a:gd fmla="*/ 0 h 316" name="T31"/>
              <a:gd fmla="*/ 8 w 228" name="T32"/>
              <a:gd fmla="*/ 0 h 316" name="T33"/>
              <a:gd fmla="*/ 0 w 228" name="T34"/>
              <a:gd fmla="*/ 9 h 316" name="T35"/>
              <a:gd fmla="*/ 0 w 228" name="T36"/>
              <a:gd fmla="*/ 144 h 316" name="T37"/>
              <a:gd fmla="*/ 8 w 228" name="T38"/>
              <a:gd fmla="*/ 152 h 316" name="T39"/>
              <a:gd fmla="*/ 128 w 228" name="T40"/>
              <a:gd fmla="*/ 152 h 316" name="T41"/>
              <a:gd fmla="*/ 185 w 228" name="T42"/>
              <a:gd fmla="*/ 200 h 316" name="T43"/>
              <a:gd fmla="*/ 121 w 228" name="T44"/>
              <a:gd fmla="*/ 280 h 316" name="T45"/>
              <a:gd fmla="*/ 39 w 228" name="T46"/>
              <a:gd fmla="*/ 280 h 316" name="T47"/>
              <a:gd fmla="*/ 39 w 228" name="T48"/>
              <a:gd fmla="*/ 168 h 316" name="T49"/>
              <a:gd fmla="*/ 31 w 228" name="T50"/>
              <a:gd fmla="*/ 159 h 316" name="T51"/>
              <a:gd fmla="*/ 8 w 228" name="T52"/>
              <a:gd fmla="*/ 159 h 316" name="T53"/>
              <a:gd fmla="*/ 0 w 228" name="T54"/>
              <a:gd fmla="*/ 168 h 316" name="T55"/>
              <a:gd fmla="*/ 0 w 228" name="T56"/>
              <a:gd fmla="*/ 306 h 31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16" w="228">
                <a:moveTo>
                  <a:pt x="0" y="306"/>
                </a:moveTo>
                <a:cubicBezTo>
                  <a:pt x="0" y="313"/>
                  <a:pt x="4" y="315"/>
                  <a:pt x="10" y="315"/>
                </a:cubicBezTo>
                <a:cubicBezTo>
                  <a:pt x="48" y="315"/>
                  <a:pt x="86" y="315"/>
                  <a:pt x="123" y="315"/>
                </a:cubicBezTo>
                <a:cubicBezTo>
                  <a:pt x="134" y="315"/>
                  <a:pt x="143" y="316"/>
                  <a:pt x="154" y="312"/>
                </a:cubicBezTo>
                <a:cubicBezTo>
                  <a:pt x="195" y="300"/>
                  <a:pt x="228" y="252"/>
                  <a:pt x="221" y="204"/>
                </a:cubicBezTo>
                <a:cubicBezTo>
                  <a:pt x="216" y="158"/>
                  <a:pt x="180" y="116"/>
                  <a:pt x="132" y="116"/>
                </a:cubicBezTo>
                <a:cubicBezTo>
                  <a:pt x="39" y="117"/>
                  <a:pt x="39" y="117"/>
                  <a:pt x="39" y="117"/>
                </a:cubicBezTo>
                <a:cubicBezTo>
                  <a:pt x="40" y="92"/>
                  <a:pt x="39" y="68"/>
                  <a:pt x="39" y="44"/>
                </a:cubicBezTo>
                <a:cubicBezTo>
                  <a:pt x="40" y="40"/>
                  <a:pt x="43" y="36"/>
                  <a:pt x="48" y="36"/>
                </a:cubicBezTo>
                <a:cubicBezTo>
                  <a:pt x="91" y="36"/>
                  <a:pt x="91" y="36"/>
                  <a:pt x="91" y="36"/>
                </a:cubicBezTo>
                <a:cubicBezTo>
                  <a:pt x="128" y="36"/>
                  <a:pt x="150" y="62"/>
                  <a:pt x="146" y="98"/>
                </a:cubicBezTo>
                <a:cubicBezTo>
                  <a:pt x="145" y="102"/>
                  <a:pt x="143" y="106"/>
                  <a:pt x="147" y="108"/>
                </a:cubicBezTo>
                <a:cubicBezTo>
                  <a:pt x="150" y="109"/>
                  <a:pt x="166" y="115"/>
                  <a:pt x="169" y="116"/>
                </a:cubicBezTo>
                <a:cubicBezTo>
                  <a:pt x="175" y="119"/>
                  <a:pt x="178" y="117"/>
                  <a:pt x="180" y="108"/>
                </a:cubicBezTo>
                <a:cubicBezTo>
                  <a:pt x="193" y="66"/>
                  <a:pt x="169" y="17"/>
                  <a:pt x="126" y="3"/>
                </a:cubicBezTo>
                <a:cubicBezTo>
                  <a:pt x="114" y="0"/>
                  <a:pt x="107" y="0"/>
                  <a:pt x="96" y="0"/>
                </a:cubicBezTo>
                <a:cubicBezTo>
                  <a:pt x="67" y="0"/>
                  <a:pt x="42" y="0"/>
                  <a:pt x="8" y="0"/>
                </a:cubicBezTo>
                <a:cubicBezTo>
                  <a:pt x="4" y="0"/>
                  <a:pt x="0" y="4"/>
                  <a:pt x="0" y="9"/>
                </a:cubicBezTo>
                <a:cubicBezTo>
                  <a:pt x="0" y="54"/>
                  <a:pt x="0" y="99"/>
                  <a:pt x="0" y="144"/>
                </a:cubicBezTo>
                <a:cubicBezTo>
                  <a:pt x="0" y="146"/>
                  <a:pt x="2" y="151"/>
                  <a:pt x="8" y="152"/>
                </a:cubicBezTo>
                <a:cubicBezTo>
                  <a:pt x="48" y="152"/>
                  <a:pt x="89" y="152"/>
                  <a:pt x="128" y="152"/>
                </a:cubicBezTo>
                <a:cubicBezTo>
                  <a:pt x="157" y="152"/>
                  <a:pt x="178" y="172"/>
                  <a:pt x="185" y="200"/>
                </a:cubicBezTo>
                <a:cubicBezTo>
                  <a:pt x="195" y="244"/>
                  <a:pt x="164" y="280"/>
                  <a:pt x="121" y="280"/>
                </a:cubicBezTo>
                <a:cubicBezTo>
                  <a:pt x="94" y="281"/>
                  <a:pt x="66" y="280"/>
                  <a:pt x="39" y="280"/>
                </a:cubicBezTo>
                <a:cubicBezTo>
                  <a:pt x="39" y="246"/>
                  <a:pt x="39" y="201"/>
                  <a:pt x="39" y="168"/>
                </a:cubicBezTo>
                <a:cubicBezTo>
                  <a:pt x="39" y="162"/>
                  <a:pt x="35" y="159"/>
                  <a:pt x="31" y="159"/>
                </a:cubicBezTo>
                <a:cubicBezTo>
                  <a:pt x="8" y="159"/>
                  <a:pt x="8" y="159"/>
                  <a:pt x="8" y="159"/>
                </a:cubicBezTo>
                <a:cubicBezTo>
                  <a:pt x="4" y="159"/>
                  <a:pt x="0" y="163"/>
                  <a:pt x="0" y="168"/>
                </a:cubicBezTo>
                <a:cubicBezTo>
                  <a:pt x="0" y="210"/>
                  <a:pt x="0" y="264"/>
                  <a:pt x="0" y="30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Tree>
    <p:extLst>
      <p:ext uri="{BB962C8B-B14F-4D97-AF65-F5344CB8AC3E}">
        <p14:creationId val="221493124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6" presetSubtype="0">
                                  <p:stCondLst>
                                    <p:cond delay="0"/>
                                  </p:stCondLst>
                                  <p:childTnLst>
                                    <p:animScale>
                                      <p:cBhvr>
                                        <p:cTn dur="2000" fill="hold" id="6"/>
                                        <p:tgtEl>
                                          <p:spTgt spid="2"/>
                                        </p:tgtEl>
                                      </p:cBhvr>
                                      <p:by x="105000" y="105000"/>
                                    </p:animScale>
                                  </p:childTnLst>
                                </p:cTn>
                              </p:par>
                              <p:par>
                                <p:cTn fill="hold" grpId="0" id="7" nodeType="withEffect" presetClass="entr" presetID="10" presetSubtype="0">
                                  <p:stCondLst>
                                    <p:cond delay="1000"/>
                                  </p:stCondLst>
                                  <p:childTnLst>
                                    <p:set>
                                      <p:cBhvr>
                                        <p:cTn dur="1" fill="hold" id="8">
                                          <p:stCondLst>
                                            <p:cond delay="0"/>
                                          </p:stCondLst>
                                        </p:cTn>
                                        <p:tgtEl>
                                          <p:spTgt spid="3"/>
                                        </p:tgtEl>
                                        <p:attrNameLst>
                                          <p:attrName>style.visibility</p:attrName>
                                        </p:attrNameLst>
                                      </p:cBhvr>
                                      <p:to>
                                        <p:strVal val="visible"/>
                                      </p:to>
                                    </p:set>
                                    <p:animEffect filter="fade" transition="in">
                                      <p:cBhvr>
                                        <p:cTn dur="500" id="9"/>
                                        <p:tgtEl>
                                          <p:spTgt spid="3"/>
                                        </p:tgtEl>
                                      </p:cBhvr>
                                    </p:animEffect>
                                  </p:childTnLst>
                                </p:cTn>
                              </p:par>
                              <p:par>
                                <p:cTn fill="hold" grpId="0" id="10" nodeType="withEffect" presetClass="entr" presetID="10" presetSubtype="0">
                                  <p:stCondLst>
                                    <p:cond delay="100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par>
                                <p:cTn fill="hold" grpId="0" id="13" nodeType="withEffect" presetClass="entr" presetID="10" presetSubtype="0">
                                  <p:stCondLst>
                                    <p:cond delay="100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par>
                                <p:cTn fill="hold" grpId="0" id="16" nodeType="withEffect" presetClass="entr" presetID="10" presetSubtype="0">
                                  <p:stCondLst>
                                    <p:cond delay="1000"/>
                                  </p:stCondLst>
                                  <p:childTnLst>
                                    <p:set>
                                      <p:cBhvr>
                                        <p:cTn dur="1" fill="hold" id="17">
                                          <p:stCondLst>
                                            <p:cond delay="0"/>
                                          </p:stCondLst>
                                        </p:cTn>
                                        <p:tgtEl>
                                          <p:spTgt spid="6"/>
                                        </p:tgtEl>
                                        <p:attrNameLst>
                                          <p:attrName>style.visibility</p:attrName>
                                        </p:attrNameLst>
                                      </p:cBhvr>
                                      <p:to>
                                        <p:strVal val="visible"/>
                                      </p:to>
                                    </p:set>
                                    <p:animEffect filter="fade" transition="in">
                                      <p:cBhvr>
                                        <p:cTn dur="500" id="1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1905" y="0"/>
            <a:ext cx="12192000" cy="4330700"/>
          </a:xfrm>
          <a:prstGeom prst="rect">
            <a:avLst/>
          </a:prstGeom>
        </p:spPr>
      </p:pic>
      <p:sp>
        <p:nvSpPr>
          <p:cNvPr id="2" name="文本框 1"/>
          <p:cNvSpPr txBox="1"/>
          <p:nvPr/>
        </p:nvSpPr>
        <p:spPr>
          <a:xfrm>
            <a:off x="603250" y="461804"/>
            <a:ext cx="5516880" cy="518160"/>
          </a:xfrm>
          <a:prstGeom prst="rect">
            <a:avLst/>
          </a:prstGeom>
          <a:noFill/>
        </p:spPr>
        <p:txBody>
          <a:bodyPr rtlCol="0" wrap="none">
            <a:spAutoFit/>
          </a:bodyPr>
          <a:lstStyle/>
          <a:p>
            <a:r>
              <a:rPr altLang="en-US" lang="zh-CN" sz="2800">
                <a:solidFill>
                  <a:schemeClr val="tx1">
                    <a:lumMod val="85000"/>
                    <a:lumOff val="15000"/>
                  </a:schemeClr>
                </a:solidFill>
                <a:latin charset="-122" panose="020b0300000000000000" pitchFamily="34" typeface="思源黑体 CN Light"/>
                <a:ea charset="-122" panose="020b0300000000000000" pitchFamily="34" typeface="思源黑体 CN Light"/>
              </a:rPr>
              <a:t>游戏特色服务，提升运维开发效率</a:t>
            </a:r>
          </a:p>
        </p:txBody>
      </p:sp>
      <p:sp>
        <p:nvSpPr>
          <p:cNvPr id="3" name="文本框 2"/>
          <p:cNvSpPr txBox="1"/>
          <p:nvPr/>
        </p:nvSpPr>
        <p:spPr>
          <a:xfrm>
            <a:off x="603250" y="1037411"/>
            <a:ext cx="3840480" cy="365760"/>
          </a:xfrm>
          <a:prstGeom prst="rect">
            <a:avLst/>
          </a:prstGeom>
          <a:noFill/>
        </p:spPr>
        <p:txBody>
          <a:bodyPr rtlCol="0" wrap="none">
            <a:spAutoFit/>
          </a:bodyPr>
          <a:lstStyle/>
          <a:p>
            <a:r>
              <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rPr>
              <a:t>腾讯云开放海量游戏运维、开发经验</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80505" y="2550705"/>
            <a:ext cx="4606925" cy="1154162"/>
            <a:chOff x="880505" y="2550705"/>
            <a:chExt cx="4606925" cy="1154162"/>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987661" y="2563921"/>
              <a:ext cx="304800" cy="304800"/>
            </a:xfrm>
            <a:prstGeom prst="rect">
              <a:avLst/>
            </a:prstGeom>
          </p:spPr>
        </p:pic>
        <p:sp>
          <p:nvSpPr>
            <p:cNvPr id="10" name="矩形 9"/>
            <p:cNvSpPr/>
            <p:nvPr/>
          </p:nvSpPr>
          <p:spPr>
            <a:xfrm>
              <a:off x="1311511" y="2550705"/>
              <a:ext cx="10972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蓝鲸平台</a:t>
              </a:r>
            </a:p>
          </p:txBody>
        </p:sp>
        <p:sp>
          <p:nvSpPr>
            <p:cNvPr id="36" name="矩形 35"/>
            <p:cNvSpPr/>
            <p:nvPr/>
          </p:nvSpPr>
          <p:spPr>
            <a:xfrm>
              <a:off x="880505" y="2920037"/>
              <a:ext cx="4606925" cy="7772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请输入你的描述文字在这里请输入你的描述文字在这里请输入你的描述文字在这里请输入你的描述文字在这里请输入你的描述文字在这里请输入你的描述文字在这里</a:t>
              </a:r>
            </a:p>
          </p:txBody>
        </p:sp>
      </p:grpSp>
      <p:grpSp>
        <p:nvGrpSpPr>
          <p:cNvPr id="8" name="组合 7"/>
          <p:cNvGrpSpPr/>
          <p:nvPr/>
        </p:nvGrpSpPr>
        <p:grpSpPr>
          <a:xfrm>
            <a:off x="6535300" y="2522130"/>
            <a:ext cx="4606925" cy="1154162"/>
            <a:chOff x="6535300" y="2522130"/>
            <a:chExt cx="4606925" cy="1154162"/>
          </a:xfrm>
        </p:grpSpPr>
        <p:pic>
          <p:nvPicPr>
            <p:cNvPr id="15" name="图片 14"/>
            <p:cNvPicPr>
              <a:picLocks noChangeAspect="1"/>
            </p:cNvPicPr>
            <p:nvPr/>
          </p:nvPicPr>
          <p:blipFill>
            <a:blip r:embed="rId4">
              <a:extLst>
                <a:ext uri="{28A0092B-C50C-407E-A947-70E740481C1C}">
                  <a14:useLocalDpi val="0"/>
                </a:ext>
              </a:extLst>
            </a:blip>
            <a:stretch>
              <a:fillRect/>
            </a:stretch>
          </p:blipFill>
          <p:spPr>
            <a:xfrm>
              <a:off x="6608652" y="2563921"/>
              <a:ext cx="304800" cy="304800"/>
            </a:xfrm>
            <a:prstGeom prst="rect">
              <a:avLst/>
            </a:prstGeom>
          </p:spPr>
        </p:pic>
        <p:sp>
          <p:nvSpPr>
            <p:cNvPr id="37" name="矩形 36"/>
            <p:cNvSpPr/>
            <p:nvPr/>
          </p:nvSpPr>
          <p:spPr>
            <a:xfrm>
              <a:off x="6966307" y="2522130"/>
              <a:ext cx="15544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腾讯游戏服务</a:t>
              </a:r>
            </a:p>
          </p:txBody>
        </p:sp>
        <p:sp>
          <p:nvSpPr>
            <p:cNvPr id="38" name="矩形 37"/>
            <p:cNvSpPr/>
            <p:nvPr/>
          </p:nvSpPr>
          <p:spPr>
            <a:xfrm>
              <a:off x="6535300" y="2891462"/>
              <a:ext cx="4606925" cy="7772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请输入你的描述文字在这里请输入你的描述文字在这里请输入你的描述文字在这里请输入你的描述文字在这里请输入你的描述文字在这里请输入你的描述文字在这里</a:t>
              </a:r>
            </a:p>
          </p:txBody>
        </p:sp>
      </p:grpSp>
      <p:grpSp>
        <p:nvGrpSpPr>
          <p:cNvPr id="11" name="组合 10"/>
          <p:cNvGrpSpPr/>
          <p:nvPr/>
        </p:nvGrpSpPr>
        <p:grpSpPr>
          <a:xfrm>
            <a:off x="880505" y="4391540"/>
            <a:ext cx="4606925" cy="1154162"/>
            <a:chOff x="880505" y="4391540"/>
            <a:chExt cx="4606925" cy="1154162"/>
          </a:xfrm>
        </p:grpSpPr>
        <p:pic>
          <p:nvPicPr>
            <p:cNvPr id="18" name="图片 17"/>
            <p:cNvPicPr>
              <a:picLocks noChangeAspect="1"/>
            </p:cNvPicPr>
            <p:nvPr/>
          </p:nvPicPr>
          <p:blipFill>
            <a:blip r:embed="rId5">
              <a:extLst>
                <a:ext uri="{28A0092B-C50C-407E-A947-70E740481C1C}">
                  <a14:useLocalDpi val="0"/>
                </a:ext>
              </a:extLst>
            </a:blip>
            <a:stretch>
              <a:fillRect/>
            </a:stretch>
          </p:blipFill>
          <p:spPr>
            <a:xfrm>
              <a:off x="987661" y="4414797"/>
              <a:ext cx="304800" cy="304800"/>
            </a:xfrm>
            <a:prstGeom prst="rect">
              <a:avLst/>
            </a:prstGeom>
          </p:spPr>
        </p:pic>
        <p:sp>
          <p:nvSpPr>
            <p:cNvPr id="41" name="矩形 40"/>
            <p:cNvSpPr/>
            <p:nvPr/>
          </p:nvSpPr>
          <p:spPr>
            <a:xfrm>
              <a:off x="1311511" y="4391540"/>
              <a:ext cx="13258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分项目管理</a:t>
              </a:r>
            </a:p>
          </p:txBody>
        </p:sp>
        <p:sp>
          <p:nvSpPr>
            <p:cNvPr id="42" name="矩形 41"/>
            <p:cNvSpPr/>
            <p:nvPr/>
          </p:nvSpPr>
          <p:spPr>
            <a:xfrm>
              <a:off x="880505" y="4760873"/>
              <a:ext cx="4606925" cy="7772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请输入你的描述文字在这里请输入你的描述文字在这里请输入你的描述文字在这里请输入你的描述文字在这里请输入你的描述文字在这里请输入你的描述文字在这里</a:t>
              </a:r>
            </a:p>
          </p:txBody>
        </p:sp>
      </p:grpSp>
      <p:grpSp>
        <p:nvGrpSpPr>
          <p:cNvPr id="9" name="组合 8"/>
          <p:cNvGrpSpPr/>
          <p:nvPr/>
        </p:nvGrpSpPr>
        <p:grpSpPr>
          <a:xfrm>
            <a:off x="6535300" y="4391540"/>
            <a:ext cx="4606925" cy="1154162"/>
            <a:chOff x="6535300" y="4391540"/>
            <a:chExt cx="4606925" cy="1154162"/>
          </a:xfrm>
        </p:grpSpPr>
        <p:sp>
          <p:nvSpPr>
            <p:cNvPr id="44" name="矩形 43"/>
            <p:cNvSpPr/>
            <p:nvPr/>
          </p:nvSpPr>
          <p:spPr>
            <a:xfrm>
              <a:off x="6966307" y="4391540"/>
              <a:ext cx="1960880" cy="365760"/>
            </a:xfrm>
            <a:prstGeom prst="rect">
              <a:avLst/>
            </a:prstGeom>
          </p:spPr>
          <p:txBody>
            <a:bodyPr wrap="none">
              <a:spAutoFit/>
            </a:bodyPr>
            <a:lstStyle/>
            <a:p>
              <a:r>
                <a:rPr altLang="zh-CN" b="1" lang="en-US">
                  <a:solidFill>
                    <a:schemeClr val="tx1">
                      <a:lumMod val="85000"/>
                      <a:lumOff val="15000"/>
                    </a:schemeClr>
                  </a:solidFill>
                  <a:latin charset="-122" panose="020b0300000000000000" pitchFamily="34" typeface="思源黑体 CN Light"/>
                  <a:ea charset="-122" panose="020b0300000000000000" pitchFamily="34" typeface="思源黑体 CN Light"/>
                </a:rPr>
                <a:t>WeTest手游测试</a:t>
              </a:r>
            </a:p>
          </p:txBody>
        </p:sp>
        <p:sp>
          <p:nvSpPr>
            <p:cNvPr id="45" name="矩形 44"/>
            <p:cNvSpPr/>
            <p:nvPr/>
          </p:nvSpPr>
          <p:spPr>
            <a:xfrm>
              <a:off x="6535300" y="4760873"/>
              <a:ext cx="4606925" cy="7772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请输入你的描述文字在这里请输入你的描述文字在这里请输入你的描述文字在这里请输入你的描述文字在这里请输入你的描述文字在这里请输入你的描述文字在这里</a:t>
              </a:r>
            </a:p>
          </p:txBody>
        </p:sp>
        <p:pic>
          <p:nvPicPr>
            <p:cNvPr id="19" name="图片 18"/>
            <p:cNvPicPr>
              <a:picLocks noChangeAspect="1"/>
            </p:cNvPicPr>
            <p:nvPr/>
          </p:nvPicPr>
          <p:blipFill>
            <a:blip r:embed="rId6">
              <a:extLst>
                <a:ext uri="{28A0092B-C50C-407E-A947-70E740481C1C}">
                  <a14:useLocalDpi val="0"/>
                </a:ext>
              </a:extLst>
            </a:blip>
            <a:stretch>
              <a:fillRect/>
            </a:stretch>
          </p:blipFill>
          <p:spPr>
            <a:xfrm>
              <a:off x="6608652" y="4410352"/>
              <a:ext cx="304800" cy="304800"/>
            </a:xfrm>
            <a:prstGeom prst="rect">
              <a:avLst/>
            </a:prstGeom>
          </p:spPr>
        </p:pic>
      </p:grpSp>
    </p:spTree>
    <p:extLst>
      <p:ext uri="{BB962C8B-B14F-4D97-AF65-F5344CB8AC3E}">
        <p14:creationId val="37056945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3">
                                  <p:stCondLst>
                                    <p:cond delay="1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2">
                                  <p:stCondLst>
                                    <p:cond delay="20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0-#ppt_w/2"/>
                                          </p:val>
                                        </p:tav>
                                        <p:tav tm="100000">
                                          <p:val>
                                            <p:strVal val="#ppt_x"/>
                                          </p:val>
                                        </p:tav>
                                      </p:tavLst>
                                    </p:anim>
                                    <p:anim calcmode="lin" valueType="num">
                                      <p:cBhvr additive="base">
                                        <p:cTn dur="500" fill="hold" id="16"/>
                                        <p:tgtEl>
                                          <p:spTgt spid="11"/>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6">
                                  <p:stCondLst>
                                    <p:cond delay="30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1+#ppt_w/2"/>
                                          </p:val>
                                        </p:tav>
                                        <p:tav tm="100000">
                                          <p:val>
                                            <p:strVal val="#ppt_x"/>
                                          </p:val>
                                        </p:tav>
                                      </p:tavLst>
                                    </p:anim>
                                    <p:anim calcmode="lin" valueType="num">
                                      <p:cBhvr additive="base">
                                        <p:cTn dur="500" fill="hold" id="20"/>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0" y="1663700"/>
            <a:ext cx="12192000" cy="3530600"/>
          </a:xfrm>
          <a:prstGeom prst="rect">
            <a:avLst/>
          </a:prstGeom>
        </p:spPr>
      </p:pic>
      <p:pic>
        <p:nvPicPr>
          <p:cNvPr descr="http://imgcache.qq.com/open_proj/proj_qcloud_v2/gateway/event/pc/server01/css/img/img2.32.png" id="2" name="Picture 10"/>
          <p:cNvPicPr>
            <a:picLocks noChangeArrowheads="1" noChangeAspect="1"/>
          </p:cNvPicPr>
          <p:nvPr/>
        </p:nvPicPr>
        <p:blipFill>
          <a:blip r:embed="rId3">
            <a:extLst>
              <a:ext uri="{28A0092B-C50C-407E-A947-70E740481C1C}">
                <a14:useLocalDpi val="0"/>
              </a:ext>
            </a:extLst>
          </a:blip>
          <a:srcRect r="48432"/>
          <a:stretch>
            <a:fillRect/>
          </a:stretch>
        </p:blipFill>
        <p:spPr bwMode="auto">
          <a:xfrm>
            <a:off x="1268304" y="2018879"/>
            <a:ext cx="1994508" cy="2820242"/>
          </a:xfrm>
          <a:prstGeom prst="rect">
            <a:avLst/>
          </a:prstGeom>
          <a:noFill/>
          <a:extLst>
            <a:ext uri="{909E8E84-426E-40DD-AFC4-6F175D3DCCD1}">
              <a14:hiddenFill>
                <a:solidFill>
                  <a:srgbClr val="FFFFFF"/>
                </a:solidFill>
              </a14:hiddenFill>
            </a:ext>
          </a:extLst>
        </p:spPr>
      </p:pic>
      <p:sp>
        <p:nvSpPr>
          <p:cNvPr id="3" name="文本框 2"/>
          <p:cNvSpPr txBox="1"/>
          <p:nvPr/>
        </p:nvSpPr>
        <p:spPr>
          <a:xfrm>
            <a:off x="603250" y="461804"/>
            <a:ext cx="19608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我们的产品</a:t>
            </a:r>
          </a:p>
        </p:txBody>
      </p:sp>
      <p:sp>
        <p:nvSpPr>
          <p:cNvPr id="4" name="文本框 3"/>
          <p:cNvSpPr txBox="1"/>
          <p:nvPr/>
        </p:nvSpPr>
        <p:spPr>
          <a:xfrm>
            <a:off x="603250" y="1037411"/>
            <a:ext cx="2651442" cy="365760"/>
          </a:xfrm>
          <a:prstGeom prst="rect">
            <a:avLst/>
          </a:prstGeom>
          <a:noFill/>
        </p:spPr>
        <p:txBody>
          <a:bodyPr rtlCol="0" wrap="none">
            <a:spAutoFit/>
          </a:bodyPr>
          <a:lstStyle/>
          <a:p>
            <a:r>
              <a:rPr altLang="en-US" lang="zh-CN" smtClean="0">
                <a:solidFill>
                  <a:schemeClr val="tx1">
                    <a:lumMod val="85000"/>
                    <a:lumOff val="15000"/>
                  </a:schemeClr>
                </a:solidFill>
                <a:latin charset="-122" panose="020b0300000000000000" pitchFamily="34" typeface="思源黑体 CN Light"/>
                <a:ea charset="-122" panose="020b0300000000000000" pitchFamily="34" typeface="思源黑体 CN Light"/>
              </a:rPr>
              <a:t>提供专业的PPT演示方案</a:t>
            </a:r>
          </a:p>
        </p:txBody>
      </p:sp>
      <p:cxnSp>
        <p:nvCxnSpPr>
          <p:cNvPr id="5" name="直接连接符 4"/>
          <p:cNvCxnSpPr/>
          <p:nvPr/>
        </p:nvCxnSpPr>
        <p:spPr>
          <a:xfrm>
            <a:off x="710406" y="1006455"/>
            <a:ext cx="19549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292975" y="2764753"/>
            <a:ext cx="2413623" cy="1483397"/>
            <a:chOff x="3292975" y="2764753"/>
            <a:chExt cx="2413623" cy="1483397"/>
          </a:xfrm>
        </p:grpSpPr>
        <p:sp>
          <p:nvSpPr>
            <p:cNvPr id="10" name="圆角矩形 9"/>
            <p:cNvSpPr/>
            <p:nvPr/>
          </p:nvSpPr>
          <p:spPr>
            <a:xfrm>
              <a:off x="4062912" y="3877621"/>
              <a:ext cx="1643686" cy="370529"/>
            </a:xfrm>
            <a:prstGeom prst="roundRect">
              <a:avLst>
                <a:gd fmla="val 7576" name="adj"/>
              </a:avLst>
            </a:prstGeom>
            <a:noFill/>
            <a:ln w="19050">
              <a:solidFill>
                <a:srgbClr val="0975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a:off x="3292975" y="3499796"/>
              <a:ext cx="723900" cy="0"/>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3975" y="2909246"/>
              <a:ext cx="342900" cy="0"/>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3975" y="4028434"/>
              <a:ext cx="342900" cy="0"/>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673975" y="2909246"/>
              <a:ext cx="0" cy="1119188"/>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112828" y="3900401"/>
              <a:ext cx="1521142" cy="335280"/>
            </a:xfrm>
            <a:prstGeom prst="rect">
              <a:avLst/>
            </a:prstGeom>
            <a:noFill/>
          </p:spPr>
          <p:txBody>
            <a:bodyPr rtlCol="0" wrap="none">
              <a:spAutoFit/>
            </a:bodyPr>
            <a:lstStyle/>
            <a:p>
              <a:pPr algn="ctr"/>
              <a:r>
                <a:rPr altLang="zh-CN" lang="en-US" smtClean="0" sz="1600">
                  <a:solidFill>
                    <a:srgbClr val="006ECC"/>
                  </a:solidFill>
                  <a:latin charset="-122" panose="020b0300000000000000" pitchFamily="34" typeface="思源黑体 CN Light"/>
                  <a:ea charset="-122" panose="020b0300000000000000" pitchFamily="34" typeface="思源黑体 CN Light"/>
                </a:rPr>
                <a:t>3这是你的内容</a:t>
              </a:r>
            </a:p>
          </p:txBody>
        </p:sp>
        <p:sp>
          <p:nvSpPr>
            <p:cNvPr id="22" name="圆角矩形 21"/>
            <p:cNvSpPr/>
            <p:nvPr/>
          </p:nvSpPr>
          <p:spPr>
            <a:xfrm>
              <a:off x="4062912" y="3323052"/>
              <a:ext cx="1643686" cy="370529"/>
            </a:xfrm>
            <a:prstGeom prst="roundRect">
              <a:avLst>
                <a:gd fmla="val 7576" name="adj"/>
              </a:avLst>
            </a:prstGeom>
            <a:noFill/>
            <a:ln w="19050">
              <a:solidFill>
                <a:srgbClr val="0975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4112828" y="3345832"/>
              <a:ext cx="1521142" cy="335280"/>
            </a:xfrm>
            <a:prstGeom prst="rect">
              <a:avLst/>
            </a:prstGeom>
            <a:noFill/>
          </p:spPr>
          <p:txBody>
            <a:bodyPr rtlCol="0" wrap="none">
              <a:spAutoFit/>
            </a:bodyPr>
            <a:lstStyle/>
            <a:p>
              <a:pPr algn="ctr"/>
              <a:r>
                <a:rPr altLang="zh-CN" lang="en-US" smtClean="0" sz="1600">
                  <a:solidFill>
                    <a:srgbClr val="006ECC"/>
                  </a:solidFill>
                  <a:latin charset="-122" panose="020b0300000000000000" pitchFamily="34" typeface="思源黑体 CN Light"/>
                  <a:ea charset="-122" panose="020b0300000000000000" pitchFamily="34" typeface="思源黑体 CN Light"/>
                </a:rPr>
                <a:t>2这是你的内容</a:t>
              </a:r>
            </a:p>
          </p:txBody>
        </p:sp>
        <p:sp>
          <p:nvSpPr>
            <p:cNvPr id="24" name="圆角矩形 23"/>
            <p:cNvSpPr/>
            <p:nvPr/>
          </p:nvSpPr>
          <p:spPr>
            <a:xfrm>
              <a:off x="4062912" y="2764753"/>
              <a:ext cx="1643686" cy="370529"/>
            </a:xfrm>
            <a:prstGeom prst="roundRect">
              <a:avLst>
                <a:gd fmla="val 7576" name="adj"/>
              </a:avLst>
            </a:prstGeom>
            <a:noFill/>
            <a:ln w="19050">
              <a:solidFill>
                <a:srgbClr val="0975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4112828" y="2787532"/>
              <a:ext cx="1521142" cy="335280"/>
            </a:xfrm>
            <a:prstGeom prst="rect">
              <a:avLst/>
            </a:prstGeom>
            <a:noFill/>
          </p:spPr>
          <p:txBody>
            <a:bodyPr rtlCol="0" wrap="none">
              <a:spAutoFit/>
            </a:bodyPr>
            <a:lstStyle/>
            <a:p>
              <a:pPr algn="ctr"/>
              <a:r>
                <a:rPr altLang="zh-CN" lang="en-US" smtClean="0" sz="1600">
                  <a:solidFill>
                    <a:srgbClr val="006ECC"/>
                  </a:solidFill>
                  <a:latin charset="-122" panose="020b0300000000000000" pitchFamily="34" typeface="思源黑体 CN Light"/>
                  <a:ea charset="-122" panose="020b0300000000000000" pitchFamily="34" typeface="思源黑体 CN Light"/>
                </a:rPr>
                <a:t>1这是你的内容</a:t>
              </a:r>
            </a:p>
          </p:txBody>
        </p:sp>
      </p:grpSp>
      <p:sp>
        <p:nvSpPr>
          <p:cNvPr id="6" name="圆角矩形 5"/>
          <p:cNvSpPr/>
          <p:nvPr/>
        </p:nvSpPr>
        <p:spPr>
          <a:xfrm>
            <a:off x="6252698" y="2798435"/>
            <a:ext cx="4129552" cy="1474201"/>
          </a:xfrm>
          <a:prstGeom prst="roundRect">
            <a:avLst>
              <a:gd fmla="val 1876" name="adj"/>
            </a:avLst>
          </a:pr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6286571" y="2841962"/>
            <a:ext cx="4095679" cy="1371600"/>
          </a:xfrm>
          <a:prstGeom prst="rect">
            <a:avLst/>
          </a:prstGeom>
        </p:spPr>
        <p:txBody>
          <a:bodyPr wrap="square">
            <a:spAutoFit/>
          </a:bodyPr>
          <a:lstStyle/>
          <a:p>
            <a:pPr algn="dist">
              <a:lnSpc>
                <a:spcPct val="150000"/>
              </a:lnSpc>
            </a:pPr>
            <a:r>
              <a:rPr altLang="en-US" lang="zh-CN" sz="14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请输入你的描述文字在这里请输入你的描述文字在这里请输入你的描述文字在这里请输入你的描述文字在这里请输入你的描述文字在这里文字在这里请输入你的描述文字在这里文字在这里文字在这里</a:t>
            </a:r>
          </a:p>
        </p:txBody>
      </p:sp>
    </p:spTree>
    <p:extLst>
      <p:ext uri="{BB962C8B-B14F-4D97-AF65-F5344CB8AC3E}">
        <p14:creationId val="202774212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style.rotation</p:attrName>
                                        </p:attrNameLst>
                                      </p:cBhvr>
                                      <p:tavLst>
                                        <p:tav tm="0">
                                          <p:val>
                                            <p:fltVal val="360"/>
                                          </p:val>
                                        </p:tav>
                                        <p:tav tm="100000">
                                          <p:val>
                                            <p:fltVal val="0"/>
                                          </p:val>
                                        </p:tav>
                                      </p:tavLst>
                                    </p:anim>
                                    <p:animEffect filter="fade"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7"/>
                                        </p:tgtEl>
                                        <p:attrNameLst>
                                          <p:attrName>style.visibility</p:attrName>
                                        </p:attrNameLst>
                                      </p:cBhvr>
                                      <p:to>
                                        <p:strVal val="visible"/>
                                      </p:to>
                                    </p:set>
                                    <p:animEffect filter="wipe(left)" transition="in">
                                      <p:cBhvr>
                                        <p:cTn dur="500" id="14"/>
                                        <p:tgtEl>
                                          <p:spTgt spid="7"/>
                                        </p:tgtEl>
                                      </p:cBhvr>
                                    </p:animEffect>
                                  </p:childTnLst>
                                </p:cTn>
                              </p:par>
                              <p:par>
                                <p:cTn fill="hold" grpId="0" id="15" nodeType="withEffect" presetClass="entr" presetID="21" presetSubtype="1">
                                  <p:stCondLst>
                                    <p:cond delay="0"/>
                                  </p:stCondLst>
                                  <p:childTnLst>
                                    <p:set>
                                      <p:cBhvr>
                                        <p:cTn dur="1" fill="hold" id="16">
                                          <p:stCondLst>
                                            <p:cond delay="0"/>
                                          </p:stCondLst>
                                        </p:cTn>
                                        <p:tgtEl>
                                          <p:spTgt spid="6"/>
                                        </p:tgtEl>
                                        <p:attrNameLst>
                                          <p:attrName>style.visibility</p:attrName>
                                        </p:attrNameLst>
                                      </p:cBhvr>
                                      <p:to>
                                        <p:strVal val="visible"/>
                                      </p:to>
                                    </p:set>
                                    <p:animEffect filter="wheel(1)" transition="in">
                                      <p:cBhvr>
                                        <p:cTn dur="1000" id="17"/>
                                        <p:tgtEl>
                                          <p:spTgt spid="6"/>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20"/>
                                        </p:tgtEl>
                                        <p:attrNameLst>
                                          <p:attrName>style.visibility</p:attrName>
                                        </p:attrNameLst>
                                      </p:cBhvr>
                                      <p:to>
                                        <p:strVal val="visible"/>
                                      </p:to>
                                    </p:set>
                                    <p:animEffect filter="fade" transition="in">
                                      <p:cBhvr>
                                        <p:cTn dur="500" id="2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0" y="1975075"/>
            <a:ext cx="12192000" cy="3778636"/>
          </a:xfrm>
          <a:prstGeom prst="rect">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2D557"/>
              </a:solidFill>
            </a:endParaRPr>
          </a:p>
        </p:txBody>
      </p:sp>
      <p:graphicFrame>
        <p:nvGraphicFramePr>
          <p:cNvPr id="2" name="表格 1"/>
          <p:cNvGraphicFramePr>
            <a:graphicFrameLocks noGrp="1"/>
          </p:cNvGraphicFramePr>
          <p:nvPr>
            <p:extLst/>
          </p:nvPr>
        </p:nvGraphicFramePr>
        <p:xfrm>
          <a:off x="9207116" y="4200140"/>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3" name="表格 2"/>
          <p:cNvGraphicFramePr>
            <a:graphicFrameLocks noGrp="1"/>
          </p:cNvGraphicFramePr>
          <p:nvPr>
            <p:extLst/>
          </p:nvPr>
        </p:nvGraphicFramePr>
        <p:xfrm>
          <a:off x="6179201" y="4196385"/>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4" name="表格 3"/>
          <p:cNvGraphicFramePr>
            <a:graphicFrameLocks noGrp="1"/>
          </p:cNvGraphicFramePr>
          <p:nvPr>
            <p:extLst/>
          </p:nvPr>
        </p:nvGraphicFramePr>
        <p:xfrm>
          <a:off x="130470" y="4210661"/>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5" name="表格 4"/>
          <p:cNvGraphicFramePr>
            <a:graphicFrameLocks noGrp="1"/>
          </p:cNvGraphicFramePr>
          <p:nvPr>
            <p:extLst/>
          </p:nvPr>
        </p:nvGraphicFramePr>
        <p:xfrm>
          <a:off x="6175559" y="2661524"/>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6" name="表格 5"/>
          <p:cNvGraphicFramePr>
            <a:graphicFrameLocks noGrp="1"/>
          </p:cNvGraphicFramePr>
          <p:nvPr>
            <p:extLst/>
          </p:nvPr>
        </p:nvGraphicFramePr>
        <p:xfrm>
          <a:off x="3153255" y="2663915"/>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extLst/>
          </p:nvPr>
        </p:nvGraphicFramePr>
        <p:xfrm>
          <a:off x="129795" y="2661636"/>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1"/>
          <p:cNvSpPr txBox="1">
            <a:spLocks noChangeArrowheads="1"/>
          </p:cNvSpPr>
          <p:nvPr/>
        </p:nvSpPr>
        <p:spPr bwMode="auto">
          <a:xfrm>
            <a:off x="4200057" y="2729493"/>
            <a:ext cx="1915953" cy="914400"/>
          </a:xfrm>
          <a:prstGeom prst="rect">
            <a:avLst/>
          </a:prstGeom>
          <a:noFill/>
          <a:ln w="9525">
            <a:noFill/>
            <a:miter lim="800000"/>
          </a:ln>
        </p:spPr>
        <p:txBody>
          <a:bodyPr wrap="square">
            <a:spAutoFit/>
          </a:bodyPr>
          <a:lstStyle/>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课程格子</a:t>
            </a:r>
          </a:p>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只为大学生设计的课表应用。</a:t>
            </a:r>
          </a:p>
        </p:txBody>
      </p:sp>
      <p:pic>
        <p:nvPicPr>
          <p:cNvPr id="9" name="Picture 3"/>
          <p:cNvPicPr>
            <a:picLocks noChangeArrowheads="1" noChangeAspect="1"/>
          </p:cNvPicPr>
          <p:nvPr/>
        </p:nvPicPr>
        <p:blipFill>
          <a:blip r:embed="rId2">
            <a:extLst>
              <a:ext uri="{28A0092B-C50C-407E-A947-70E740481C1C}">
                <a14:useLocalDpi val="0"/>
              </a:ext>
            </a:extLst>
          </a:blip>
          <a:stretch>
            <a:fillRect/>
          </a:stretch>
        </p:blipFill>
        <p:spPr bwMode="auto">
          <a:xfrm>
            <a:off x="3324596" y="2809082"/>
            <a:ext cx="659305" cy="6593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0" name="TextBox 1"/>
          <p:cNvSpPr txBox="1">
            <a:spLocks noChangeArrowheads="1"/>
          </p:cNvSpPr>
          <p:nvPr/>
        </p:nvSpPr>
        <p:spPr bwMode="auto">
          <a:xfrm>
            <a:off x="7261931" y="4208632"/>
            <a:ext cx="1915953" cy="1188720"/>
          </a:xfrm>
          <a:prstGeom prst="rect">
            <a:avLst/>
          </a:prstGeom>
          <a:noFill/>
          <a:ln w="9525">
            <a:noFill/>
            <a:miter lim="800000"/>
          </a:ln>
        </p:spPr>
        <p:txBody>
          <a:bodyPr wrap="square">
            <a:spAutoFit/>
          </a:bodyPr>
          <a:lstStyle/>
          <a:p>
            <a:pPr>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微信</a:t>
            </a:r>
          </a:p>
          <a:p>
            <a:pPr>
              <a:defRPr/>
            </a:pPr>
            <a:endPar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endParaRPr>
          </a:p>
          <a:p>
            <a:pPr>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国内移动社交软件</a:t>
            </a:r>
          </a:p>
        </p:txBody>
      </p:sp>
      <p:pic>
        <p:nvPicPr>
          <p:cNvPr id="11" name="Picture 6"/>
          <p:cNvPicPr>
            <a:picLocks noChangeArrowheads="1" noChangeAspect="1"/>
          </p:cNvPicPr>
          <p:nvPr/>
        </p:nvPicPr>
        <p:blipFill>
          <a:blip r:embed="rId3">
            <a:extLst>
              <a:ext uri="{28A0092B-C50C-407E-A947-70E740481C1C}">
                <a14:useLocalDpi val="0"/>
              </a:ext>
            </a:extLst>
          </a:blip>
          <a:stretch>
            <a:fillRect/>
          </a:stretch>
        </p:blipFill>
        <p:spPr bwMode="auto">
          <a:xfrm>
            <a:off x="6363475" y="4342479"/>
            <a:ext cx="659305" cy="6593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2" name="TextBox 1"/>
          <p:cNvSpPr txBox="1">
            <a:spLocks noChangeArrowheads="1"/>
          </p:cNvSpPr>
          <p:nvPr/>
        </p:nvSpPr>
        <p:spPr bwMode="auto">
          <a:xfrm>
            <a:off x="10269657" y="4229645"/>
            <a:ext cx="1915953" cy="914400"/>
          </a:xfrm>
          <a:prstGeom prst="rect">
            <a:avLst/>
          </a:prstGeom>
          <a:noFill/>
          <a:ln w="9525">
            <a:noFill/>
            <a:miter lim="800000"/>
          </a:ln>
        </p:spPr>
        <p:txBody>
          <a:bodyPr wrap="square">
            <a:spAutoFit/>
          </a:bodyPr>
          <a:lstStyle/>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微博</a:t>
            </a:r>
          </a:p>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随时随地同朋友分享身边新鲜事</a:t>
            </a:r>
          </a:p>
        </p:txBody>
      </p:sp>
      <p:pic>
        <p:nvPicPr>
          <p:cNvPr id="13" name="Picture 7"/>
          <p:cNvPicPr>
            <a:picLocks noChangeArrowheads="1" noChangeAspect="1"/>
          </p:cNvPicPr>
          <p:nvPr/>
        </p:nvPicPr>
        <p:blipFill>
          <a:blip r:embed="rId4">
            <a:extLst>
              <a:ext uri="{28A0092B-C50C-407E-A947-70E740481C1C}">
                <a14:useLocalDpi val="0"/>
              </a:ext>
            </a:extLst>
          </a:blip>
          <a:stretch>
            <a:fillRect/>
          </a:stretch>
        </p:blipFill>
        <p:spPr bwMode="auto">
          <a:xfrm>
            <a:off x="9390939" y="4342479"/>
            <a:ext cx="659305" cy="6593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14" name="Picture 5"/>
          <p:cNvPicPr>
            <a:picLocks noChangeArrowheads="1" noChangeAspect="1"/>
          </p:cNvPicPr>
          <p:nvPr/>
        </p:nvPicPr>
        <p:blipFill>
          <a:blip r:embed="rId5">
            <a:extLst>
              <a:ext uri="{28A0092B-C50C-407E-A947-70E740481C1C}">
                <a14:useLocalDpi val="0"/>
              </a:ext>
            </a:extLst>
          </a:blip>
          <a:stretch>
            <a:fillRect/>
          </a:stretch>
        </p:blipFill>
        <p:spPr bwMode="auto">
          <a:xfrm>
            <a:off x="320652" y="2808858"/>
            <a:ext cx="657357" cy="65735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5" name="TextBox 1"/>
          <p:cNvSpPr txBox="1">
            <a:spLocks noChangeArrowheads="1"/>
          </p:cNvSpPr>
          <p:nvPr/>
        </p:nvSpPr>
        <p:spPr bwMode="auto">
          <a:xfrm>
            <a:off x="1146748" y="2770627"/>
            <a:ext cx="1915953" cy="914400"/>
          </a:xfrm>
          <a:prstGeom prst="rect">
            <a:avLst/>
          </a:prstGeom>
          <a:noFill/>
          <a:ln w="9525">
            <a:noFill/>
            <a:miter lim="800000"/>
          </a:ln>
        </p:spPr>
        <p:txBody>
          <a:bodyPr wrap="square">
            <a:spAutoFit/>
          </a:bodyPr>
          <a:lstStyle/>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人人网</a:t>
            </a:r>
          </a:p>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国内首家实名制社交网站</a:t>
            </a:r>
          </a:p>
        </p:txBody>
      </p:sp>
      <p:pic>
        <p:nvPicPr>
          <p:cNvPr id="16" name="Picture 4"/>
          <p:cNvPicPr>
            <a:picLocks noChangeArrowheads="1" noChangeAspect="1"/>
          </p:cNvPicPr>
          <p:nvPr/>
        </p:nvPicPr>
        <p:blipFill>
          <a:blip r:embed="rId6">
            <a:extLst>
              <a:ext uri="{28A0092B-C50C-407E-A947-70E740481C1C}">
                <a14:useLocalDpi val="0"/>
              </a:ext>
            </a:extLst>
          </a:blip>
          <a:stretch>
            <a:fillRect/>
          </a:stretch>
        </p:blipFill>
        <p:spPr bwMode="auto">
          <a:xfrm>
            <a:off x="6364782" y="2801710"/>
            <a:ext cx="659305" cy="6593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7" name="TextBox 1"/>
          <p:cNvSpPr txBox="1">
            <a:spLocks noChangeArrowheads="1"/>
          </p:cNvSpPr>
          <p:nvPr/>
        </p:nvSpPr>
        <p:spPr bwMode="auto">
          <a:xfrm>
            <a:off x="7199344" y="2691393"/>
            <a:ext cx="1915953" cy="1188720"/>
          </a:xfrm>
          <a:prstGeom prst="rect">
            <a:avLst/>
          </a:prstGeom>
          <a:noFill/>
          <a:ln w="9525">
            <a:noFill/>
            <a:miter lim="800000"/>
          </a:ln>
        </p:spPr>
        <p:txBody>
          <a:bodyPr wrap="square">
            <a:spAutoFit/>
          </a:bodyPr>
          <a:lstStyle/>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超级课程表</a:t>
            </a:r>
          </a:p>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快速登录教务系统</a:t>
            </a:r>
          </a:p>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1秒导入课程表</a:t>
            </a:r>
          </a:p>
        </p:txBody>
      </p:sp>
      <p:pic>
        <p:nvPicPr>
          <p:cNvPr id="18" name="Picture 2"/>
          <p:cNvPicPr>
            <a:picLocks noChangeArrowheads="1" noChangeAspect="1"/>
          </p:cNvPicPr>
          <p:nvPr/>
        </p:nvPicPr>
        <p:blipFill>
          <a:blip r:embed="rId7">
            <a:extLst>
              <a:ext uri="{28A0092B-C50C-407E-A947-70E740481C1C}">
                <a14:useLocalDpi val="0"/>
              </a:ext>
            </a:extLst>
          </a:blip>
          <a:stretch>
            <a:fillRect/>
          </a:stretch>
        </p:blipFill>
        <p:spPr bwMode="auto">
          <a:xfrm>
            <a:off x="323743" y="4342479"/>
            <a:ext cx="659305" cy="6593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9" name="TextBox 1"/>
          <p:cNvSpPr txBox="1">
            <a:spLocks noChangeArrowheads="1"/>
          </p:cNvSpPr>
          <p:nvPr/>
        </p:nvSpPr>
        <p:spPr bwMode="auto">
          <a:xfrm>
            <a:off x="1182590" y="4261589"/>
            <a:ext cx="1915953" cy="914400"/>
          </a:xfrm>
          <a:prstGeom prst="rect">
            <a:avLst/>
          </a:prstGeom>
          <a:noFill/>
          <a:ln w="9525">
            <a:noFill/>
            <a:miter lim="800000"/>
          </a:ln>
        </p:spPr>
        <p:txBody>
          <a:bodyPr wrap="square">
            <a:spAutoFit/>
          </a:bodyPr>
          <a:lstStyle/>
          <a:p>
            <a:pPr>
              <a:lnSpc>
                <a:spcPts val="2160"/>
              </a:lnSpc>
              <a:defRPr/>
            </a:pPr>
            <a:r>
              <a:rPr altLang="zh-CN" b="1" lang="en-US" smtClean="0">
                <a:solidFill>
                  <a:schemeClr val="bg1"/>
                </a:solidFill>
                <a:effectLst>
                  <a:outerShdw algn="tl" blurRad="38100" dir="2700000" dist="38100">
                    <a:srgbClr val="000000">
                      <a:alpha val="43137"/>
                    </a:srgbClr>
                  </a:outerShdw>
                </a:effectLst>
                <a:ea charset="-122" panose="020b0503020204020204" pitchFamily="34" typeface="微软雅黑"/>
              </a:rPr>
              <a:t>T派校园</a:t>
            </a:r>
          </a:p>
          <a:p>
            <a:pPr>
              <a:lnSpc>
                <a:spcPts val="2160"/>
              </a:lnSpc>
              <a:defRPr/>
            </a:pPr>
            <a:r>
              <a:rPr altLang="zh-CN" b="1" lang="en-US" smtClean="0">
                <a:solidFill>
                  <a:schemeClr val="bg1"/>
                </a:solidFill>
                <a:effectLst>
                  <a:outerShdw algn="tl" blurRad="38100" dir="2700000" dist="38100">
                    <a:srgbClr val="000000">
                      <a:alpha val="43137"/>
                    </a:srgbClr>
                  </a:outerShdw>
                </a:effectLst>
                <a:ea charset="-122" panose="020b0503020204020204" pitchFamily="34" typeface="微软雅黑"/>
              </a:rPr>
              <a:t>面向大学生的兴趣同好社区</a:t>
            </a:r>
          </a:p>
        </p:txBody>
      </p:sp>
      <p:graphicFrame>
        <p:nvGraphicFramePr>
          <p:cNvPr id="20" name="表格 19"/>
          <p:cNvGraphicFramePr>
            <a:graphicFrameLocks noGrp="1"/>
          </p:cNvGraphicFramePr>
          <p:nvPr>
            <p:extLst/>
          </p:nvPr>
        </p:nvGraphicFramePr>
        <p:xfrm>
          <a:off x="3142037" y="4199326"/>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21" name="表格 20"/>
          <p:cNvGraphicFramePr>
            <a:graphicFrameLocks noGrp="1"/>
          </p:cNvGraphicFramePr>
          <p:nvPr>
            <p:extLst/>
          </p:nvPr>
        </p:nvGraphicFramePr>
        <p:xfrm>
          <a:off x="9201716" y="2634606"/>
          <a:ext cx="2866081" cy="940357"/>
        </p:xfrm>
        <a:graphic>
          <a:graphicData uri="http://schemas.openxmlformats.org/drawingml/2006/table">
            <a:tbl>
              <a:tblPr bandRow="1" first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vert="horz" wrap="square"/>
                    <a:lstStyle/>
                    <a:p>
                      <a:endParaRPr altLang="en-US" lang="zh-CN" sz="1400"/>
                    </a:p>
                  </a:txBody>
                  <a:tcPr marB="35711" marL="71423" marR="71423" marT="35711">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5711" marL="71423" marR="71423" marT="35711">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22" name="TextBox 1"/>
          <p:cNvSpPr txBox="1">
            <a:spLocks noChangeArrowheads="1"/>
          </p:cNvSpPr>
          <p:nvPr/>
        </p:nvSpPr>
        <p:spPr bwMode="auto">
          <a:xfrm>
            <a:off x="4200056" y="4237560"/>
            <a:ext cx="1915953" cy="1188720"/>
          </a:xfrm>
          <a:prstGeom prst="rect">
            <a:avLst/>
          </a:prstGeom>
          <a:noFill/>
          <a:ln w="9525">
            <a:noFill/>
            <a:miter lim="800000"/>
          </a:ln>
        </p:spPr>
        <p:txBody>
          <a:bodyPr wrap="square">
            <a:spAutoFit/>
          </a:bodyPr>
          <a:lstStyle/>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百度贴吧</a:t>
            </a:r>
          </a:p>
          <a:p>
            <a:pPr>
              <a:lnSpc>
                <a:spcPts val="2160"/>
              </a:lnSpc>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以兴趣主题聚合志同道合的互动平台</a:t>
            </a:r>
          </a:p>
        </p:txBody>
      </p:sp>
      <p:pic>
        <p:nvPicPr>
          <p:cNvPr id="23" name="Picture 7"/>
          <p:cNvPicPr>
            <a:picLocks noChangeArrowheads="1" noChangeAspect="1"/>
          </p:cNvPicPr>
          <p:nvPr/>
        </p:nvPicPr>
        <p:blipFill>
          <a:blip r:embed="rId8">
            <a:extLst>
              <a:ext uri="{28A0092B-C50C-407E-A947-70E740481C1C}">
                <a14:useLocalDpi val="0"/>
              </a:ext>
            </a:extLst>
          </a:blip>
          <a:stretch>
            <a:fillRect/>
          </a:stretch>
        </p:blipFill>
        <p:spPr bwMode="auto">
          <a:xfrm>
            <a:off x="3335559" y="4345669"/>
            <a:ext cx="659305" cy="6593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24" name="Picture 4"/>
          <p:cNvPicPr>
            <a:picLocks noChangeArrowheads="1" noChangeAspect="1"/>
          </p:cNvPicPr>
          <p:nvPr/>
        </p:nvPicPr>
        <p:blipFill>
          <a:blip r:embed="rId9">
            <a:extLst>
              <a:ext uri="{28A0092B-C50C-407E-A947-70E740481C1C}">
                <a14:useLocalDpi val="0"/>
              </a:ext>
            </a:extLst>
          </a:blip>
          <a:stretch>
            <a:fillRect/>
          </a:stretch>
        </p:blipFill>
        <p:spPr bwMode="auto">
          <a:xfrm>
            <a:off x="9390939" y="2774792"/>
            <a:ext cx="659305" cy="6593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25" name="TextBox 1"/>
          <p:cNvSpPr txBox="1">
            <a:spLocks noChangeArrowheads="1"/>
          </p:cNvSpPr>
          <p:nvPr/>
        </p:nvSpPr>
        <p:spPr bwMode="auto">
          <a:xfrm>
            <a:off x="10237946" y="2690156"/>
            <a:ext cx="1915953" cy="1188720"/>
          </a:xfrm>
          <a:prstGeom prst="rect">
            <a:avLst/>
          </a:prstGeom>
          <a:noFill/>
          <a:ln w="9525">
            <a:noFill/>
            <a:miter lim="800000"/>
          </a:ln>
        </p:spPr>
        <p:txBody>
          <a:bodyPr wrap="square">
            <a:spAutoFit/>
          </a:bodyPr>
          <a:lstStyle/>
          <a:p>
            <a:pPr>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黑白校园</a:t>
            </a:r>
          </a:p>
          <a:p>
            <a:pPr>
              <a:defRPr/>
            </a:pPr>
            <a:endPar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endParaRPr>
          </a:p>
          <a:p>
            <a:pPr>
              <a:defRPr/>
            </a:pPr>
            <a:r>
              <a:rPr altLang="en-US" b="1" lang="zh-CN" smtClean="0">
                <a:solidFill>
                  <a:schemeClr val="bg1"/>
                </a:solidFill>
                <a:effectLst>
                  <a:outerShdw algn="tl" blurRad="38100" dir="2700000" dist="38100">
                    <a:srgbClr val="000000">
                      <a:alpha val="43137"/>
                    </a:srgbClr>
                  </a:outerShdw>
                </a:effectLst>
                <a:ea charset="-122" panose="020b0503020204020204" pitchFamily="34" typeface="微软雅黑"/>
              </a:rPr>
              <a:t>白天实名，黑夜匿名</a:t>
            </a:r>
          </a:p>
        </p:txBody>
      </p:sp>
      <p:sp>
        <p:nvSpPr>
          <p:cNvPr id="27" name="文本框 26"/>
          <p:cNvSpPr txBox="1"/>
          <p:nvPr/>
        </p:nvSpPr>
        <p:spPr>
          <a:xfrm>
            <a:off x="603250" y="461804"/>
            <a:ext cx="16052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合作伙伴</a:t>
            </a:r>
          </a:p>
        </p:txBody>
      </p:sp>
      <p:sp>
        <p:nvSpPr>
          <p:cNvPr id="28" name="文本框 27"/>
          <p:cNvSpPr txBox="1"/>
          <p:nvPr/>
        </p:nvSpPr>
        <p:spPr>
          <a:xfrm>
            <a:off x="603250" y="1037411"/>
            <a:ext cx="2468880" cy="365760"/>
          </a:xfrm>
          <a:prstGeom prst="rect">
            <a:avLst/>
          </a:prstGeom>
          <a:noFill/>
        </p:spPr>
        <p:txBody>
          <a:bodyPr rtlCol="0" wrap="none">
            <a:spAutoFit/>
          </a:bodyPr>
          <a:lstStyle/>
          <a:p>
            <a:r>
              <a:rPr altLang="en-US" lang="zh-CN" smtClean="0">
                <a:solidFill>
                  <a:schemeClr val="tx1">
                    <a:lumMod val="85000"/>
                    <a:lumOff val="15000"/>
                  </a:schemeClr>
                </a:solidFill>
                <a:latin charset="-122" panose="020b0300000000000000" pitchFamily="34" typeface="思源黑体 CN Light"/>
                <a:ea charset="-122" panose="020b0300000000000000" pitchFamily="34" typeface="思源黑体 CN Light"/>
              </a:rPr>
              <a:t>他们是我们成长的力量</a:t>
            </a:r>
          </a:p>
        </p:txBody>
      </p:sp>
      <p:cxnSp>
        <p:nvCxnSpPr>
          <p:cNvPr id="29" name="直接连接符 28"/>
          <p:cNvCxnSpPr/>
          <p:nvPr/>
        </p:nvCxnSpPr>
        <p:spPr>
          <a:xfrm>
            <a:off x="710406" y="1006455"/>
            <a:ext cx="19549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15527310"/>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100" fill="hold" id="7"/>
                                        <p:tgtEl>
                                          <p:spTgt spid="15"/>
                                        </p:tgtEl>
                                        <p:attrNameLst>
                                          <p:attrName>ppt_w</p:attrName>
                                        </p:attrNameLst>
                                      </p:cBhvr>
                                      <p:tavLst>
                                        <p:tav tm="0">
                                          <p:val>
                                            <p:fltVal val="0"/>
                                          </p:val>
                                        </p:tav>
                                        <p:tav tm="100000">
                                          <p:val>
                                            <p:strVal val="#ppt_w"/>
                                          </p:val>
                                        </p:tav>
                                      </p:tavLst>
                                    </p:anim>
                                    <p:anim calcmode="lin" valueType="num">
                                      <p:cBhvr>
                                        <p:cTn dur="100" fill="hold" id="8"/>
                                        <p:tgtEl>
                                          <p:spTgt spid="15"/>
                                        </p:tgtEl>
                                        <p:attrNameLst>
                                          <p:attrName>ppt_h</p:attrName>
                                        </p:attrNameLst>
                                      </p:cBhvr>
                                      <p:tavLst>
                                        <p:tav tm="0">
                                          <p:val>
                                            <p:fltVal val="0"/>
                                          </p:val>
                                        </p:tav>
                                        <p:tav tm="100000">
                                          <p:val>
                                            <p:strVal val="#ppt_h"/>
                                          </p:val>
                                        </p:tav>
                                      </p:tavLst>
                                    </p:anim>
                                    <p:animEffect filter="fade" transition="in">
                                      <p:cBhvr>
                                        <p:cTn dur="100" id="9"/>
                                        <p:tgtEl>
                                          <p:spTgt spid="15"/>
                                        </p:tgtEl>
                                      </p:cBhvr>
                                    </p:animEffect>
                                  </p:childTnLst>
                                </p:cTn>
                              </p:par>
                              <p:par>
                                <p:cTn fill="hold" grpId="1" id="10" nodeType="withEffect" presetClass="emph" presetID="6" presetSubtype="0">
                                  <p:stCondLst>
                                    <p:cond delay="100"/>
                                  </p:stCondLst>
                                  <p:childTnLst>
                                    <p:animScale>
                                      <p:cBhvr>
                                        <p:cTn dur="100" fill="hold" id="11"/>
                                        <p:tgtEl>
                                          <p:spTgt spid="15"/>
                                        </p:tgtEl>
                                      </p:cBhvr>
                                      <p:by x="110000" y="110000"/>
                                    </p:animScale>
                                  </p:childTnLst>
                                </p:cTn>
                              </p:par>
                              <p:par>
                                <p:cTn fill="hold" grpId="2" id="12" nodeType="withEffect" presetClass="emph" presetID="6" presetSubtype="0">
                                  <p:stCondLst>
                                    <p:cond delay="200"/>
                                  </p:stCondLst>
                                  <p:childTnLst>
                                    <p:animScale>
                                      <p:cBhvr>
                                        <p:cTn dur="200" fill="hold" id="13"/>
                                        <p:tgtEl>
                                          <p:spTgt spid="15"/>
                                        </p:tgtEl>
                                      </p:cBhvr>
                                      <p:by x="90000" y="90000"/>
                                    </p:animScale>
                                  </p:childTnLst>
                                </p:cTn>
                              </p:par>
                              <p:par>
                                <p:cTn fill="hold" grpId="3" id="14" nodeType="withEffect" presetClass="emph" presetID="6" presetSubtype="0">
                                  <p:stCondLst>
                                    <p:cond delay="400"/>
                                  </p:stCondLst>
                                  <p:childTnLst>
                                    <p:animScale>
                                      <p:cBhvr>
                                        <p:cTn dur="100" fill="hold" id="15"/>
                                        <p:tgtEl>
                                          <p:spTgt spid="15"/>
                                        </p:tgtEl>
                                      </p:cBhvr>
                                      <p:by x="105000" y="105000"/>
                                    </p:animScale>
                                  </p:childTnLst>
                                </p:cTn>
                              </p:par>
                              <p:par>
                                <p:cTn fill="hold" grpId="4" id="16" nodeType="withEffect" presetClass="emph" presetID="6" presetSubtype="0">
                                  <p:stCondLst>
                                    <p:cond delay="500"/>
                                  </p:stCondLst>
                                  <p:childTnLst>
                                    <p:animScale>
                                      <p:cBhvr>
                                        <p:cTn dur="200" fill="hold" id="17"/>
                                        <p:tgtEl>
                                          <p:spTgt spid="15"/>
                                        </p:tgtEl>
                                      </p:cBhvr>
                                      <p:by x="95000" y="95000"/>
                                    </p:animScale>
                                  </p:childTnLst>
                                </p:cTn>
                              </p:par>
                              <p:par>
                                <p:cTn fill="hold" id="18" nodeType="withEffect" presetClass="entr" presetID="53" presetSubtype="0">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p:cTn dur="100" fill="hold" id="20"/>
                                        <p:tgtEl>
                                          <p:spTgt spid="14"/>
                                        </p:tgtEl>
                                        <p:attrNameLst>
                                          <p:attrName>ppt_w</p:attrName>
                                        </p:attrNameLst>
                                      </p:cBhvr>
                                      <p:tavLst>
                                        <p:tav tm="0">
                                          <p:val>
                                            <p:fltVal val="0"/>
                                          </p:val>
                                        </p:tav>
                                        <p:tav tm="100000">
                                          <p:val>
                                            <p:strVal val="#ppt_w"/>
                                          </p:val>
                                        </p:tav>
                                      </p:tavLst>
                                    </p:anim>
                                    <p:anim calcmode="lin" valueType="num">
                                      <p:cBhvr>
                                        <p:cTn dur="100" fill="hold" id="21"/>
                                        <p:tgtEl>
                                          <p:spTgt spid="14"/>
                                        </p:tgtEl>
                                        <p:attrNameLst>
                                          <p:attrName>ppt_h</p:attrName>
                                        </p:attrNameLst>
                                      </p:cBhvr>
                                      <p:tavLst>
                                        <p:tav tm="0">
                                          <p:val>
                                            <p:fltVal val="0"/>
                                          </p:val>
                                        </p:tav>
                                        <p:tav tm="100000">
                                          <p:val>
                                            <p:strVal val="#ppt_h"/>
                                          </p:val>
                                        </p:tav>
                                      </p:tavLst>
                                    </p:anim>
                                    <p:animEffect filter="fade" transition="in">
                                      <p:cBhvr>
                                        <p:cTn dur="100" id="22"/>
                                        <p:tgtEl>
                                          <p:spTgt spid="14"/>
                                        </p:tgtEl>
                                      </p:cBhvr>
                                    </p:animEffect>
                                  </p:childTnLst>
                                </p:cTn>
                              </p:par>
                              <p:par>
                                <p:cTn fill="hold" id="23" nodeType="withEffect" presetClass="emph" presetID="6" presetSubtype="0">
                                  <p:stCondLst>
                                    <p:cond delay="100"/>
                                  </p:stCondLst>
                                  <p:childTnLst>
                                    <p:animScale>
                                      <p:cBhvr>
                                        <p:cTn dur="100" fill="hold" id="24"/>
                                        <p:tgtEl>
                                          <p:spTgt spid="14"/>
                                        </p:tgtEl>
                                      </p:cBhvr>
                                      <p:by x="110000" y="110000"/>
                                    </p:animScale>
                                  </p:childTnLst>
                                </p:cTn>
                              </p:par>
                              <p:par>
                                <p:cTn fill="hold" id="25" nodeType="withEffect" presetClass="emph" presetID="6" presetSubtype="0">
                                  <p:stCondLst>
                                    <p:cond delay="200"/>
                                  </p:stCondLst>
                                  <p:childTnLst>
                                    <p:animScale>
                                      <p:cBhvr>
                                        <p:cTn dur="200" fill="hold" id="26"/>
                                        <p:tgtEl>
                                          <p:spTgt spid="14"/>
                                        </p:tgtEl>
                                      </p:cBhvr>
                                      <p:by x="90000" y="90000"/>
                                    </p:animScale>
                                  </p:childTnLst>
                                </p:cTn>
                              </p:par>
                              <p:par>
                                <p:cTn fill="hold" id="27" nodeType="withEffect" presetClass="emph" presetID="6" presetSubtype="0">
                                  <p:stCondLst>
                                    <p:cond delay="400"/>
                                  </p:stCondLst>
                                  <p:childTnLst>
                                    <p:animScale>
                                      <p:cBhvr>
                                        <p:cTn dur="100" fill="hold" id="28"/>
                                        <p:tgtEl>
                                          <p:spTgt spid="14"/>
                                        </p:tgtEl>
                                      </p:cBhvr>
                                      <p:by x="105000" y="105000"/>
                                    </p:animScale>
                                  </p:childTnLst>
                                </p:cTn>
                              </p:par>
                              <p:par>
                                <p:cTn fill="hold" id="29" nodeType="withEffect" presetClass="emph" presetID="6" presetSubtype="0">
                                  <p:stCondLst>
                                    <p:cond delay="500"/>
                                  </p:stCondLst>
                                  <p:childTnLst>
                                    <p:animScale>
                                      <p:cBhvr>
                                        <p:cTn dur="200" fill="hold" id="30"/>
                                        <p:tgtEl>
                                          <p:spTgt spid="14"/>
                                        </p:tgtEl>
                                      </p:cBhvr>
                                      <p:by x="95000" y="95000"/>
                                    </p:animScale>
                                  </p:childTnLst>
                                </p:cTn>
                              </p:par>
                              <p:par>
                                <p:cTn fill="hold" id="31" nodeType="with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100" fill="hold" id="33"/>
                                        <p:tgtEl>
                                          <p:spTgt spid="7"/>
                                        </p:tgtEl>
                                        <p:attrNameLst>
                                          <p:attrName>ppt_w</p:attrName>
                                        </p:attrNameLst>
                                      </p:cBhvr>
                                      <p:tavLst>
                                        <p:tav tm="0">
                                          <p:val>
                                            <p:fltVal val="0"/>
                                          </p:val>
                                        </p:tav>
                                        <p:tav tm="100000">
                                          <p:val>
                                            <p:strVal val="#ppt_w"/>
                                          </p:val>
                                        </p:tav>
                                      </p:tavLst>
                                    </p:anim>
                                    <p:anim calcmode="lin" valueType="num">
                                      <p:cBhvr>
                                        <p:cTn dur="100" fill="hold" id="34"/>
                                        <p:tgtEl>
                                          <p:spTgt spid="7"/>
                                        </p:tgtEl>
                                        <p:attrNameLst>
                                          <p:attrName>ppt_h</p:attrName>
                                        </p:attrNameLst>
                                      </p:cBhvr>
                                      <p:tavLst>
                                        <p:tav tm="0">
                                          <p:val>
                                            <p:fltVal val="0"/>
                                          </p:val>
                                        </p:tav>
                                        <p:tav tm="100000">
                                          <p:val>
                                            <p:strVal val="#ppt_h"/>
                                          </p:val>
                                        </p:tav>
                                      </p:tavLst>
                                    </p:anim>
                                    <p:animEffect filter="fade" transition="in">
                                      <p:cBhvr>
                                        <p:cTn dur="100" id="35"/>
                                        <p:tgtEl>
                                          <p:spTgt spid="7"/>
                                        </p:tgtEl>
                                      </p:cBhvr>
                                    </p:animEffect>
                                  </p:childTnLst>
                                </p:cTn>
                              </p:par>
                              <p:par>
                                <p:cTn fill="hold" id="36" nodeType="withEffect" presetClass="emph" presetID="6" presetSubtype="0">
                                  <p:stCondLst>
                                    <p:cond delay="100"/>
                                  </p:stCondLst>
                                  <p:childTnLst>
                                    <p:animScale>
                                      <p:cBhvr>
                                        <p:cTn dur="100" fill="hold" id="37"/>
                                        <p:tgtEl>
                                          <p:spTgt spid="7"/>
                                        </p:tgtEl>
                                      </p:cBhvr>
                                      <p:by x="110000" y="110000"/>
                                    </p:animScale>
                                  </p:childTnLst>
                                </p:cTn>
                              </p:par>
                              <p:par>
                                <p:cTn fill="hold" id="38" nodeType="withEffect" presetClass="emph" presetID="6" presetSubtype="0">
                                  <p:stCondLst>
                                    <p:cond delay="200"/>
                                  </p:stCondLst>
                                  <p:childTnLst>
                                    <p:animScale>
                                      <p:cBhvr>
                                        <p:cTn dur="200" fill="hold" id="39"/>
                                        <p:tgtEl>
                                          <p:spTgt spid="7"/>
                                        </p:tgtEl>
                                      </p:cBhvr>
                                      <p:by x="90000" y="90000"/>
                                    </p:animScale>
                                  </p:childTnLst>
                                </p:cTn>
                              </p:par>
                              <p:par>
                                <p:cTn fill="hold" id="40" nodeType="withEffect" presetClass="emph" presetID="6" presetSubtype="0">
                                  <p:stCondLst>
                                    <p:cond delay="400"/>
                                  </p:stCondLst>
                                  <p:childTnLst>
                                    <p:animScale>
                                      <p:cBhvr>
                                        <p:cTn dur="100" fill="hold" id="41"/>
                                        <p:tgtEl>
                                          <p:spTgt spid="7"/>
                                        </p:tgtEl>
                                      </p:cBhvr>
                                      <p:by x="105000" y="105000"/>
                                    </p:animScale>
                                  </p:childTnLst>
                                </p:cTn>
                              </p:par>
                              <p:par>
                                <p:cTn fill="hold" id="42" nodeType="withEffect" presetClass="emph" presetID="6" presetSubtype="0">
                                  <p:stCondLst>
                                    <p:cond delay="500"/>
                                  </p:stCondLst>
                                  <p:childTnLst>
                                    <p:animScale>
                                      <p:cBhvr>
                                        <p:cTn dur="200" fill="hold" id="43"/>
                                        <p:tgtEl>
                                          <p:spTgt spid="7"/>
                                        </p:tgtEl>
                                      </p:cBhvr>
                                      <p:by x="95000" y="95000"/>
                                    </p:animScale>
                                  </p:childTnLst>
                                </p:cTn>
                              </p:par>
                              <p:par>
                                <p:cTn fill="hold" id="44" nodeType="withEffect" presetClass="entr" presetID="53" presetSubtype="0">
                                  <p:stCondLst>
                                    <p:cond delay="100"/>
                                  </p:stCondLst>
                                  <p:childTnLst>
                                    <p:set>
                                      <p:cBhvr>
                                        <p:cTn dur="1" fill="hold" id="45">
                                          <p:stCondLst>
                                            <p:cond delay="0"/>
                                          </p:stCondLst>
                                        </p:cTn>
                                        <p:tgtEl>
                                          <p:spTgt spid="9"/>
                                        </p:tgtEl>
                                        <p:attrNameLst>
                                          <p:attrName>style.visibility</p:attrName>
                                        </p:attrNameLst>
                                      </p:cBhvr>
                                      <p:to>
                                        <p:strVal val="visible"/>
                                      </p:to>
                                    </p:set>
                                    <p:anim calcmode="lin" valueType="num">
                                      <p:cBhvr>
                                        <p:cTn dur="100" fill="hold" id="46"/>
                                        <p:tgtEl>
                                          <p:spTgt spid="9"/>
                                        </p:tgtEl>
                                        <p:attrNameLst>
                                          <p:attrName>ppt_w</p:attrName>
                                        </p:attrNameLst>
                                      </p:cBhvr>
                                      <p:tavLst>
                                        <p:tav tm="0">
                                          <p:val>
                                            <p:fltVal val="0"/>
                                          </p:val>
                                        </p:tav>
                                        <p:tav tm="100000">
                                          <p:val>
                                            <p:strVal val="#ppt_w"/>
                                          </p:val>
                                        </p:tav>
                                      </p:tavLst>
                                    </p:anim>
                                    <p:anim calcmode="lin" valueType="num">
                                      <p:cBhvr>
                                        <p:cTn dur="100" fill="hold" id="47"/>
                                        <p:tgtEl>
                                          <p:spTgt spid="9"/>
                                        </p:tgtEl>
                                        <p:attrNameLst>
                                          <p:attrName>ppt_h</p:attrName>
                                        </p:attrNameLst>
                                      </p:cBhvr>
                                      <p:tavLst>
                                        <p:tav tm="0">
                                          <p:val>
                                            <p:fltVal val="0"/>
                                          </p:val>
                                        </p:tav>
                                        <p:tav tm="100000">
                                          <p:val>
                                            <p:strVal val="#ppt_h"/>
                                          </p:val>
                                        </p:tav>
                                      </p:tavLst>
                                    </p:anim>
                                    <p:animEffect filter="fade" transition="in">
                                      <p:cBhvr>
                                        <p:cTn dur="100" id="48"/>
                                        <p:tgtEl>
                                          <p:spTgt spid="9"/>
                                        </p:tgtEl>
                                      </p:cBhvr>
                                    </p:animEffect>
                                  </p:childTnLst>
                                </p:cTn>
                              </p:par>
                              <p:par>
                                <p:cTn fill="hold" id="49" nodeType="withEffect" presetClass="emph" presetID="6" presetSubtype="0">
                                  <p:stCondLst>
                                    <p:cond delay="200"/>
                                  </p:stCondLst>
                                  <p:childTnLst>
                                    <p:animScale>
                                      <p:cBhvr>
                                        <p:cTn dur="100" fill="hold" id="50"/>
                                        <p:tgtEl>
                                          <p:spTgt spid="9"/>
                                        </p:tgtEl>
                                      </p:cBhvr>
                                      <p:by x="110000" y="110000"/>
                                    </p:animScale>
                                  </p:childTnLst>
                                </p:cTn>
                              </p:par>
                              <p:par>
                                <p:cTn fill="hold" id="51" nodeType="withEffect" presetClass="emph" presetID="6" presetSubtype="0">
                                  <p:stCondLst>
                                    <p:cond delay="400"/>
                                  </p:stCondLst>
                                  <p:childTnLst>
                                    <p:animScale>
                                      <p:cBhvr>
                                        <p:cTn dur="200" fill="hold" id="52"/>
                                        <p:tgtEl>
                                          <p:spTgt spid="9"/>
                                        </p:tgtEl>
                                      </p:cBhvr>
                                      <p:by x="90000" y="90000"/>
                                    </p:animScale>
                                  </p:childTnLst>
                                </p:cTn>
                              </p:par>
                              <p:par>
                                <p:cTn fill="hold" id="53" nodeType="withEffect" presetClass="emph" presetID="6" presetSubtype="0">
                                  <p:stCondLst>
                                    <p:cond delay="600"/>
                                  </p:stCondLst>
                                  <p:childTnLst>
                                    <p:animScale>
                                      <p:cBhvr>
                                        <p:cTn dur="100" fill="hold" id="54"/>
                                        <p:tgtEl>
                                          <p:spTgt spid="9"/>
                                        </p:tgtEl>
                                      </p:cBhvr>
                                      <p:by x="105000" y="105000"/>
                                    </p:animScale>
                                  </p:childTnLst>
                                </p:cTn>
                              </p:par>
                              <p:par>
                                <p:cTn fill="hold" id="55" nodeType="withEffect" presetClass="emph" presetID="6" presetSubtype="0">
                                  <p:stCondLst>
                                    <p:cond delay="700"/>
                                  </p:stCondLst>
                                  <p:childTnLst>
                                    <p:animScale>
                                      <p:cBhvr>
                                        <p:cTn dur="200" fill="hold" id="56"/>
                                        <p:tgtEl>
                                          <p:spTgt spid="9"/>
                                        </p:tgtEl>
                                      </p:cBhvr>
                                      <p:by x="95000" y="95000"/>
                                    </p:animScale>
                                  </p:childTnLst>
                                </p:cTn>
                              </p:par>
                              <p:par>
                                <p:cTn fill="hold" id="57" nodeType="withEffect" presetClass="entr" presetID="53" presetSubtype="0">
                                  <p:stCondLst>
                                    <p:cond delay="100"/>
                                  </p:stCondLst>
                                  <p:childTnLst>
                                    <p:set>
                                      <p:cBhvr>
                                        <p:cTn dur="1" fill="hold" id="58">
                                          <p:stCondLst>
                                            <p:cond delay="0"/>
                                          </p:stCondLst>
                                        </p:cTn>
                                        <p:tgtEl>
                                          <p:spTgt spid="6"/>
                                        </p:tgtEl>
                                        <p:attrNameLst>
                                          <p:attrName>style.visibility</p:attrName>
                                        </p:attrNameLst>
                                      </p:cBhvr>
                                      <p:to>
                                        <p:strVal val="visible"/>
                                      </p:to>
                                    </p:set>
                                    <p:anim calcmode="lin" valueType="num">
                                      <p:cBhvr>
                                        <p:cTn dur="100" fill="hold" id="59"/>
                                        <p:tgtEl>
                                          <p:spTgt spid="6"/>
                                        </p:tgtEl>
                                        <p:attrNameLst>
                                          <p:attrName>ppt_w</p:attrName>
                                        </p:attrNameLst>
                                      </p:cBhvr>
                                      <p:tavLst>
                                        <p:tav tm="0">
                                          <p:val>
                                            <p:fltVal val="0"/>
                                          </p:val>
                                        </p:tav>
                                        <p:tav tm="100000">
                                          <p:val>
                                            <p:strVal val="#ppt_w"/>
                                          </p:val>
                                        </p:tav>
                                      </p:tavLst>
                                    </p:anim>
                                    <p:anim calcmode="lin" valueType="num">
                                      <p:cBhvr>
                                        <p:cTn dur="100" fill="hold" id="60"/>
                                        <p:tgtEl>
                                          <p:spTgt spid="6"/>
                                        </p:tgtEl>
                                        <p:attrNameLst>
                                          <p:attrName>ppt_h</p:attrName>
                                        </p:attrNameLst>
                                      </p:cBhvr>
                                      <p:tavLst>
                                        <p:tav tm="0">
                                          <p:val>
                                            <p:fltVal val="0"/>
                                          </p:val>
                                        </p:tav>
                                        <p:tav tm="100000">
                                          <p:val>
                                            <p:strVal val="#ppt_h"/>
                                          </p:val>
                                        </p:tav>
                                      </p:tavLst>
                                    </p:anim>
                                    <p:animEffect filter="fade" transition="in">
                                      <p:cBhvr>
                                        <p:cTn dur="100" id="61"/>
                                        <p:tgtEl>
                                          <p:spTgt spid="6"/>
                                        </p:tgtEl>
                                      </p:cBhvr>
                                    </p:animEffect>
                                  </p:childTnLst>
                                </p:cTn>
                              </p:par>
                              <p:par>
                                <p:cTn fill="hold" id="62" nodeType="withEffect" presetClass="emph" presetID="6" presetSubtype="0">
                                  <p:stCondLst>
                                    <p:cond delay="200"/>
                                  </p:stCondLst>
                                  <p:childTnLst>
                                    <p:animScale>
                                      <p:cBhvr>
                                        <p:cTn dur="100" fill="hold" id="63"/>
                                        <p:tgtEl>
                                          <p:spTgt spid="6"/>
                                        </p:tgtEl>
                                      </p:cBhvr>
                                      <p:by x="110000" y="110000"/>
                                    </p:animScale>
                                  </p:childTnLst>
                                </p:cTn>
                              </p:par>
                              <p:par>
                                <p:cTn fill="hold" id="64" nodeType="withEffect" presetClass="emph" presetID="6" presetSubtype="0">
                                  <p:stCondLst>
                                    <p:cond delay="400"/>
                                  </p:stCondLst>
                                  <p:childTnLst>
                                    <p:animScale>
                                      <p:cBhvr>
                                        <p:cTn dur="200" fill="hold" id="65"/>
                                        <p:tgtEl>
                                          <p:spTgt spid="6"/>
                                        </p:tgtEl>
                                      </p:cBhvr>
                                      <p:by x="90000" y="90000"/>
                                    </p:animScale>
                                  </p:childTnLst>
                                </p:cTn>
                              </p:par>
                              <p:par>
                                <p:cTn fill="hold" id="66" nodeType="withEffect" presetClass="emph" presetID="6" presetSubtype="0">
                                  <p:stCondLst>
                                    <p:cond delay="600"/>
                                  </p:stCondLst>
                                  <p:childTnLst>
                                    <p:animScale>
                                      <p:cBhvr>
                                        <p:cTn dur="100" fill="hold" id="67"/>
                                        <p:tgtEl>
                                          <p:spTgt spid="6"/>
                                        </p:tgtEl>
                                      </p:cBhvr>
                                      <p:by x="105000" y="105000"/>
                                    </p:animScale>
                                  </p:childTnLst>
                                </p:cTn>
                              </p:par>
                              <p:par>
                                <p:cTn fill="hold" id="68" nodeType="withEffect" presetClass="emph" presetID="6" presetSubtype="0">
                                  <p:stCondLst>
                                    <p:cond delay="700"/>
                                  </p:stCondLst>
                                  <p:childTnLst>
                                    <p:animScale>
                                      <p:cBhvr>
                                        <p:cTn dur="200" fill="hold" id="69"/>
                                        <p:tgtEl>
                                          <p:spTgt spid="6"/>
                                        </p:tgtEl>
                                      </p:cBhvr>
                                      <p:by x="95000" y="95000"/>
                                    </p:animScale>
                                  </p:childTnLst>
                                </p:cTn>
                              </p:par>
                              <p:par>
                                <p:cTn fill="hold" grpId="0" id="70" nodeType="withEffect" presetClass="entr" presetID="53" presetSubtype="0">
                                  <p:stCondLst>
                                    <p:cond delay="100"/>
                                  </p:stCondLst>
                                  <p:childTnLst>
                                    <p:set>
                                      <p:cBhvr>
                                        <p:cTn dur="1" fill="hold" id="71">
                                          <p:stCondLst>
                                            <p:cond delay="0"/>
                                          </p:stCondLst>
                                        </p:cTn>
                                        <p:tgtEl>
                                          <p:spTgt spid="8"/>
                                        </p:tgtEl>
                                        <p:attrNameLst>
                                          <p:attrName>style.visibility</p:attrName>
                                        </p:attrNameLst>
                                      </p:cBhvr>
                                      <p:to>
                                        <p:strVal val="visible"/>
                                      </p:to>
                                    </p:set>
                                    <p:anim calcmode="lin" valueType="num">
                                      <p:cBhvr>
                                        <p:cTn dur="100" fill="hold" id="72"/>
                                        <p:tgtEl>
                                          <p:spTgt spid="8"/>
                                        </p:tgtEl>
                                        <p:attrNameLst>
                                          <p:attrName>ppt_w</p:attrName>
                                        </p:attrNameLst>
                                      </p:cBhvr>
                                      <p:tavLst>
                                        <p:tav tm="0">
                                          <p:val>
                                            <p:fltVal val="0"/>
                                          </p:val>
                                        </p:tav>
                                        <p:tav tm="100000">
                                          <p:val>
                                            <p:strVal val="#ppt_w"/>
                                          </p:val>
                                        </p:tav>
                                      </p:tavLst>
                                    </p:anim>
                                    <p:anim calcmode="lin" valueType="num">
                                      <p:cBhvr>
                                        <p:cTn dur="100" fill="hold" id="73"/>
                                        <p:tgtEl>
                                          <p:spTgt spid="8"/>
                                        </p:tgtEl>
                                        <p:attrNameLst>
                                          <p:attrName>ppt_h</p:attrName>
                                        </p:attrNameLst>
                                      </p:cBhvr>
                                      <p:tavLst>
                                        <p:tav tm="0">
                                          <p:val>
                                            <p:fltVal val="0"/>
                                          </p:val>
                                        </p:tav>
                                        <p:tav tm="100000">
                                          <p:val>
                                            <p:strVal val="#ppt_h"/>
                                          </p:val>
                                        </p:tav>
                                      </p:tavLst>
                                    </p:anim>
                                    <p:animEffect filter="fade" transition="in">
                                      <p:cBhvr>
                                        <p:cTn dur="100" id="74"/>
                                        <p:tgtEl>
                                          <p:spTgt spid="8"/>
                                        </p:tgtEl>
                                      </p:cBhvr>
                                    </p:animEffect>
                                  </p:childTnLst>
                                </p:cTn>
                              </p:par>
                              <p:par>
                                <p:cTn fill="hold" grpId="1" id="75" nodeType="withEffect" presetClass="emph" presetID="6" presetSubtype="0">
                                  <p:stCondLst>
                                    <p:cond delay="200"/>
                                  </p:stCondLst>
                                  <p:childTnLst>
                                    <p:animScale>
                                      <p:cBhvr>
                                        <p:cTn dur="100" fill="hold" id="76"/>
                                        <p:tgtEl>
                                          <p:spTgt spid="8"/>
                                        </p:tgtEl>
                                      </p:cBhvr>
                                      <p:by x="110000" y="110000"/>
                                    </p:animScale>
                                  </p:childTnLst>
                                </p:cTn>
                              </p:par>
                              <p:par>
                                <p:cTn fill="hold" grpId="2" id="77" nodeType="withEffect" presetClass="emph" presetID="6" presetSubtype="0">
                                  <p:stCondLst>
                                    <p:cond delay="400"/>
                                  </p:stCondLst>
                                  <p:childTnLst>
                                    <p:animScale>
                                      <p:cBhvr>
                                        <p:cTn dur="200" fill="hold" id="78"/>
                                        <p:tgtEl>
                                          <p:spTgt spid="8"/>
                                        </p:tgtEl>
                                      </p:cBhvr>
                                      <p:by x="90000" y="90000"/>
                                    </p:animScale>
                                  </p:childTnLst>
                                </p:cTn>
                              </p:par>
                              <p:par>
                                <p:cTn fill="hold" grpId="3" id="79" nodeType="withEffect" presetClass="emph" presetID="6" presetSubtype="0">
                                  <p:stCondLst>
                                    <p:cond delay="600"/>
                                  </p:stCondLst>
                                  <p:childTnLst>
                                    <p:animScale>
                                      <p:cBhvr>
                                        <p:cTn dur="100" fill="hold" id="80"/>
                                        <p:tgtEl>
                                          <p:spTgt spid="8"/>
                                        </p:tgtEl>
                                      </p:cBhvr>
                                      <p:by x="105000" y="105000"/>
                                    </p:animScale>
                                  </p:childTnLst>
                                </p:cTn>
                              </p:par>
                              <p:par>
                                <p:cTn fill="hold" grpId="4" id="81" nodeType="withEffect" presetClass="emph" presetID="6" presetSubtype="0">
                                  <p:stCondLst>
                                    <p:cond delay="700"/>
                                  </p:stCondLst>
                                  <p:childTnLst>
                                    <p:animScale>
                                      <p:cBhvr>
                                        <p:cTn dur="200" fill="hold" id="82"/>
                                        <p:tgtEl>
                                          <p:spTgt spid="8"/>
                                        </p:tgtEl>
                                      </p:cBhvr>
                                      <p:by x="95000" y="95000"/>
                                    </p:animScale>
                                  </p:childTnLst>
                                </p:cTn>
                              </p:par>
                              <p:par>
                                <p:cTn fill="hold" id="83" nodeType="withEffect" presetClass="entr" presetID="53" presetSubtype="0">
                                  <p:stCondLst>
                                    <p:cond delay="100"/>
                                  </p:stCondLst>
                                  <p:childTnLst>
                                    <p:set>
                                      <p:cBhvr>
                                        <p:cTn dur="1" fill="hold" id="84">
                                          <p:stCondLst>
                                            <p:cond delay="0"/>
                                          </p:stCondLst>
                                        </p:cTn>
                                        <p:tgtEl>
                                          <p:spTgt spid="16"/>
                                        </p:tgtEl>
                                        <p:attrNameLst>
                                          <p:attrName>style.visibility</p:attrName>
                                        </p:attrNameLst>
                                      </p:cBhvr>
                                      <p:to>
                                        <p:strVal val="visible"/>
                                      </p:to>
                                    </p:set>
                                    <p:anim calcmode="lin" valueType="num">
                                      <p:cBhvr>
                                        <p:cTn dur="100" fill="hold" id="85"/>
                                        <p:tgtEl>
                                          <p:spTgt spid="16"/>
                                        </p:tgtEl>
                                        <p:attrNameLst>
                                          <p:attrName>ppt_w</p:attrName>
                                        </p:attrNameLst>
                                      </p:cBhvr>
                                      <p:tavLst>
                                        <p:tav tm="0">
                                          <p:val>
                                            <p:fltVal val="0"/>
                                          </p:val>
                                        </p:tav>
                                        <p:tav tm="100000">
                                          <p:val>
                                            <p:strVal val="#ppt_w"/>
                                          </p:val>
                                        </p:tav>
                                      </p:tavLst>
                                    </p:anim>
                                    <p:anim calcmode="lin" valueType="num">
                                      <p:cBhvr>
                                        <p:cTn dur="100" fill="hold" id="86"/>
                                        <p:tgtEl>
                                          <p:spTgt spid="16"/>
                                        </p:tgtEl>
                                        <p:attrNameLst>
                                          <p:attrName>ppt_h</p:attrName>
                                        </p:attrNameLst>
                                      </p:cBhvr>
                                      <p:tavLst>
                                        <p:tav tm="0">
                                          <p:val>
                                            <p:fltVal val="0"/>
                                          </p:val>
                                        </p:tav>
                                        <p:tav tm="100000">
                                          <p:val>
                                            <p:strVal val="#ppt_h"/>
                                          </p:val>
                                        </p:tav>
                                      </p:tavLst>
                                    </p:anim>
                                    <p:animEffect filter="fade" transition="in">
                                      <p:cBhvr>
                                        <p:cTn dur="100" id="87"/>
                                        <p:tgtEl>
                                          <p:spTgt spid="16"/>
                                        </p:tgtEl>
                                      </p:cBhvr>
                                    </p:animEffect>
                                  </p:childTnLst>
                                </p:cTn>
                              </p:par>
                              <p:par>
                                <p:cTn fill="hold" id="88" nodeType="withEffect" presetClass="emph" presetID="6" presetSubtype="0">
                                  <p:stCondLst>
                                    <p:cond delay="200"/>
                                  </p:stCondLst>
                                  <p:childTnLst>
                                    <p:animScale>
                                      <p:cBhvr>
                                        <p:cTn dur="100" fill="hold" id="89"/>
                                        <p:tgtEl>
                                          <p:spTgt spid="16"/>
                                        </p:tgtEl>
                                      </p:cBhvr>
                                      <p:by x="110000" y="110000"/>
                                    </p:animScale>
                                  </p:childTnLst>
                                </p:cTn>
                              </p:par>
                              <p:par>
                                <p:cTn fill="hold" id="90" nodeType="withEffect" presetClass="emph" presetID="6" presetSubtype="0">
                                  <p:stCondLst>
                                    <p:cond delay="300"/>
                                  </p:stCondLst>
                                  <p:childTnLst>
                                    <p:animScale>
                                      <p:cBhvr>
                                        <p:cTn dur="200" fill="hold" id="91"/>
                                        <p:tgtEl>
                                          <p:spTgt spid="16"/>
                                        </p:tgtEl>
                                      </p:cBhvr>
                                      <p:by x="90000" y="90000"/>
                                    </p:animScale>
                                  </p:childTnLst>
                                </p:cTn>
                              </p:par>
                              <p:par>
                                <p:cTn fill="hold" id="92" nodeType="withEffect" presetClass="emph" presetID="6" presetSubtype="0">
                                  <p:stCondLst>
                                    <p:cond delay="500"/>
                                  </p:stCondLst>
                                  <p:childTnLst>
                                    <p:animScale>
                                      <p:cBhvr>
                                        <p:cTn dur="100" fill="hold" id="93"/>
                                        <p:tgtEl>
                                          <p:spTgt spid="16"/>
                                        </p:tgtEl>
                                      </p:cBhvr>
                                      <p:by x="105000" y="105000"/>
                                    </p:animScale>
                                  </p:childTnLst>
                                </p:cTn>
                              </p:par>
                              <p:par>
                                <p:cTn fill="hold" id="94" nodeType="withEffect" presetClass="emph" presetID="6" presetSubtype="0">
                                  <p:stCondLst>
                                    <p:cond delay="600"/>
                                  </p:stCondLst>
                                  <p:childTnLst>
                                    <p:animScale>
                                      <p:cBhvr>
                                        <p:cTn dur="200" fill="hold" id="95"/>
                                        <p:tgtEl>
                                          <p:spTgt spid="16"/>
                                        </p:tgtEl>
                                      </p:cBhvr>
                                      <p:by x="95000" y="95000"/>
                                    </p:animScale>
                                  </p:childTnLst>
                                </p:cTn>
                              </p:par>
                              <p:par>
                                <p:cTn fill="hold" grpId="0" id="96" nodeType="withEffect" presetClass="entr" presetID="53" presetSubtype="0">
                                  <p:stCondLst>
                                    <p:cond delay="100"/>
                                  </p:stCondLst>
                                  <p:childTnLst>
                                    <p:set>
                                      <p:cBhvr>
                                        <p:cTn dur="1" fill="hold" id="97">
                                          <p:stCondLst>
                                            <p:cond delay="0"/>
                                          </p:stCondLst>
                                        </p:cTn>
                                        <p:tgtEl>
                                          <p:spTgt spid="17"/>
                                        </p:tgtEl>
                                        <p:attrNameLst>
                                          <p:attrName>style.visibility</p:attrName>
                                        </p:attrNameLst>
                                      </p:cBhvr>
                                      <p:to>
                                        <p:strVal val="visible"/>
                                      </p:to>
                                    </p:set>
                                    <p:anim calcmode="lin" valueType="num">
                                      <p:cBhvr>
                                        <p:cTn dur="100" fill="hold" id="98"/>
                                        <p:tgtEl>
                                          <p:spTgt spid="17"/>
                                        </p:tgtEl>
                                        <p:attrNameLst>
                                          <p:attrName>ppt_w</p:attrName>
                                        </p:attrNameLst>
                                      </p:cBhvr>
                                      <p:tavLst>
                                        <p:tav tm="0">
                                          <p:val>
                                            <p:fltVal val="0"/>
                                          </p:val>
                                        </p:tav>
                                        <p:tav tm="100000">
                                          <p:val>
                                            <p:strVal val="#ppt_w"/>
                                          </p:val>
                                        </p:tav>
                                      </p:tavLst>
                                    </p:anim>
                                    <p:anim calcmode="lin" valueType="num">
                                      <p:cBhvr>
                                        <p:cTn dur="100" fill="hold" id="99"/>
                                        <p:tgtEl>
                                          <p:spTgt spid="17"/>
                                        </p:tgtEl>
                                        <p:attrNameLst>
                                          <p:attrName>ppt_h</p:attrName>
                                        </p:attrNameLst>
                                      </p:cBhvr>
                                      <p:tavLst>
                                        <p:tav tm="0">
                                          <p:val>
                                            <p:fltVal val="0"/>
                                          </p:val>
                                        </p:tav>
                                        <p:tav tm="100000">
                                          <p:val>
                                            <p:strVal val="#ppt_h"/>
                                          </p:val>
                                        </p:tav>
                                      </p:tavLst>
                                    </p:anim>
                                    <p:animEffect filter="fade" transition="in">
                                      <p:cBhvr>
                                        <p:cTn dur="100" id="100"/>
                                        <p:tgtEl>
                                          <p:spTgt spid="17"/>
                                        </p:tgtEl>
                                      </p:cBhvr>
                                    </p:animEffect>
                                  </p:childTnLst>
                                </p:cTn>
                              </p:par>
                              <p:par>
                                <p:cTn fill="hold" grpId="1" id="101" nodeType="withEffect" presetClass="emph" presetID="6" presetSubtype="0">
                                  <p:stCondLst>
                                    <p:cond delay="200"/>
                                  </p:stCondLst>
                                  <p:childTnLst>
                                    <p:animScale>
                                      <p:cBhvr>
                                        <p:cTn dur="100" fill="hold" id="102"/>
                                        <p:tgtEl>
                                          <p:spTgt spid="17"/>
                                        </p:tgtEl>
                                      </p:cBhvr>
                                      <p:by x="110000" y="110000"/>
                                    </p:animScale>
                                  </p:childTnLst>
                                </p:cTn>
                              </p:par>
                              <p:par>
                                <p:cTn fill="hold" grpId="2" id="103" nodeType="withEffect" presetClass="emph" presetID="6" presetSubtype="0">
                                  <p:stCondLst>
                                    <p:cond delay="300"/>
                                  </p:stCondLst>
                                  <p:childTnLst>
                                    <p:animScale>
                                      <p:cBhvr>
                                        <p:cTn dur="200" fill="hold" id="104"/>
                                        <p:tgtEl>
                                          <p:spTgt spid="17"/>
                                        </p:tgtEl>
                                      </p:cBhvr>
                                      <p:by x="90000" y="90000"/>
                                    </p:animScale>
                                  </p:childTnLst>
                                </p:cTn>
                              </p:par>
                              <p:par>
                                <p:cTn fill="hold" grpId="3" id="105" nodeType="withEffect" presetClass="emph" presetID="6" presetSubtype="0">
                                  <p:stCondLst>
                                    <p:cond delay="500"/>
                                  </p:stCondLst>
                                  <p:childTnLst>
                                    <p:animScale>
                                      <p:cBhvr>
                                        <p:cTn dur="100" fill="hold" id="106"/>
                                        <p:tgtEl>
                                          <p:spTgt spid="17"/>
                                        </p:tgtEl>
                                      </p:cBhvr>
                                      <p:by x="105000" y="105000"/>
                                    </p:animScale>
                                  </p:childTnLst>
                                </p:cTn>
                              </p:par>
                              <p:par>
                                <p:cTn fill="hold" grpId="4" id="107" nodeType="withEffect" presetClass="emph" presetID="6" presetSubtype="0">
                                  <p:stCondLst>
                                    <p:cond delay="600"/>
                                  </p:stCondLst>
                                  <p:childTnLst>
                                    <p:animScale>
                                      <p:cBhvr>
                                        <p:cTn dur="200" fill="hold" id="108"/>
                                        <p:tgtEl>
                                          <p:spTgt spid="17"/>
                                        </p:tgtEl>
                                      </p:cBhvr>
                                      <p:by x="95000" y="95000"/>
                                    </p:animScale>
                                  </p:childTnLst>
                                </p:cTn>
                              </p:par>
                              <p:par>
                                <p:cTn fill="hold" id="109" nodeType="withEffect" presetClass="entr" presetID="53" presetSubtype="0">
                                  <p:stCondLst>
                                    <p:cond delay="100"/>
                                  </p:stCondLst>
                                  <p:childTnLst>
                                    <p:set>
                                      <p:cBhvr>
                                        <p:cTn dur="1" fill="hold" id="110">
                                          <p:stCondLst>
                                            <p:cond delay="0"/>
                                          </p:stCondLst>
                                        </p:cTn>
                                        <p:tgtEl>
                                          <p:spTgt spid="5"/>
                                        </p:tgtEl>
                                        <p:attrNameLst>
                                          <p:attrName>style.visibility</p:attrName>
                                        </p:attrNameLst>
                                      </p:cBhvr>
                                      <p:to>
                                        <p:strVal val="visible"/>
                                      </p:to>
                                    </p:set>
                                    <p:anim calcmode="lin" valueType="num">
                                      <p:cBhvr>
                                        <p:cTn dur="100" fill="hold" id="111"/>
                                        <p:tgtEl>
                                          <p:spTgt spid="5"/>
                                        </p:tgtEl>
                                        <p:attrNameLst>
                                          <p:attrName>ppt_w</p:attrName>
                                        </p:attrNameLst>
                                      </p:cBhvr>
                                      <p:tavLst>
                                        <p:tav tm="0">
                                          <p:val>
                                            <p:fltVal val="0"/>
                                          </p:val>
                                        </p:tav>
                                        <p:tav tm="100000">
                                          <p:val>
                                            <p:strVal val="#ppt_w"/>
                                          </p:val>
                                        </p:tav>
                                      </p:tavLst>
                                    </p:anim>
                                    <p:anim calcmode="lin" valueType="num">
                                      <p:cBhvr>
                                        <p:cTn dur="100" fill="hold" id="112"/>
                                        <p:tgtEl>
                                          <p:spTgt spid="5"/>
                                        </p:tgtEl>
                                        <p:attrNameLst>
                                          <p:attrName>ppt_h</p:attrName>
                                        </p:attrNameLst>
                                      </p:cBhvr>
                                      <p:tavLst>
                                        <p:tav tm="0">
                                          <p:val>
                                            <p:fltVal val="0"/>
                                          </p:val>
                                        </p:tav>
                                        <p:tav tm="100000">
                                          <p:val>
                                            <p:strVal val="#ppt_h"/>
                                          </p:val>
                                        </p:tav>
                                      </p:tavLst>
                                    </p:anim>
                                    <p:animEffect filter="fade" transition="in">
                                      <p:cBhvr>
                                        <p:cTn dur="100" id="113"/>
                                        <p:tgtEl>
                                          <p:spTgt spid="5"/>
                                        </p:tgtEl>
                                      </p:cBhvr>
                                    </p:animEffect>
                                  </p:childTnLst>
                                </p:cTn>
                              </p:par>
                              <p:par>
                                <p:cTn fill="hold" id="114" nodeType="withEffect" presetClass="emph" presetID="6" presetSubtype="0">
                                  <p:stCondLst>
                                    <p:cond delay="200"/>
                                  </p:stCondLst>
                                  <p:childTnLst>
                                    <p:animScale>
                                      <p:cBhvr>
                                        <p:cTn dur="100" fill="hold" id="115"/>
                                        <p:tgtEl>
                                          <p:spTgt spid="5"/>
                                        </p:tgtEl>
                                      </p:cBhvr>
                                      <p:by x="110000" y="110000"/>
                                    </p:animScale>
                                  </p:childTnLst>
                                </p:cTn>
                              </p:par>
                              <p:par>
                                <p:cTn fill="hold" id="116" nodeType="withEffect" presetClass="emph" presetID="6" presetSubtype="0">
                                  <p:stCondLst>
                                    <p:cond delay="300"/>
                                  </p:stCondLst>
                                  <p:childTnLst>
                                    <p:animScale>
                                      <p:cBhvr>
                                        <p:cTn dur="200" fill="hold" id="117"/>
                                        <p:tgtEl>
                                          <p:spTgt spid="5"/>
                                        </p:tgtEl>
                                      </p:cBhvr>
                                      <p:by x="90000" y="90000"/>
                                    </p:animScale>
                                  </p:childTnLst>
                                </p:cTn>
                              </p:par>
                              <p:par>
                                <p:cTn fill="hold" id="118" nodeType="withEffect" presetClass="emph" presetID="6" presetSubtype="0">
                                  <p:stCondLst>
                                    <p:cond delay="500"/>
                                  </p:stCondLst>
                                  <p:childTnLst>
                                    <p:animScale>
                                      <p:cBhvr>
                                        <p:cTn dur="100" fill="hold" id="119"/>
                                        <p:tgtEl>
                                          <p:spTgt spid="5"/>
                                        </p:tgtEl>
                                      </p:cBhvr>
                                      <p:by x="105000" y="105000"/>
                                    </p:animScale>
                                  </p:childTnLst>
                                </p:cTn>
                              </p:par>
                              <p:par>
                                <p:cTn fill="hold" id="120" nodeType="withEffect" presetClass="emph" presetID="6" presetSubtype="0">
                                  <p:stCondLst>
                                    <p:cond delay="600"/>
                                  </p:stCondLst>
                                  <p:childTnLst>
                                    <p:animScale>
                                      <p:cBhvr>
                                        <p:cTn dur="200" fill="hold" id="121"/>
                                        <p:tgtEl>
                                          <p:spTgt spid="5"/>
                                        </p:tgtEl>
                                      </p:cBhvr>
                                      <p:by x="95000" y="95000"/>
                                    </p:animScale>
                                  </p:childTnLst>
                                </p:cTn>
                              </p:par>
                              <p:par>
                                <p:cTn fill="hold" grpId="0" id="122" nodeType="withEffect" presetClass="entr" presetID="53" presetSubtype="0">
                                  <p:stCondLst>
                                    <p:cond delay="300"/>
                                  </p:stCondLst>
                                  <p:childTnLst>
                                    <p:set>
                                      <p:cBhvr>
                                        <p:cTn dur="1" fill="hold" id="123">
                                          <p:stCondLst>
                                            <p:cond delay="0"/>
                                          </p:stCondLst>
                                        </p:cTn>
                                        <p:tgtEl>
                                          <p:spTgt spid="12"/>
                                        </p:tgtEl>
                                        <p:attrNameLst>
                                          <p:attrName>style.visibility</p:attrName>
                                        </p:attrNameLst>
                                      </p:cBhvr>
                                      <p:to>
                                        <p:strVal val="visible"/>
                                      </p:to>
                                    </p:set>
                                    <p:anim calcmode="lin" valueType="num">
                                      <p:cBhvr>
                                        <p:cTn dur="100" fill="hold" id="124"/>
                                        <p:tgtEl>
                                          <p:spTgt spid="12"/>
                                        </p:tgtEl>
                                        <p:attrNameLst>
                                          <p:attrName>ppt_w</p:attrName>
                                        </p:attrNameLst>
                                      </p:cBhvr>
                                      <p:tavLst>
                                        <p:tav tm="0">
                                          <p:val>
                                            <p:fltVal val="0"/>
                                          </p:val>
                                        </p:tav>
                                        <p:tav tm="100000">
                                          <p:val>
                                            <p:strVal val="#ppt_w"/>
                                          </p:val>
                                        </p:tav>
                                      </p:tavLst>
                                    </p:anim>
                                    <p:anim calcmode="lin" valueType="num">
                                      <p:cBhvr>
                                        <p:cTn dur="100" fill="hold" id="125"/>
                                        <p:tgtEl>
                                          <p:spTgt spid="12"/>
                                        </p:tgtEl>
                                        <p:attrNameLst>
                                          <p:attrName>ppt_h</p:attrName>
                                        </p:attrNameLst>
                                      </p:cBhvr>
                                      <p:tavLst>
                                        <p:tav tm="0">
                                          <p:val>
                                            <p:fltVal val="0"/>
                                          </p:val>
                                        </p:tav>
                                        <p:tav tm="100000">
                                          <p:val>
                                            <p:strVal val="#ppt_h"/>
                                          </p:val>
                                        </p:tav>
                                      </p:tavLst>
                                    </p:anim>
                                    <p:animEffect filter="fade" transition="in">
                                      <p:cBhvr>
                                        <p:cTn dur="100" id="126"/>
                                        <p:tgtEl>
                                          <p:spTgt spid="12"/>
                                        </p:tgtEl>
                                      </p:cBhvr>
                                    </p:animEffect>
                                  </p:childTnLst>
                                </p:cTn>
                              </p:par>
                              <p:par>
                                <p:cTn fill="hold" grpId="1" id="127" nodeType="withEffect" presetClass="emph" presetID="6" presetSubtype="0">
                                  <p:stCondLst>
                                    <p:cond delay="400"/>
                                  </p:stCondLst>
                                  <p:childTnLst>
                                    <p:animScale>
                                      <p:cBhvr>
                                        <p:cTn dur="100" fill="hold" id="128"/>
                                        <p:tgtEl>
                                          <p:spTgt spid="12"/>
                                        </p:tgtEl>
                                      </p:cBhvr>
                                      <p:by x="110000" y="110000"/>
                                    </p:animScale>
                                  </p:childTnLst>
                                </p:cTn>
                              </p:par>
                              <p:par>
                                <p:cTn fill="hold" grpId="2" id="129" nodeType="withEffect" presetClass="emph" presetID="6" presetSubtype="0">
                                  <p:stCondLst>
                                    <p:cond delay="500"/>
                                  </p:stCondLst>
                                  <p:childTnLst>
                                    <p:animScale>
                                      <p:cBhvr>
                                        <p:cTn dur="200" fill="hold" id="130"/>
                                        <p:tgtEl>
                                          <p:spTgt spid="12"/>
                                        </p:tgtEl>
                                      </p:cBhvr>
                                      <p:by x="90000" y="90000"/>
                                    </p:animScale>
                                  </p:childTnLst>
                                </p:cTn>
                              </p:par>
                              <p:par>
                                <p:cTn fill="hold" grpId="3" id="131" nodeType="withEffect" presetClass="emph" presetID="6" presetSubtype="0">
                                  <p:stCondLst>
                                    <p:cond delay="700"/>
                                  </p:stCondLst>
                                  <p:childTnLst>
                                    <p:animScale>
                                      <p:cBhvr>
                                        <p:cTn dur="100" fill="hold" id="132"/>
                                        <p:tgtEl>
                                          <p:spTgt spid="12"/>
                                        </p:tgtEl>
                                      </p:cBhvr>
                                      <p:by x="105000" y="105000"/>
                                    </p:animScale>
                                  </p:childTnLst>
                                </p:cTn>
                              </p:par>
                              <p:par>
                                <p:cTn fill="hold" grpId="4" id="133" nodeType="withEffect" presetClass="emph" presetID="6" presetSubtype="0">
                                  <p:stCondLst>
                                    <p:cond delay="800"/>
                                  </p:stCondLst>
                                  <p:childTnLst>
                                    <p:animScale>
                                      <p:cBhvr>
                                        <p:cTn dur="200" fill="hold" id="134"/>
                                        <p:tgtEl>
                                          <p:spTgt spid="12"/>
                                        </p:tgtEl>
                                      </p:cBhvr>
                                      <p:by x="95000" y="95000"/>
                                    </p:animScale>
                                  </p:childTnLst>
                                </p:cTn>
                              </p:par>
                              <p:par>
                                <p:cTn fill="hold" id="135" nodeType="withEffect" presetClass="entr" presetID="53" presetSubtype="0">
                                  <p:stCondLst>
                                    <p:cond delay="300"/>
                                  </p:stCondLst>
                                  <p:childTnLst>
                                    <p:set>
                                      <p:cBhvr>
                                        <p:cTn dur="1" fill="hold" id="136">
                                          <p:stCondLst>
                                            <p:cond delay="0"/>
                                          </p:stCondLst>
                                        </p:cTn>
                                        <p:tgtEl>
                                          <p:spTgt spid="13"/>
                                        </p:tgtEl>
                                        <p:attrNameLst>
                                          <p:attrName>style.visibility</p:attrName>
                                        </p:attrNameLst>
                                      </p:cBhvr>
                                      <p:to>
                                        <p:strVal val="visible"/>
                                      </p:to>
                                    </p:set>
                                    <p:anim calcmode="lin" valueType="num">
                                      <p:cBhvr>
                                        <p:cTn dur="100" fill="hold" id="137"/>
                                        <p:tgtEl>
                                          <p:spTgt spid="13"/>
                                        </p:tgtEl>
                                        <p:attrNameLst>
                                          <p:attrName>ppt_w</p:attrName>
                                        </p:attrNameLst>
                                      </p:cBhvr>
                                      <p:tavLst>
                                        <p:tav tm="0">
                                          <p:val>
                                            <p:fltVal val="0"/>
                                          </p:val>
                                        </p:tav>
                                        <p:tav tm="100000">
                                          <p:val>
                                            <p:strVal val="#ppt_w"/>
                                          </p:val>
                                        </p:tav>
                                      </p:tavLst>
                                    </p:anim>
                                    <p:anim calcmode="lin" valueType="num">
                                      <p:cBhvr>
                                        <p:cTn dur="100" fill="hold" id="138"/>
                                        <p:tgtEl>
                                          <p:spTgt spid="13"/>
                                        </p:tgtEl>
                                        <p:attrNameLst>
                                          <p:attrName>ppt_h</p:attrName>
                                        </p:attrNameLst>
                                      </p:cBhvr>
                                      <p:tavLst>
                                        <p:tav tm="0">
                                          <p:val>
                                            <p:fltVal val="0"/>
                                          </p:val>
                                        </p:tav>
                                        <p:tav tm="100000">
                                          <p:val>
                                            <p:strVal val="#ppt_h"/>
                                          </p:val>
                                        </p:tav>
                                      </p:tavLst>
                                    </p:anim>
                                    <p:animEffect filter="fade" transition="in">
                                      <p:cBhvr>
                                        <p:cTn dur="100" id="139"/>
                                        <p:tgtEl>
                                          <p:spTgt spid="13"/>
                                        </p:tgtEl>
                                      </p:cBhvr>
                                    </p:animEffect>
                                  </p:childTnLst>
                                </p:cTn>
                              </p:par>
                              <p:par>
                                <p:cTn fill="hold" id="140" nodeType="withEffect" presetClass="emph" presetID="6" presetSubtype="0">
                                  <p:stCondLst>
                                    <p:cond delay="400"/>
                                  </p:stCondLst>
                                  <p:childTnLst>
                                    <p:animScale>
                                      <p:cBhvr>
                                        <p:cTn dur="100" fill="hold" id="141"/>
                                        <p:tgtEl>
                                          <p:spTgt spid="13"/>
                                        </p:tgtEl>
                                      </p:cBhvr>
                                      <p:by x="110000" y="110000"/>
                                    </p:animScale>
                                  </p:childTnLst>
                                </p:cTn>
                              </p:par>
                              <p:par>
                                <p:cTn fill="hold" id="142" nodeType="withEffect" presetClass="emph" presetID="6" presetSubtype="0">
                                  <p:stCondLst>
                                    <p:cond delay="500"/>
                                  </p:stCondLst>
                                  <p:childTnLst>
                                    <p:animScale>
                                      <p:cBhvr>
                                        <p:cTn dur="200" fill="hold" id="143"/>
                                        <p:tgtEl>
                                          <p:spTgt spid="13"/>
                                        </p:tgtEl>
                                      </p:cBhvr>
                                      <p:by x="90000" y="90000"/>
                                    </p:animScale>
                                  </p:childTnLst>
                                </p:cTn>
                              </p:par>
                              <p:par>
                                <p:cTn fill="hold" id="144" nodeType="withEffect" presetClass="emph" presetID="6" presetSubtype="0">
                                  <p:stCondLst>
                                    <p:cond delay="700"/>
                                  </p:stCondLst>
                                  <p:childTnLst>
                                    <p:animScale>
                                      <p:cBhvr>
                                        <p:cTn dur="100" fill="hold" id="145"/>
                                        <p:tgtEl>
                                          <p:spTgt spid="13"/>
                                        </p:tgtEl>
                                      </p:cBhvr>
                                      <p:by x="105000" y="105000"/>
                                    </p:animScale>
                                  </p:childTnLst>
                                </p:cTn>
                              </p:par>
                              <p:par>
                                <p:cTn fill="hold" id="146" nodeType="withEffect" presetClass="emph" presetID="6" presetSubtype="0">
                                  <p:stCondLst>
                                    <p:cond delay="800"/>
                                  </p:stCondLst>
                                  <p:childTnLst>
                                    <p:animScale>
                                      <p:cBhvr>
                                        <p:cTn dur="200" fill="hold" id="147"/>
                                        <p:tgtEl>
                                          <p:spTgt spid="13"/>
                                        </p:tgtEl>
                                      </p:cBhvr>
                                      <p:by x="95000" y="95000"/>
                                    </p:animScale>
                                  </p:childTnLst>
                                </p:cTn>
                              </p:par>
                              <p:par>
                                <p:cTn fill="hold" id="148" nodeType="withEffect" presetClass="entr" presetID="53" presetSubtype="0">
                                  <p:stCondLst>
                                    <p:cond delay="300"/>
                                  </p:stCondLst>
                                  <p:childTnLst>
                                    <p:set>
                                      <p:cBhvr>
                                        <p:cTn dur="1" fill="hold" id="149">
                                          <p:stCondLst>
                                            <p:cond delay="0"/>
                                          </p:stCondLst>
                                        </p:cTn>
                                        <p:tgtEl>
                                          <p:spTgt spid="2"/>
                                        </p:tgtEl>
                                        <p:attrNameLst>
                                          <p:attrName>style.visibility</p:attrName>
                                        </p:attrNameLst>
                                      </p:cBhvr>
                                      <p:to>
                                        <p:strVal val="visible"/>
                                      </p:to>
                                    </p:set>
                                    <p:anim calcmode="lin" valueType="num">
                                      <p:cBhvr>
                                        <p:cTn dur="100" fill="hold" id="150"/>
                                        <p:tgtEl>
                                          <p:spTgt spid="2"/>
                                        </p:tgtEl>
                                        <p:attrNameLst>
                                          <p:attrName>ppt_w</p:attrName>
                                        </p:attrNameLst>
                                      </p:cBhvr>
                                      <p:tavLst>
                                        <p:tav tm="0">
                                          <p:val>
                                            <p:fltVal val="0"/>
                                          </p:val>
                                        </p:tav>
                                        <p:tav tm="100000">
                                          <p:val>
                                            <p:strVal val="#ppt_w"/>
                                          </p:val>
                                        </p:tav>
                                      </p:tavLst>
                                    </p:anim>
                                    <p:anim calcmode="lin" valueType="num">
                                      <p:cBhvr>
                                        <p:cTn dur="100" fill="hold" id="151"/>
                                        <p:tgtEl>
                                          <p:spTgt spid="2"/>
                                        </p:tgtEl>
                                        <p:attrNameLst>
                                          <p:attrName>ppt_h</p:attrName>
                                        </p:attrNameLst>
                                      </p:cBhvr>
                                      <p:tavLst>
                                        <p:tav tm="0">
                                          <p:val>
                                            <p:fltVal val="0"/>
                                          </p:val>
                                        </p:tav>
                                        <p:tav tm="100000">
                                          <p:val>
                                            <p:strVal val="#ppt_h"/>
                                          </p:val>
                                        </p:tav>
                                      </p:tavLst>
                                    </p:anim>
                                    <p:animEffect filter="fade" transition="in">
                                      <p:cBhvr>
                                        <p:cTn dur="100" id="152"/>
                                        <p:tgtEl>
                                          <p:spTgt spid="2"/>
                                        </p:tgtEl>
                                      </p:cBhvr>
                                    </p:animEffect>
                                  </p:childTnLst>
                                </p:cTn>
                              </p:par>
                              <p:par>
                                <p:cTn fill="hold" id="153" nodeType="withEffect" presetClass="emph" presetID="6" presetSubtype="0">
                                  <p:stCondLst>
                                    <p:cond delay="400"/>
                                  </p:stCondLst>
                                  <p:childTnLst>
                                    <p:animScale>
                                      <p:cBhvr>
                                        <p:cTn dur="100" fill="hold" id="154"/>
                                        <p:tgtEl>
                                          <p:spTgt spid="2"/>
                                        </p:tgtEl>
                                      </p:cBhvr>
                                      <p:by x="110000" y="110000"/>
                                    </p:animScale>
                                  </p:childTnLst>
                                </p:cTn>
                              </p:par>
                              <p:par>
                                <p:cTn fill="hold" id="155" nodeType="withEffect" presetClass="emph" presetID="6" presetSubtype="0">
                                  <p:stCondLst>
                                    <p:cond delay="500"/>
                                  </p:stCondLst>
                                  <p:childTnLst>
                                    <p:animScale>
                                      <p:cBhvr>
                                        <p:cTn dur="200" fill="hold" id="156"/>
                                        <p:tgtEl>
                                          <p:spTgt spid="2"/>
                                        </p:tgtEl>
                                      </p:cBhvr>
                                      <p:by x="90000" y="90000"/>
                                    </p:animScale>
                                  </p:childTnLst>
                                </p:cTn>
                              </p:par>
                              <p:par>
                                <p:cTn fill="hold" id="157" nodeType="withEffect" presetClass="emph" presetID="6" presetSubtype="0">
                                  <p:stCondLst>
                                    <p:cond delay="700"/>
                                  </p:stCondLst>
                                  <p:childTnLst>
                                    <p:animScale>
                                      <p:cBhvr>
                                        <p:cTn dur="100" fill="hold" id="158"/>
                                        <p:tgtEl>
                                          <p:spTgt spid="2"/>
                                        </p:tgtEl>
                                      </p:cBhvr>
                                      <p:by x="105000" y="105000"/>
                                    </p:animScale>
                                  </p:childTnLst>
                                </p:cTn>
                              </p:par>
                              <p:par>
                                <p:cTn fill="hold" id="159" nodeType="withEffect" presetClass="emph" presetID="6" presetSubtype="0">
                                  <p:stCondLst>
                                    <p:cond delay="800"/>
                                  </p:stCondLst>
                                  <p:childTnLst>
                                    <p:animScale>
                                      <p:cBhvr>
                                        <p:cTn dur="200" fill="hold" id="160"/>
                                        <p:tgtEl>
                                          <p:spTgt spid="2"/>
                                        </p:tgtEl>
                                      </p:cBhvr>
                                      <p:by x="95000" y="95000"/>
                                    </p:animScale>
                                  </p:childTnLst>
                                </p:cTn>
                              </p:par>
                              <p:par>
                                <p:cTn fill="hold" grpId="0" id="161" nodeType="withEffect" presetClass="entr" presetID="53" presetSubtype="0">
                                  <p:stCondLst>
                                    <p:cond delay="100"/>
                                  </p:stCondLst>
                                  <p:childTnLst>
                                    <p:set>
                                      <p:cBhvr>
                                        <p:cTn dur="1" fill="hold" id="162">
                                          <p:stCondLst>
                                            <p:cond delay="0"/>
                                          </p:stCondLst>
                                        </p:cTn>
                                        <p:tgtEl>
                                          <p:spTgt spid="10"/>
                                        </p:tgtEl>
                                        <p:attrNameLst>
                                          <p:attrName>style.visibility</p:attrName>
                                        </p:attrNameLst>
                                      </p:cBhvr>
                                      <p:to>
                                        <p:strVal val="visible"/>
                                      </p:to>
                                    </p:set>
                                    <p:anim calcmode="lin" valueType="num">
                                      <p:cBhvr>
                                        <p:cTn dur="100" fill="hold" id="163"/>
                                        <p:tgtEl>
                                          <p:spTgt spid="10"/>
                                        </p:tgtEl>
                                        <p:attrNameLst>
                                          <p:attrName>ppt_w</p:attrName>
                                        </p:attrNameLst>
                                      </p:cBhvr>
                                      <p:tavLst>
                                        <p:tav tm="0">
                                          <p:val>
                                            <p:fltVal val="0"/>
                                          </p:val>
                                        </p:tav>
                                        <p:tav tm="100000">
                                          <p:val>
                                            <p:strVal val="#ppt_w"/>
                                          </p:val>
                                        </p:tav>
                                      </p:tavLst>
                                    </p:anim>
                                    <p:anim calcmode="lin" valueType="num">
                                      <p:cBhvr>
                                        <p:cTn dur="100" fill="hold" id="164"/>
                                        <p:tgtEl>
                                          <p:spTgt spid="10"/>
                                        </p:tgtEl>
                                        <p:attrNameLst>
                                          <p:attrName>ppt_h</p:attrName>
                                        </p:attrNameLst>
                                      </p:cBhvr>
                                      <p:tavLst>
                                        <p:tav tm="0">
                                          <p:val>
                                            <p:fltVal val="0"/>
                                          </p:val>
                                        </p:tav>
                                        <p:tav tm="100000">
                                          <p:val>
                                            <p:strVal val="#ppt_h"/>
                                          </p:val>
                                        </p:tav>
                                      </p:tavLst>
                                    </p:anim>
                                    <p:animEffect filter="fade" transition="in">
                                      <p:cBhvr>
                                        <p:cTn dur="100" id="165"/>
                                        <p:tgtEl>
                                          <p:spTgt spid="10"/>
                                        </p:tgtEl>
                                      </p:cBhvr>
                                    </p:animEffect>
                                  </p:childTnLst>
                                </p:cTn>
                              </p:par>
                              <p:par>
                                <p:cTn fill="hold" grpId="1" id="166" nodeType="withEffect" presetClass="emph" presetID="6" presetSubtype="0">
                                  <p:stCondLst>
                                    <p:cond delay="200"/>
                                  </p:stCondLst>
                                  <p:childTnLst>
                                    <p:animScale>
                                      <p:cBhvr>
                                        <p:cTn dur="100" fill="hold" id="167"/>
                                        <p:tgtEl>
                                          <p:spTgt spid="10"/>
                                        </p:tgtEl>
                                      </p:cBhvr>
                                      <p:by x="110000" y="110000"/>
                                    </p:animScale>
                                  </p:childTnLst>
                                </p:cTn>
                              </p:par>
                              <p:par>
                                <p:cTn fill="hold" grpId="2" id="168" nodeType="withEffect" presetClass="emph" presetID="6" presetSubtype="0">
                                  <p:stCondLst>
                                    <p:cond delay="300"/>
                                  </p:stCondLst>
                                  <p:childTnLst>
                                    <p:animScale>
                                      <p:cBhvr>
                                        <p:cTn dur="200" fill="hold" id="169"/>
                                        <p:tgtEl>
                                          <p:spTgt spid="10"/>
                                        </p:tgtEl>
                                      </p:cBhvr>
                                      <p:by x="90000" y="90000"/>
                                    </p:animScale>
                                  </p:childTnLst>
                                </p:cTn>
                              </p:par>
                              <p:par>
                                <p:cTn fill="hold" grpId="3" id="170" nodeType="withEffect" presetClass="emph" presetID="6" presetSubtype="0">
                                  <p:stCondLst>
                                    <p:cond delay="500"/>
                                  </p:stCondLst>
                                  <p:childTnLst>
                                    <p:animScale>
                                      <p:cBhvr>
                                        <p:cTn dur="100" fill="hold" id="171"/>
                                        <p:tgtEl>
                                          <p:spTgt spid="10"/>
                                        </p:tgtEl>
                                      </p:cBhvr>
                                      <p:by x="105000" y="105000"/>
                                    </p:animScale>
                                  </p:childTnLst>
                                </p:cTn>
                              </p:par>
                              <p:par>
                                <p:cTn fill="hold" grpId="4" id="172" nodeType="withEffect" presetClass="emph" presetID="6" presetSubtype="0">
                                  <p:stCondLst>
                                    <p:cond delay="600"/>
                                  </p:stCondLst>
                                  <p:childTnLst>
                                    <p:animScale>
                                      <p:cBhvr>
                                        <p:cTn dur="200" fill="hold" id="173"/>
                                        <p:tgtEl>
                                          <p:spTgt spid="10"/>
                                        </p:tgtEl>
                                      </p:cBhvr>
                                      <p:by x="95000" y="95000"/>
                                    </p:animScale>
                                  </p:childTnLst>
                                </p:cTn>
                              </p:par>
                              <p:par>
                                <p:cTn fill="hold" id="174" nodeType="withEffect" presetClass="entr" presetID="53" presetSubtype="0">
                                  <p:stCondLst>
                                    <p:cond delay="100"/>
                                  </p:stCondLst>
                                  <p:childTnLst>
                                    <p:set>
                                      <p:cBhvr>
                                        <p:cTn dur="1" fill="hold" id="175">
                                          <p:stCondLst>
                                            <p:cond delay="0"/>
                                          </p:stCondLst>
                                        </p:cTn>
                                        <p:tgtEl>
                                          <p:spTgt spid="11"/>
                                        </p:tgtEl>
                                        <p:attrNameLst>
                                          <p:attrName>style.visibility</p:attrName>
                                        </p:attrNameLst>
                                      </p:cBhvr>
                                      <p:to>
                                        <p:strVal val="visible"/>
                                      </p:to>
                                    </p:set>
                                    <p:anim calcmode="lin" valueType="num">
                                      <p:cBhvr>
                                        <p:cTn dur="100" fill="hold" id="176"/>
                                        <p:tgtEl>
                                          <p:spTgt spid="11"/>
                                        </p:tgtEl>
                                        <p:attrNameLst>
                                          <p:attrName>ppt_w</p:attrName>
                                        </p:attrNameLst>
                                      </p:cBhvr>
                                      <p:tavLst>
                                        <p:tav tm="0">
                                          <p:val>
                                            <p:fltVal val="0"/>
                                          </p:val>
                                        </p:tav>
                                        <p:tav tm="100000">
                                          <p:val>
                                            <p:strVal val="#ppt_w"/>
                                          </p:val>
                                        </p:tav>
                                      </p:tavLst>
                                    </p:anim>
                                    <p:anim calcmode="lin" valueType="num">
                                      <p:cBhvr>
                                        <p:cTn dur="100" fill="hold" id="177"/>
                                        <p:tgtEl>
                                          <p:spTgt spid="11"/>
                                        </p:tgtEl>
                                        <p:attrNameLst>
                                          <p:attrName>ppt_h</p:attrName>
                                        </p:attrNameLst>
                                      </p:cBhvr>
                                      <p:tavLst>
                                        <p:tav tm="0">
                                          <p:val>
                                            <p:fltVal val="0"/>
                                          </p:val>
                                        </p:tav>
                                        <p:tav tm="100000">
                                          <p:val>
                                            <p:strVal val="#ppt_h"/>
                                          </p:val>
                                        </p:tav>
                                      </p:tavLst>
                                    </p:anim>
                                    <p:animEffect filter="fade" transition="in">
                                      <p:cBhvr>
                                        <p:cTn dur="100" id="178"/>
                                        <p:tgtEl>
                                          <p:spTgt spid="11"/>
                                        </p:tgtEl>
                                      </p:cBhvr>
                                    </p:animEffect>
                                  </p:childTnLst>
                                </p:cTn>
                              </p:par>
                              <p:par>
                                <p:cTn fill="hold" id="179" nodeType="withEffect" presetClass="emph" presetID="6" presetSubtype="0">
                                  <p:stCondLst>
                                    <p:cond delay="200"/>
                                  </p:stCondLst>
                                  <p:childTnLst>
                                    <p:animScale>
                                      <p:cBhvr>
                                        <p:cTn dur="100" fill="hold" id="180"/>
                                        <p:tgtEl>
                                          <p:spTgt spid="11"/>
                                        </p:tgtEl>
                                      </p:cBhvr>
                                      <p:by x="110000" y="110000"/>
                                    </p:animScale>
                                  </p:childTnLst>
                                </p:cTn>
                              </p:par>
                              <p:par>
                                <p:cTn fill="hold" id="181" nodeType="withEffect" presetClass="emph" presetID="6" presetSubtype="0">
                                  <p:stCondLst>
                                    <p:cond delay="300"/>
                                  </p:stCondLst>
                                  <p:childTnLst>
                                    <p:animScale>
                                      <p:cBhvr>
                                        <p:cTn dur="200" fill="hold" id="182"/>
                                        <p:tgtEl>
                                          <p:spTgt spid="11"/>
                                        </p:tgtEl>
                                      </p:cBhvr>
                                      <p:by x="90000" y="90000"/>
                                    </p:animScale>
                                  </p:childTnLst>
                                </p:cTn>
                              </p:par>
                              <p:par>
                                <p:cTn fill="hold" id="183" nodeType="withEffect" presetClass="emph" presetID="6" presetSubtype="0">
                                  <p:stCondLst>
                                    <p:cond delay="500"/>
                                  </p:stCondLst>
                                  <p:childTnLst>
                                    <p:animScale>
                                      <p:cBhvr>
                                        <p:cTn dur="100" fill="hold" id="184"/>
                                        <p:tgtEl>
                                          <p:spTgt spid="11"/>
                                        </p:tgtEl>
                                      </p:cBhvr>
                                      <p:by x="105000" y="105000"/>
                                    </p:animScale>
                                  </p:childTnLst>
                                </p:cTn>
                              </p:par>
                              <p:par>
                                <p:cTn fill="hold" id="185" nodeType="withEffect" presetClass="emph" presetID="6" presetSubtype="0">
                                  <p:stCondLst>
                                    <p:cond delay="600"/>
                                  </p:stCondLst>
                                  <p:childTnLst>
                                    <p:animScale>
                                      <p:cBhvr>
                                        <p:cTn dur="200" fill="hold" id="186"/>
                                        <p:tgtEl>
                                          <p:spTgt spid="11"/>
                                        </p:tgtEl>
                                      </p:cBhvr>
                                      <p:by x="95000" y="95000"/>
                                    </p:animScale>
                                  </p:childTnLst>
                                </p:cTn>
                              </p:par>
                              <p:par>
                                <p:cTn fill="hold" id="187" nodeType="withEffect" presetClass="entr" presetID="53" presetSubtype="0">
                                  <p:stCondLst>
                                    <p:cond delay="100"/>
                                  </p:stCondLst>
                                  <p:childTnLst>
                                    <p:set>
                                      <p:cBhvr>
                                        <p:cTn dur="1" fill="hold" id="188">
                                          <p:stCondLst>
                                            <p:cond delay="0"/>
                                          </p:stCondLst>
                                        </p:cTn>
                                        <p:tgtEl>
                                          <p:spTgt spid="3"/>
                                        </p:tgtEl>
                                        <p:attrNameLst>
                                          <p:attrName>style.visibility</p:attrName>
                                        </p:attrNameLst>
                                      </p:cBhvr>
                                      <p:to>
                                        <p:strVal val="visible"/>
                                      </p:to>
                                    </p:set>
                                    <p:anim calcmode="lin" valueType="num">
                                      <p:cBhvr>
                                        <p:cTn dur="100" fill="hold" id="189"/>
                                        <p:tgtEl>
                                          <p:spTgt spid="3"/>
                                        </p:tgtEl>
                                        <p:attrNameLst>
                                          <p:attrName>ppt_w</p:attrName>
                                        </p:attrNameLst>
                                      </p:cBhvr>
                                      <p:tavLst>
                                        <p:tav tm="0">
                                          <p:val>
                                            <p:fltVal val="0"/>
                                          </p:val>
                                        </p:tav>
                                        <p:tav tm="100000">
                                          <p:val>
                                            <p:strVal val="#ppt_w"/>
                                          </p:val>
                                        </p:tav>
                                      </p:tavLst>
                                    </p:anim>
                                    <p:anim calcmode="lin" valueType="num">
                                      <p:cBhvr>
                                        <p:cTn dur="100" fill="hold" id="190"/>
                                        <p:tgtEl>
                                          <p:spTgt spid="3"/>
                                        </p:tgtEl>
                                        <p:attrNameLst>
                                          <p:attrName>ppt_h</p:attrName>
                                        </p:attrNameLst>
                                      </p:cBhvr>
                                      <p:tavLst>
                                        <p:tav tm="0">
                                          <p:val>
                                            <p:fltVal val="0"/>
                                          </p:val>
                                        </p:tav>
                                        <p:tav tm="100000">
                                          <p:val>
                                            <p:strVal val="#ppt_h"/>
                                          </p:val>
                                        </p:tav>
                                      </p:tavLst>
                                    </p:anim>
                                    <p:animEffect filter="fade" transition="in">
                                      <p:cBhvr>
                                        <p:cTn dur="100" id="191"/>
                                        <p:tgtEl>
                                          <p:spTgt spid="3"/>
                                        </p:tgtEl>
                                      </p:cBhvr>
                                    </p:animEffect>
                                  </p:childTnLst>
                                </p:cTn>
                              </p:par>
                              <p:par>
                                <p:cTn fill="hold" id="192" nodeType="withEffect" presetClass="emph" presetID="6" presetSubtype="0">
                                  <p:stCondLst>
                                    <p:cond delay="200"/>
                                  </p:stCondLst>
                                  <p:childTnLst>
                                    <p:animScale>
                                      <p:cBhvr>
                                        <p:cTn dur="100" fill="hold" id="193"/>
                                        <p:tgtEl>
                                          <p:spTgt spid="3"/>
                                        </p:tgtEl>
                                      </p:cBhvr>
                                      <p:by x="110000" y="110000"/>
                                    </p:animScale>
                                  </p:childTnLst>
                                </p:cTn>
                              </p:par>
                              <p:par>
                                <p:cTn fill="hold" id="194" nodeType="withEffect" presetClass="emph" presetID="6" presetSubtype="0">
                                  <p:stCondLst>
                                    <p:cond delay="300"/>
                                  </p:stCondLst>
                                  <p:childTnLst>
                                    <p:animScale>
                                      <p:cBhvr>
                                        <p:cTn dur="200" fill="hold" id="195"/>
                                        <p:tgtEl>
                                          <p:spTgt spid="3"/>
                                        </p:tgtEl>
                                      </p:cBhvr>
                                      <p:by x="90000" y="90000"/>
                                    </p:animScale>
                                  </p:childTnLst>
                                </p:cTn>
                              </p:par>
                              <p:par>
                                <p:cTn fill="hold" id="196" nodeType="withEffect" presetClass="emph" presetID="6" presetSubtype="0">
                                  <p:stCondLst>
                                    <p:cond delay="500"/>
                                  </p:stCondLst>
                                  <p:childTnLst>
                                    <p:animScale>
                                      <p:cBhvr>
                                        <p:cTn dur="100" fill="hold" id="197"/>
                                        <p:tgtEl>
                                          <p:spTgt spid="3"/>
                                        </p:tgtEl>
                                      </p:cBhvr>
                                      <p:by x="105000" y="105000"/>
                                    </p:animScale>
                                  </p:childTnLst>
                                </p:cTn>
                              </p:par>
                              <p:par>
                                <p:cTn fill="hold" id="198" nodeType="withEffect" presetClass="emph" presetID="6" presetSubtype="0">
                                  <p:stCondLst>
                                    <p:cond delay="600"/>
                                  </p:stCondLst>
                                  <p:childTnLst>
                                    <p:animScale>
                                      <p:cBhvr>
                                        <p:cTn dur="200" fill="hold" id="199"/>
                                        <p:tgtEl>
                                          <p:spTgt spid="3"/>
                                        </p:tgtEl>
                                      </p:cBhvr>
                                      <p:by x="95000" y="95000"/>
                                    </p:animScale>
                                  </p:childTnLst>
                                </p:cTn>
                              </p:par>
                              <p:par>
                                <p:cTn fill="hold" id="200" nodeType="withEffect" presetClass="entr" presetID="53" presetSubtype="0">
                                  <p:stCondLst>
                                    <p:cond delay="0"/>
                                  </p:stCondLst>
                                  <p:childTnLst>
                                    <p:set>
                                      <p:cBhvr>
                                        <p:cTn dur="1" fill="hold" id="201">
                                          <p:stCondLst>
                                            <p:cond delay="0"/>
                                          </p:stCondLst>
                                        </p:cTn>
                                        <p:tgtEl>
                                          <p:spTgt spid="18"/>
                                        </p:tgtEl>
                                        <p:attrNameLst>
                                          <p:attrName>style.visibility</p:attrName>
                                        </p:attrNameLst>
                                      </p:cBhvr>
                                      <p:to>
                                        <p:strVal val="visible"/>
                                      </p:to>
                                    </p:set>
                                    <p:anim calcmode="lin" valueType="num">
                                      <p:cBhvr>
                                        <p:cTn dur="100" fill="hold" id="202"/>
                                        <p:tgtEl>
                                          <p:spTgt spid="18"/>
                                        </p:tgtEl>
                                        <p:attrNameLst>
                                          <p:attrName>ppt_w</p:attrName>
                                        </p:attrNameLst>
                                      </p:cBhvr>
                                      <p:tavLst>
                                        <p:tav tm="0">
                                          <p:val>
                                            <p:fltVal val="0"/>
                                          </p:val>
                                        </p:tav>
                                        <p:tav tm="100000">
                                          <p:val>
                                            <p:strVal val="#ppt_w"/>
                                          </p:val>
                                        </p:tav>
                                      </p:tavLst>
                                    </p:anim>
                                    <p:anim calcmode="lin" valueType="num">
                                      <p:cBhvr>
                                        <p:cTn dur="100" fill="hold" id="203"/>
                                        <p:tgtEl>
                                          <p:spTgt spid="18"/>
                                        </p:tgtEl>
                                        <p:attrNameLst>
                                          <p:attrName>ppt_h</p:attrName>
                                        </p:attrNameLst>
                                      </p:cBhvr>
                                      <p:tavLst>
                                        <p:tav tm="0">
                                          <p:val>
                                            <p:fltVal val="0"/>
                                          </p:val>
                                        </p:tav>
                                        <p:tav tm="100000">
                                          <p:val>
                                            <p:strVal val="#ppt_h"/>
                                          </p:val>
                                        </p:tav>
                                      </p:tavLst>
                                    </p:anim>
                                    <p:animEffect filter="fade" transition="in">
                                      <p:cBhvr>
                                        <p:cTn dur="100" id="204"/>
                                        <p:tgtEl>
                                          <p:spTgt spid="18"/>
                                        </p:tgtEl>
                                      </p:cBhvr>
                                    </p:animEffect>
                                  </p:childTnLst>
                                </p:cTn>
                              </p:par>
                              <p:par>
                                <p:cTn fill="hold" id="205" nodeType="withEffect" presetClass="emph" presetID="6" presetSubtype="0">
                                  <p:stCondLst>
                                    <p:cond delay="100"/>
                                  </p:stCondLst>
                                  <p:childTnLst>
                                    <p:animScale>
                                      <p:cBhvr>
                                        <p:cTn dur="100" fill="hold" id="206"/>
                                        <p:tgtEl>
                                          <p:spTgt spid="18"/>
                                        </p:tgtEl>
                                      </p:cBhvr>
                                      <p:by x="110000" y="110000"/>
                                    </p:animScale>
                                  </p:childTnLst>
                                </p:cTn>
                              </p:par>
                              <p:par>
                                <p:cTn fill="hold" id="207" nodeType="withEffect" presetClass="emph" presetID="6" presetSubtype="0">
                                  <p:stCondLst>
                                    <p:cond delay="200"/>
                                  </p:stCondLst>
                                  <p:childTnLst>
                                    <p:animScale>
                                      <p:cBhvr>
                                        <p:cTn dur="200" fill="hold" id="208"/>
                                        <p:tgtEl>
                                          <p:spTgt spid="18"/>
                                        </p:tgtEl>
                                      </p:cBhvr>
                                      <p:by x="90000" y="90000"/>
                                    </p:animScale>
                                  </p:childTnLst>
                                </p:cTn>
                              </p:par>
                              <p:par>
                                <p:cTn fill="hold" id="209" nodeType="withEffect" presetClass="emph" presetID="6" presetSubtype="0">
                                  <p:stCondLst>
                                    <p:cond delay="400"/>
                                  </p:stCondLst>
                                  <p:childTnLst>
                                    <p:animScale>
                                      <p:cBhvr>
                                        <p:cTn dur="100" fill="hold" id="210"/>
                                        <p:tgtEl>
                                          <p:spTgt spid="18"/>
                                        </p:tgtEl>
                                      </p:cBhvr>
                                      <p:by x="105000" y="105000"/>
                                    </p:animScale>
                                  </p:childTnLst>
                                </p:cTn>
                              </p:par>
                              <p:par>
                                <p:cTn fill="hold" id="211" nodeType="withEffect" presetClass="emph" presetID="6" presetSubtype="0">
                                  <p:stCondLst>
                                    <p:cond delay="500"/>
                                  </p:stCondLst>
                                  <p:childTnLst>
                                    <p:animScale>
                                      <p:cBhvr>
                                        <p:cTn dur="200" fill="hold" id="212"/>
                                        <p:tgtEl>
                                          <p:spTgt spid="18"/>
                                        </p:tgtEl>
                                      </p:cBhvr>
                                      <p:by x="95000" y="95000"/>
                                    </p:animScale>
                                  </p:childTnLst>
                                </p:cTn>
                              </p:par>
                              <p:par>
                                <p:cTn fill="hold" grpId="0" id="213" nodeType="withEffect" presetClass="entr" presetID="53" presetSubtype="0">
                                  <p:stCondLst>
                                    <p:cond delay="0"/>
                                  </p:stCondLst>
                                  <p:childTnLst>
                                    <p:set>
                                      <p:cBhvr>
                                        <p:cTn dur="1" fill="hold" id="214">
                                          <p:stCondLst>
                                            <p:cond delay="0"/>
                                          </p:stCondLst>
                                        </p:cTn>
                                        <p:tgtEl>
                                          <p:spTgt spid="19"/>
                                        </p:tgtEl>
                                        <p:attrNameLst>
                                          <p:attrName>style.visibility</p:attrName>
                                        </p:attrNameLst>
                                      </p:cBhvr>
                                      <p:to>
                                        <p:strVal val="visible"/>
                                      </p:to>
                                    </p:set>
                                    <p:anim calcmode="lin" valueType="num">
                                      <p:cBhvr>
                                        <p:cTn dur="100" fill="hold" id="215"/>
                                        <p:tgtEl>
                                          <p:spTgt spid="19"/>
                                        </p:tgtEl>
                                        <p:attrNameLst>
                                          <p:attrName>ppt_w</p:attrName>
                                        </p:attrNameLst>
                                      </p:cBhvr>
                                      <p:tavLst>
                                        <p:tav tm="0">
                                          <p:val>
                                            <p:fltVal val="0"/>
                                          </p:val>
                                        </p:tav>
                                        <p:tav tm="100000">
                                          <p:val>
                                            <p:strVal val="#ppt_w"/>
                                          </p:val>
                                        </p:tav>
                                      </p:tavLst>
                                    </p:anim>
                                    <p:anim calcmode="lin" valueType="num">
                                      <p:cBhvr>
                                        <p:cTn dur="100" fill="hold" id="216"/>
                                        <p:tgtEl>
                                          <p:spTgt spid="19"/>
                                        </p:tgtEl>
                                        <p:attrNameLst>
                                          <p:attrName>ppt_h</p:attrName>
                                        </p:attrNameLst>
                                      </p:cBhvr>
                                      <p:tavLst>
                                        <p:tav tm="0">
                                          <p:val>
                                            <p:fltVal val="0"/>
                                          </p:val>
                                        </p:tav>
                                        <p:tav tm="100000">
                                          <p:val>
                                            <p:strVal val="#ppt_h"/>
                                          </p:val>
                                        </p:tav>
                                      </p:tavLst>
                                    </p:anim>
                                    <p:animEffect filter="fade" transition="in">
                                      <p:cBhvr>
                                        <p:cTn dur="100" id="217"/>
                                        <p:tgtEl>
                                          <p:spTgt spid="19"/>
                                        </p:tgtEl>
                                      </p:cBhvr>
                                    </p:animEffect>
                                  </p:childTnLst>
                                </p:cTn>
                              </p:par>
                              <p:par>
                                <p:cTn fill="hold" grpId="1" id="218" nodeType="withEffect" presetClass="emph" presetID="6" presetSubtype="0">
                                  <p:stCondLst>
                                    <p:cond delay="100"/>
                                  </p:stCondLst>
                                  <p:childTnLst>
                                    <p:animScale>
                                      <p:cBhvr>
                                        <p:cTn dur="100" fill="hold" id="219"/>
                                        <p:tgtEl>
                                          <p:spTgt spid="19"/>
                                        </p:tgtEl>
                                      </p:cBhvr>
                                      <p:by x="110000" y="110000"/>
                                    </p:animScale>
                                  </p:childTnLst>
                                </p:cTn>
                              </p:par>
                              <p:par>
                                <p:cTn fill="hold" grpId="2" id="220" nodeType="withEffect" presetClass="emph" presetID="6" presetSubtype="0">
                                  <p:stCondLst>
                                    <p:cond delay="200"/>
                                  </p:stCondLst>
                                  <p:childTnLst>
                                    <p:animScale>
                                      <p:cBhvr>
                                        <p:cTn dur="200" fill="hold" id="221"/>
                                        <p:tgtEl>
                                          <p:spTgt spid="19"/>
                                        </p:tgtEl>
                                      </p:cBhvr>
                                      <p:by x="90000" y="90000"/>
                                    </p:animScale>
                                  </p:childTnLst>
                                </p:cTn>
                              </p:par>
                              <p:par>
                                <p:cTn fill="hold" grpId="3" id="222" nodeType="withEffect" presetClass="emph" presetID="6" presetSubtype="0">
                                  <p:stCondLst>
                                    <p:cond delay="400"/>
                                  </p:stCondLst>
                                  <p:childTnLst>
                                    <p:animScale>
                                      <p:cBhvr>
                                        <p:cTn dur="100" fill="hold" id="223"/>
                                        <p:tgtEl>
                                          <p:spTgt spid="19"/>
                                        </p:tgtEl>
                                      </p:cBhvr>
                                      <p:by x="105000" y="105000"/>
                                    </p:animScale>
                                  </p:childTnLst>
                                </p:cTn>
                              </p:par>
                              <p:par>
                                <p:cTn fill="hold" grpId="4" id="224" nodeType="withEffect" presetClass="emph" presetID="6" presetSubtype="0">
                                  <p:stCondLst>
                                    <p:cond delay="500"/>
                                  </p:stCondLst>
                                  <p:childTnLst>
                                    <p:animScale>
                                      <p:cBhvr>
                                        <p:cTn dur="200" fill="hold" id="225"/>
                                        <p:tgtEl>
                                          <p:spTgt spid="19"/>
                                        </p:tgtEl>
                                      </p:cBhvr>
                                      <p:by x="95000" y="95000"/>
                                    </p:animScale>
                                  </p:childTnLst>
                                </p:cTn>
                              </p:par>
                              <p:par>
                                <p:cTn fill="hold" id="226" nodeType="withEffect" presetClass="entr" presetID="53" presetSubtype="0">
                                  <p:stCondLst>
                                    <p:cond delay="0"/>
                                  </p:stCondLst>
                                  <p:childTnLst>
                                    <p:set>
                                      <p:cBhvr>
                                        <p:cTn dur="1" fill="hold" id="227">
                                          <p:stCondLst>
                                            <p:cond delay="0"/>
                                          </p:stCondLst>
                                        </p:cTn>
                                        <p:tgtEl>
                                          <p:spTgt spid="4"/>
                                        </p:tgtEl>
                                        <p:attrNameLst>
                                          <p:attrName>style.visibility</p:attrName>
                                        </p:attrNameLst>
                                      </p:cBhvr>
                                      <p:to>
                                        <p:strVal val="visible"/>
                                      </p:to>
                                    </p:set>
                                    <p:anim calcmode="lin" valueType="num">
                                      <p:cBhvr>
                                        <p:cTn dur="100" fill="hold" id="228"/>
                                        <p:tgtEl>
                                          <p:spTgt spid="4"/>
                                        </p:tgtEl>
                                        <p:attrNameLst>
                                          <p:attrName>ppt_w</p:attrName>
                                        </p:attrNameLst>
                                      </p:cBhvr>
                                      <p:tavLst>
                                        <p:tav tm="0">
                                          <p:val>
                                            <p:fltVal val="0"/>
                                          </p:val>
                                        </p:tav>
                                        <p:tav tm="100000">
                                          <p:val>
                                            <p:strVal val="#ppt_w"/>
                                          </p:val>
                                        </p:tav>
                                      </p:tavLst>
                                    </p:anim>
                                    <p:anim calcmode="lin" valueType="num">
                                      <p:cBhvr>
                                        <p:cTn dur="100" fill="hold" id="229"/>
                                        <p:tgtEl>
                                          <p:spTgt spid="4"/>
                                        </p:tgtEl>
                                        <p:attrNameLst>
                                          <p:attrName>ppt_h</p:attrName>
                                        </p:attrNameLst>
                                      </p:cBhvr>
                                      <p:tavLst>
                                        <p:tav tm="0">
                                          <p:val>
                                            <p:fltVal val="0"/>
                                          </p:val>
                                        </p:tav>
                                        <p:tav tm="100000">
                                          <p:val>
                                            <p:strVal val="#ppt_h"/>
                                          </p:val>
                                        </p:tav>
                                      </p:tavLst>
                                    </p:anim>
                                    <p:animEffect filter="fade" transition="in">
                                      <p:cBhvr>
                                        <p:cTn dur="100" id="230"/>
                                        <p:tgtEl>
                                          <p:spTgt spid="4"/>
                                        </p:tgtEl>
                                      </p:cBhvr>
                                    </p:animEffect>
                                  </p:childTnLst>
                                </p:cTn>
                              </p:par>
                              <p:par>
                                <p:cTn fill="hold" id="231" nodeType="withEffect" presetClass="emph" presetID="6" presetSubtype="0">
                                  <p:stCondLst>
                                    <p:cond delay="100"/>
                                  </p:stCondLst>
                                  <p:childTnLst>
                                    <p:animScale>
                                      <p:cBhvr>
                                        <p:cTn dur="100" fill="hold" id="232"/>
                                        <p:tgtEl>
                                          <p:spTgt spid="4"/>
                                        </p:tgtEl>
                                      </p:cBhvr>
                                      <p:by x="110000" y="110000"/>
                                    </p:animScale>
                                  </p:childTnLst>
                                </p:cTn>
                              </p:par>
                              <p:par>
                                <p:cTn fill="hold" id="233" nodeType="withEffect" presetClass="emph" presetID="6" presetSubtype="0">
                                  <p:stCondLst>
                                    <p:cond delay="200"/>
                                  </p:stCondLst>
                                  <p:childTnLst>
                                    <p:animScale>
                                      <p:cBhvr>
                                        <p:cTn dur="200" fill="hold" id="234"/>
                                        <p:tgtEl>
                                          <p:spTgt spid="4"/>
                                        </p:tgtEl>
                                      </p:cBhvr>
                                      <p:by x="90000" y="90000"/>
                                    </p:animScale>
                                  </p:childTnLst>
                                </p:cTn>
                              </p:par>
                              <p:par>
                                <p:cTn fill="hold" id="235" nodeType="withEffect" presetClass="emph" presetID="6" presetSubtype="0">
                                  <p:stCondLst>
                                    <p:cond delay="400"/>
                                  </p:stCondLst>
                                  <p:childTnLst>
                                    <p:animScale>
                                      <p:cBhvr>
                                        <p:cTn dur="100" fill="hold" id="236"/>
                                        <p:tgtEl>
                                          <p:spTgt spid="4"/>
                                        </p:tgtEl>
                                      </p:cBhvr>
                                      <p:by x="105000" y="105000"/>
                                    </p:animScale>
                                  </p:childTnLst>
                                </p:cTn>
                              </p:par>
                              <p:par>
                                <p:cTn fill="hold" id="237" nodeType="withEffect" presetClass="emph" presetID="6" presetSubtype="0">
                                  <p:stCondLst>
                                    <p:cond delay="500"/>
                                  </p:stCondLst>
                                  <p:childTnLst>
                                    <p:animScale>
                                      <p:cBhvr>
                                        <p:cTn dur="200" fill="hold" id="238"/>
                                        <p:tgtEl>
                                          <p:spTgt spid="4"/>
                                        </p:tgtEl>
                                      </p:cBhvr>
                                      <p:by x="95000" y="95000"/>
                                    </p:animScale>
                                  </p:childTnLst>
                                </p:cTn>
                              </p:par>
                              <p:par>
                                <p:cTn fill="hold" id="239" nodeType="withEffect" presetClass="entr" presetID="53" presetSubtype="0">
                                  <p:stCondLst>
                                    <p:cond delay="100"/>
                                  </p:stCondLst>
                                  <p:childTnLst>
                                    <p:set>
                                      <p:cBhvr>
                                        <p:cTn dur="1" fill="hold" id="240">
                                          <p:stCondLst>
                                            <p:cond delay="0"/>
                                          </p:stCondLst>
                                        </p:cTn>
                                        <p:tgtEl>
                                          <p:spTgt spid="24"/>
                                        </p:tgtEl>
                                        <p:attrNameLst>
                                          <p:attrName>style.visibility</p:attrName>
                                        </p:attrNameLst>
                                      </p:cBhvr>
                                      <p:to>
                                        <p:strVal val="visible"/>
                                      </p:to>
                                    </p:set>
                                    <p:anim calcmode="lin" valueType="num">
                                      <p:cBhvr>
                                        <p:cTn dur="100" fill="hold" id="241"/>
                                        <p:tgtEl>
                                          <p:spTgt spid="24"/>
                                        </p:tgtEl>
                                        <p:attrNameLst>
                                          <p:attrName>ppt_w</p:attrName>
                                        </p:attrNameLst>
                                      </p:cBhvr>
                                      <p:tavLst>
                                        <p:tav tm="0">
                                          <p:val>
                                            <p:fltVal val="0"/>
                                          </p:val>
                                        </p:tav>
                                        <p:tav tm="100000">
                                          <p:val>
                                            <p:strVal val="#ppt_w"/>
                                          </p:val>
                                        </p:tav>
                                      </p:tavLst>
                                    </p:anim>
                                    <p:anim calcmode="lin" valueType="num">
                                      <p:cBhvr>
                                        <p:cTn dur="100" fill="hold" id="242"/>
                                        <p:tgtEl>
                                          <p:spTgt spid="24"/>
                                        </p:tgtEl>
                                        <p:attrNameLst>
                                          <p:attrName>ppt_h</p:attrName>
                                        </p:attrNameLst>
                                      </p:cBhvr>
                                      <p:tavLst>
                                        <p:tav tm="0">
                                          <p:val>
                                            <p:fltVal val="0"/>
                                          </p:val>
                                        </p:tav>
                                        <p:tav tm="100000">
                                          <p:val>
                                            <p:strVal val="#ppt_h"/>
                                          </p:val>
                                        </p:tav>
                                      </p:tavLst>
                                    </p:anim>
                                    <p:animEffect filter="fade" transition="in">
                                      <p:cBhvr>
                                        <p:cTn dur="100" id="243"/>
                                        <p:tgtEl>
                                          <p:spTgt spid="24"/>
                                        </p:tgtEl>
                                      </p:cBhvr>
                                    </p:animEffect>
                                  </p:childTnLst>
                                </p:cTn>
                              </p:par>
                              <p:par>
                                <p:cTn fill="hold" id="244" nodeType="withEffect" presetClass="emph" presetID="6" presetSubtype="0">
                                  <p:stCondLst>
                                    <p:cond delay="200"/>
                                  </p:stCondLst>
                                  <p:childTnLst>
                                    <p:animScale>
                                      <p:cBhvr>
                                        <p:cTn dur="100" fill="hold" id="245"/>
                                        <p:tgtEl>
                                          <p:spTgt spid="24"/>
                                        </p:tgtEl>
                                      </p:cBhvr>
                                      <p:by x="110000" y="110000"/>
                                    </p:animScale>
                                  </p:childTnLst>
                                </p:cTn>
                              </p:par>
                              <p:par>
                                <p:cTn fill="hold" id="246" nodeType="withEffect" presetClass="emph" presetID="6" presetSubtype="0">
                                  <p:stCondLst>
                                    <p:cond delay="300"/>
                                  </p:stCondLst>
                                  <p:childTnLst>
                                    <p:animScale>
                                      <p:cBhvr>
                                        <p:cTn dur="200" fill="hold" id="247"/>
                                        <p:tgtEl>
                                          <p:spTgt spid="24"/>
                                        </p:tgtEl>
                                      </p:cBhvr>
                                      <p:by x="90000" y="90000"/>
                                    </p:animScale>
                                  </p:childTnLst>
                                </p:cTn>
                              </p:par>
                              <p:par>
                                <p:cTn fill="hold" id="248" nodeType="withEffect" presetClass="emph" presetID="6" presetSubtype="0">
                                  <p:stCondLst>
                                    <p:cond delay="500"/>
                                  </p:stCondLst>
                                  <p:childTnLst>
                                    <p:animScale>
                                      <p:cBhvr>
                                        <p:cTn dur="100" fill="hold" id="249"/>
                                        <p:tgtEl>
                                          <p:spTgt spid="24"/>
                                        </p:tgtEl>
                                      </p:cBhvr>
                                      <p:by x="105000" y="105000"/>
                                    </p:animScale>
                                  </p:childTnLst>
                                </p:cTn>
                              </p:par>
                              <p:par>
                                <p:cTn fill="hold" id="250" nodeType="withEffect" presetClass="emph" presetID="6" presetSubtype="0">
                                  <p:stCondLst>
                                    <p:cond delay="600"/>
                                  </p:stCondLst>
                                  <p:childTnLst>
                                    <p:animScale>
                                      <p:cBhvr>
                                        <p:cTn dur="200" fill="hold" id="251"/>
                                        <p:tgtEl>
                                          <p:spTgt spid="24"/>
                                        </p:tgtEl>
                                      </p:cBhvr>
                                      <p:by x="95000" y="95000"/>
                                    </p:animScale>
                                  </p:childTnLst>
                                </p:cTn>
                              </p:par>
                              <p:par>
                                <p:cTn fill="hold" grpId="0" id="252" nodeType="withEffect" presetClass="entr" presetID="53" presetSubtype="0">
                                  <p:stCondLst>
                                    <p:cond delay="100"/>
                                  </p:stCondLst>
                                  <p:childTnLst>
                                    <p:set>
                                      <p:cBhvr>
                                        <p:cTn dur="1" fill="hold" id="253">
                                          <p:stCondLst>
                                            <p:cond delay="0"/>
                                          </p:stCondLst>
                                        </p:cTn>
                                        <p:tgtEl>
                                          <p:spTgt spid="25"/>
                                        </p:tgtEl>
                                        <p:attrNameLst>
                                          <p:attrName>style.visibility</p:attrName>
                                        </p:attrNameLst>
                                      </p:cBhvr>
                                      <p:to>
                                        <p:strVal val="visible"/>
                                      </p:to>
                                    </p:set>
                                    <p:anim calcmode="lin" valueType="num">
                                      <p:cBhvr>
                                        <p:cTn dur="100" fill="hold" id="254"/>
                                        <p:tgtEl>
                                          <p:spTgt spid="25"/>
                                        </p:tgtEl>
                                        <p:attrNameLst>
                                          <p:attrName>ppt_w</p:attrName>
                                        </p:attrNameLst>
                                      </p:cBhvr>
                                      <p:tavLst>
                                        <p:tav tm="0">
                                          <p:val>
                                            <p:fltVal val="0"/>
                                          </p:val>
                                        </p:tav>
                                        <p:tav tm="100000">
                                          <p:val>
                                            <p:strVal val="#ppt_w"/>
                                          </p:val>
                                        </p:tav>
                                      </p:tavLst>
                                    </p:anim>
                                    <p:anim calcmode="lin" valueType="num">
                                      <p:cBhvr>
                                        <p:cTn dur="100" fill="hold" id="255"/>
                                        <p:tgtEl>
                                          <p:spTgt spid="25"/>
                                        </p:tgtEl>
                                        <p:attrNameLst>
                                          <p:attrName>ppt_h</p:attrName>
                                        </p:attrNameLst>
                                      </p:cBhvr>
                                      <p:tavLst>
                                        <p:tav tm="0">
                                          <p:val>
                                            <p:fltVal val="0"/>
                                          </p:val>
                                        </p:tav>
                                        <p:tav tm="100000">
                                          <p:val>
                                            <p:strVal val="#ppt_h"/>
                                          </p:val>
                                        </p:tav>
                                      </p:tavLst>
                                    </p:anim>
                                    <p:animEffect filter="fade" transition="in">
                                      <p:cBhvr>
                                        <p:cTn dur="100" id="256"/>
                                        <p:tgtEl>
                                          <p:spTgt spid="25"/>
                                        </p:tgtEl>
                                      </p:cBhvr>
                                    </p:animEffect>
                                  </p:childTnLst>
                                </p:cTn>
                              </p:par>
                              <p:par>
                                <p:cTn fill="hold" grpId="1" id="257" nodeType="withEffect" presetClass="emph" presetID="6" presetSubtype="0">
                                  <p:stCondLst>
                                    <p:cond delay="200"/>
                                  </p:stCondLst>
                                  <p:childTnLst>
                                    <p:animScale>
                                      <p:cBhvr>
                                        <p:cTn dur="100" fill="hold" id="258"/>
                                        <p:tgtEl>
                                          <p:spTgt spid="25"/>
                                        </p:tgtEl>
                                      </p:cBhvr>
                                      <p:by x="110000" y="110000"/>
                                    </p:animScale>
                                  </p:childTnLst>
                                </p:cTn>
                              </p:par>
                              <p:par>
                                <p:cTn fill="hold" grpId="2" id="259" nodeType="withEffect" presetClass="emph" presetID="6" presetSubtype="0">
                                  <p:stCondLst>
                                    <p:cond delay="300"/>
                                  </p:stCondLst>
                                  <p:childTnLst>
                                    <p:animScale>
                                      <p:cBhvr>
                                        <p:cTn dur="200" fill="hold" id="260"/>
                                        <p:tgtEl>
                                          <p:spTgt spid="25"/>
                                        </p:tgtEl>
                                      </p:cBhvr>
                                      <p:by x="90000" y="90000"/>
                                    </p:animScale>
                                  </p:childTnLst>
                                </p:cTn>
                              </p:par>
                              <p:par>
                                <p:cTn fill="hold" grpId="3" id="261" nodeType="withEffect" presetClass="emph" presetID="6" presetSubtype="0">
                                  <p:stCondLst>
                                    <p:cond delay="500"/>
                                  </p:stCondLst>
                                  <p:childTnLst>
                                    <p:animScale>
                                      <p:cBhvr>
                                        <p:cTn dur="100" fill="hold" id="262"/>
                                        <p:tgtEl>
                                          <p:spTgt spid="25"/>
                                        </p:tgtEl>
                                      </p:cBhvr>
                                      <p:by x="105000" y="105000"/>
                                    </p:animScale>
                                  </p:childTnLst>
                                </p:cTn>
                              </p:par>
                              <p:par>
                                <p:cTn fill="hold" grpId="4" id="263" nodeType="withEffect" presetClass="emph" presetID="6" presetSubtype="0">
                                  <p:stCondLst>
                                    <p:cond delay="600"/>
                                  </p:stCondLst>
                                  <p:childTnLst>
                                    <p:animScale>
                                      <p:cBhvr>
                                        <p:cTn dur="200" fill="hold" id="264"/>
                                        <p:tgtEl>
                                          <p:spTgt spid="25"/>
                                        </p:tgtEl>
                                      </p:cBhvr>
                                      <p:by x="95000" y="95000"/>
                                    </p:animScale>
                                  </p:childTnLst>
                                </p:cTn>
                              </p:par>
                              <p:par>
                                <p:cTn fill="hold" id="265" nodeType="withEffect" presetClass="entr" presetID="53" presetSubtype="0">
                                  <p:stCondLst>
                                    <p:cond delay="100"/>
                                  </p:stCondLst>
                                  <p:childTnLst>
                                    <p:set>
                                      <p:cBhvr>
                                        <p:cTn dur="1" fill="hold" id="266">
                                          <p:stCondLst>
                                            <p:cond delay="0"/>
                                          </p:stCondLst>
                                        </p:cTn>
                                        <p:tgtEl>
                                          <p:spTgt spid="21"/>
                                        </p:tgtEl>
                                        <p:attrNameLst>
                                          <p:attrName>style.visibility</p:attrName>
                                        </p:attrNameLst>
                                      </p:cBhvr>
                                      <p:to>
                                        <p:strVal val="visible"/>
                                      </p:to>
                                    </p:set>
                                    <p:anim calcmode="lin" valueType="num">
                                      <p:cBhvr>
                                        <p:cTn dur="100" fill="hold" id="267"/>
                                        <p:tgtEl>
                                          <p:spTgt spid="21"/>
                                        </p:tgtEl>
                                        <p:attrNameLst>
                                          <p:attrName>ppt_w</p:attrName>
                                        </p:attrNameLst>
                                      </p:cBhvr>
                                      <p:tavLst>
                                        <p:tav tm="0">
                                          <p:val>
                                            <p:fltVal val="0"/>
                                          </p:val>
                                        </p:tav>
                                        <p:tav tm="100000">
                                          <p:val>
                                            <p:strVal val="#ppt_w"/>
                                          </p:val>
                                        </p:tav>
                                      </p:tavLst>
                                    </p:anim>
                                    <p:anim calcmode="lin" valueType="num">
                                      <p:cBhvr>
                                        <p:cTn dur="100" fill="hold" id="268"/>
                                        <p:tgtEl>
                                          <p:spTgt spid="21"/>
                                        </p:tgtEl>
                                        <p:attrNameLst>
                                          <p:attrName>ppt_h</p:attrName>
                                        </p:attrNameLst>
                                      </p:cBhvr>
                                      <p:tavLst>
                                        <p:tav tm="0">
                                          <p:val>
                                            <p:fltVal val="0"/>
                                          </p:val>
                                        </p:tav>
                                        <p:tav tm="100000">
                                          <p:val>
                                            <p:strVal val="#ppt_h"/>
                                          </p:val>
                                        </p:tav>
                                      </p:tavLst>
                                    </p:anim>
                                    <p:animEffect filter="fade" transition="in">
                                      <p:cBhvr>
                                        <p:cTn dur="100" id="269"/>
                                        <p:tgtEl>
                                          <p:spTgt spid="21"/>
                                        </p:tgtEl>
                                      </p:cBhvr>
                                    </p:animEffect>
                                  </p:childTnLst>
                                </p:cTn>
                              </p:par>
                              <p:par>
                                <p:cTn fill="hold" id="270" nodeType="withEffect" presetClass="emph" presetID="6" presetSubtype="0">
                                  <p:stCondLst>
                                    <p:cond delay="200"/>
                                  </p:stCondLst>
                                  <p:childTnLst>
                                    <p:animScale>
                                      <p:cBhvr>
                                        <p:cTn dur="100" fill="hold" id="271"/>
                                        <p:tgtEl>
                                          <p:spTgt spid="21"/>
                                        </p:tgtEl>
                                      </p:cBhvr>
                                      <p:by x="110000" y="110000"/>
                                    </p:animScale>
                                  </p:childTnLst>
                                </p:cTn>
                              </p:par>
                              <p:par>
                                <p:cTn fill="hold" id="272" nodeType="withEffect" presetClass="emph" presetID="6" presetSubtype="0">
                                  <p:stCondLst>
                                    <p:cond delay="300"/>
                                  </p:stCondLst>
                                  <p:childTnLst>
                                    <p:animScale>
                                      <p:cBhvr>
                                        <p:cTn dur="200" fill="hold" id="273"/>
                                        <p:tgtEl>
                                          <p:spTgt spid="21"/>
                                        </p:tgtEl>
                                      </p:cBhvr>
                                      <p:by x="90000" y="90000"/>
                                    </p:animScale>
                                  </p:childTnLst>
                                </p:cTn>
                              </p:par>
                              <p:par>
                                <p:cTn fill="hold" id="274" nodeType="withEffect" presetClass="emph" presetID="6" presetSubtype="0">
                                  <p:stCondLst>
                                    <p:cond delay="500"/>
                                  </p:stCondLst>
                                  <p:childTnLst>
                                    <p:animScale>
                                      <p:cBhvr>
                                        <p:cTn dur="100" fill="hold" id="275"/>
                                        <p:tgtEl>
                                          <p:spTgt spid="21"/>
                                        </p:tgtEl>
                                      </p:cBhvr>
                                      <p:by x="105000" y="105000"/>
                                    </p:animScale>
                                  </p:childTnLst>
                                </p:cTn>
                              </p:par>
                              <p:par>
                                <p:cTn fill="hold" id="276" nodeType="withEffect" presetClass="emph" presetID="6" presetSubtype="0">
                                  <p:stCondLst>
                                    <p:cond delay="600"/>
                                  </p:stCondLst>
                                  <p:childTnLst>
                                    <p:animScale>
                                      <p:cBhvr>
                                        <p:cTn dur="200" fill="hold" id="277"/>
                                        <p:tgtEl>
                                          <p:spTgt spid="21"/>
                                        </p:tgtEl>
                                      </p:cBhvr>
                                      <p:by x="95000" y="95000"/>
                                    </p:animScale>
                                  </p:childTnLst>
                                </p:cTn>
                              </p:par>
                              <p:par>
                                <p:cTn fill="hold" grpId="0" id="278" nodeType="withEffect" presetClass="entr" presetID="53" presetSubtype="0">
                                  <p:stCondLst>
                                    <p:cond delay="300"/>
                                  </p:stCondLst>
                                  <p:childTnLst>
                                    <p:set>
                                      <p:cBhvr>
                                        <p:cTn dur="1" fill="hold" id="279">
                                          <p:stCondLst>
                                            <p:cond delay="0"/>
                                          </p:stCondLst>
                                        </p:cTn>
                                        <p:tgtEl>
                                          <p:spTgt spid="22"/>
                                        </p:tgtEl>
                                        <p:attrNameLst>
                                          <p:attrName>style.visibility</p:attrName>
                                        </p:attrNameLst>
                                      </p:cBhvr>
                                      <p:to>
                                        <p:strVal val="visible"/>
                                      </p:to>
                                    </p:set>
                                    <p:anim calcmode="lin" valueType="num">
                                      <p:cBhvr>
                                        <p:cTn dur="100" fill="hold" id="280"/>
                                        <p:tgtEl>
                                          <p:spTgt spid="22"/>
                                        </p:tgtEl>
                                        <p:attrNameLst>
                                          <p:attrName>ppt_w</p:attrName>
                                        </p:attrNameLst>
                                      </p:cBhvr>
                                      <p:tavLst>
                                        <p:tav tm="0">
                                          <p:val>
                                            <p:fltVal val="0"/>
                                          </p:val>
                                        </p:tav>
                                        <p:tav tm="100000">
                                          <p:val>
                                            <p:strVal val="#ppt_w"/>
                                          </p:val>
                                        </p:tav>
                                      </p:tavLst>
                                    </p:anim>
                                    <p:anim calcmode="lin" valueType="num">
                                      <p:cBhvr>
                                        <p:cTn dur="100" fill="hold" id="281"/>
                                        <p:tgtEl>
                                          <p:spTgt spid="22"/>
                                        </p:tgtEl>
                                        <p:attrNameLst>
                                          <p:attrName>ppt_h</p:attrName>
                                        </p:attrNameLst>
                                      </p:cBhvr>
                                      <p:tavLst>
                                        <p:tav tm="0">
                                          <p:val>
                                            <p:fltVal val="0"/>
                                          </p:val>
                                        </p:tav>
                                        <p:tav tm="100000">
                                          <p:val>
                                            <p:strVal val="#ppt_h"/>
                                          </p:val>
                                        </p:tav>
                                      </p:tavLst>
                                    </p:anim>
                                    <p:animEffect filter="fade" transition="in">
                                      <p:cBhvr>
                                        <p:cTn dur="100" id="282"/>
                                        <p:tgtEl>
                                          <p:spTgt spid="22"/>
                                        </p:tgtEl>
                                      </p:cBhvr>
                                    </p:animEffect>
                                  </p:childTnLst>
                                </p:cTn>
                              </p:par>
                              <p:par>
                                <p:cTn fill="hold" grpId="1" id="283" nodeType="withEffect" presetClass="emph" presetID="6" presetSubtype="0">
                                  <p:stCondLst>
                                    <p:cond delay="400"/>
                                  </p:stCondLst>
                                  <p:childTnLst>
                                    <p:animScale>
                                      <p:cBhvr>
                                        <p:cTn dur="100" fill="hold" id="284"/>
                                        <p:tgtEl>
                                          <p:spTgt spid="22"/>
                                        </p:tgtEl>
                                      </p:cBhvr>
                                      <p:by x="110000" y="110000"/>
                                    </p:animScale>
                                  </p:childTnLst>
                                </p:cTn>
                              </p:par>
                              <p:par>
                                <p:cTn fill="hold" grpId="2" id="285" nodeType="withEffect" presetClass="emph" presetID="6" presetSubtype="0">
                                  <p:stCondLst>
                                    <p:cond delay="500"/>
                                  </p:stCondLst>
                                  <p:childTnLst>
                                    <p:animScale>
                                      <p:cBhvr>
                                        <p:cTn dur="200" fill="hold" id="286"/>
                                        <p:tgtEl>
                                          <p:spTgt spid="22"/>
                                        </p:tgtEl>
                                      </p:cBhvr>
                                      <p:by x="90000" y="90000"/>
                                    </p:animScale>
                                  </p:childTnLst>
                                </p:cTn>
                              </p:par>
                              <p:par>
                                <p:cTn fill="hold" grpId="3" id="287" nodeType="withEffect" presetClass="emph" presetID="6" presetSubtype="0">
                                  <p:stCondLst>
                                    <p:cond delay="700"/>
                                  </p:stCondLst>
                                  <p:childTnLst>
                                    <p:animScale>
                                      <p:cBhvr>
                                        <p:cTn dur="100" fill="hold" id="288"/>
                                        <p:tgtEl>
                                          <p:spTgt spid="22"/>
                                        </p:tgtEl>
                                      </p:cBhvr>
                                      <p:by x="105000" y="105000"/>
                                    </p:animScale>
                                  </p:childTnLst>
                                </p:cTn>
                              </p:par>
                              <p:par>
                                <p:cTn fill="hold" grpId="4" id="289" nodeType="withEffect" presetClass="emph" presetID="6" presetSubtype="0">
                                  <p:stCondLst>
                                    <p:cond delay="800"/>
                                  </p:stCondLst>
                                  <p:childTnLst>
                                    <p:animScale>
                                      <p:cBhvr>
                                        <p:cTn dur="200" fill="hold" id="290"/>
                                        <p:tgtEl>
                                          <p:spTgt spid="22"/>
                                        </p:tgtEl>
                                      </p:cBhvr>
                                      <p:by x="95000" y="95000"/>
                                    </p:animScale>
                                  </p:childTnLst>
                                </p:cTn>
                              </p:par>
                              <p:par>
                                <p:cTn fill="hold" id="291" nodeType="withEffect" presetClass="entr" presetID="53" presetSubtype="0">
                                  <p:stCondLst>
                                    <p:cond delay="300"/>
                                  </p:stCondLst>
                                  <p:childTnLst>
                                    <p:set>
                                      <p:cBhvr>
                                        <p:cTn dur="1" fill="hold" id="292">
                                          <p:stCondLst>
                                            <p:cond delay="0"/>
                                          </p:stCondLst>
                                        </p:cTn>
                                        <p:tgtEl>
                                          <p:spTgt spid="23"/>
                                        </p:tgtEl>
                                        <p:attrNameLst>
                                          <p:attrName>style.visibility</p:attrName>
                                        </p:attrNameLst>
                                      </p:cBhvr>
                                      <p:to>
                                        <p:strVal val="visible"/>
                                      </p:to>
                                    </p:set>
                                    <p:anim calcmode="lin" valueType="num">
                                      <p:cBhvr>
                                        <p:cTn dur="100" fill="hold" id="293"/>
                                        <p:tgtEl>
                                          <p:spTgt spid="23"/>
                                        </p:tgtEl>
                                        <p:attrNameLst>
                                          <p:attrName>ppt_w</p:attrName>
                                        </p:attrNameLst>
                                      </p:cBhvr>
                                      <p:tavLst>
                                        <p:tav tm="0">
                                          <p:val>
                                            <p:fltVal val="0"/>
                                          </p:val>
                                        </p:tav>
                                        <p:tav tm="100000">
                                          <p:val>
                                            <p:strVal val="#ppt_w"/>
                                          </p:val>
                                        </p:tav>
                                      </p:tavLst>
                                    </p:anim>
                                    <p:anim calcmode="lin" valueType="num">
                                      <p:cBhvr>
                                        <p:cTn dur="100" fill="hold" id="294"/>
                                        <p:tgtEl>
                                          <p:spTgt spid="23"/>
                                        </p:tgtEl>
                                        <p:attrNameLst>
                                          <p:attrName>ppt_h</p:attrName>
                                        </p:attrNameLst>
                                      </p:cBhvr>
                                      <p:tavLst>
                                        <p:tav tm="0">
                                          <p:val>
                                            <p:fltVal val="0"/>
                                          </p:val>
                                        </p:tav>
                                        <p:tav tm="100000">
                                          <p:val>
                                            <p:strVal val="#ppt_h"/>
                                          </p:val>
                                        </p:tav>
                                      </p:tavLst>
                                    </p:anim>
                                    <p:animEffect filter="fade" transition="in">
                                      <p:cBhvr>
                                        <p:cTn dur="100" id="295"/>
                                        <p:tgtEl>
                                          <p:spTgt spid="23"/>
                                        </p:tgtEl>
                                      </p:cBhvr>
                                    </p:animEffect>
                                  </p:childTnLst>
                                </p:cTn>
                              </p:par>
                              <p:par>
                                <p:cTn fill="hold" id="296" nodeType="withEffect" presetClass="emph" presetID="6" presetSubtype="0">
                                  <p:stCondLst>
                                    <p:cond delay="400"/>
                                  </p:stCondLst>
                                  <p:childTnLst>
                                    <p:animScale>
                                      <p:cBhvr>
                                        <p:cTn dur="100" fill="hold" id="297"/>
                                        <p:tgtEl>
                                          <p:spTgt spid="23"/>
                                        </p:tgtEl>
                                      </p:cBhvr>
                                      <p:by x="110000" y="110000"/>
                                    </p:animScale>
                                  </p:childTnLst>
                                </p:cTn>
                              </p:par>
                              <p:par>
                                <p:cTn fill="hold" id="298" nodeType="withEffect" presetClass="emph" presetID="6" presetSubtype="0">
                                  <p:stCondLst>
                                    <p:cond delay="500"/>
                                  </p:stCondLst>
                                  <p:childTnLst>
                                    <p:animScale>
                                      <p:cBhvr>
                                        <p:cTn dur="200" fill="hold" id="299"/>
                                        <p:tgtEl>
                                          <p:spTgt spid="23"/>
                                        </p:tgtEl>
                                      </p:cBhvr>
                                      <p:by x="90000" y="90000"/>
                                    </p:animScale>
                                  </p:childTnLst>
                                </p:cTn>
                              </p:par>
                              <p:par>
                                <p:cTn fill="hold" id="300" nodeType="withEffect" presetClass="emph" presetID="6" presetSubtype="0">
                                  <p:stCondLst>
                                    <p:cond delay="700"/>
                                  </p:stCondLst>
                                  <p:childTnLst>
                                    <p:animScale>
                                      <p:cBhvr>
                                        <p:cTn dur="100" fill="hold" id="301"/>
                                        <p:tgtEl>
                                          <p:spTgt spid="23"/>
                                        </p:tgtEl>
                                      </p:cBhvr>
                                      <p:by x="105000" y="105000"/>
                                    </p:animScale>
                                  </p:childTnLst>
                                </p:cTn>
                              </p:par>
                              <p:par>
                                <p:cTn fill="hold" id="302" nodeType="withEffect" presetClass="emph" presetID="6" presetSubtype="0">
                                  <p:stCondLst>
                                    <p:cond delay="800"/>
                                  </p:stCondLst>
                                  <p:childTnLst>
                                    <p:animScale>
                                      <p:cBhvr>
                                        <p:cTn dur="200" fill="hold" id="303"/>
                                        <p:tgtEl>
                                          <p:spTgt spid="23"/>
                                        </p:tgtEl>
                                      </p:cBhvr>
                                      <p:by x="95000" y="95000"/>
                                    </p:animScale>
                                  </p:childTnLst>
                                </p:cTn>
                              </p:par>
                              <p:par>
                                <p:cTn fill="hold" id="304" nodeType="withEffect" presetClass="entr" presetID="53" presetSubtype="0">
                                  <p:stCondLst>
                                    <p:cond delay="300"/>
                                  </p:stCondLst>
                                  <p:childTnLst>
                                    <p:set>
                                      <p:cBhvr>
                                        <p:cTn dur="1" fill="hold" id="305">
                                          <p:stCondLst>
                                            <p:cond delay="0"/>
                                          </p:stCondLst>
                                        </p:cTn>
                                        <p:tgtEl>
                                          <p:spTgt spid="20"/>
                                        </p:tgtEl>
                                        <p:attrNameLst>
                                          <p:attrName>style.visibility</p:attrName>
                                        </p:attrNameLst>
                                      </p:cBhvr>
                                      <p:to>
                                        <p:strVal val="visible"/>
                                      </p:to>
                                    </p:set>
                                    <p:anim calcmode="lin" valueType="num">
                                      <p:cBhvr>
                                        <p:cTn dur="100" fill="hold" id="306"/>
                                        <p:tgtEl>
                                          <p:spTgt spid="20"/>
                                        </p:tgtEl>
                                        <p:attrNameLst>
                                          <p:attrName>ppt_w</p:attrName>
                                        </p:attrNameLst>
                                      </p:cBhvr>
                                      <p:tavLst>
                                        <p:tav tm="0">
                                          <p:val>
                                            <p:fltVal val="0"/>
                                          </p:val>
                                        </p:tav>
                                        <p:tav tm="100000">
                                          <p:val>
                                            <p:strVal val="#ppt_w"/>
                                          </p:val>
                                        </p:tav>
                                      </p:tavLst>
                                    </p:anim>
                                    <p:anim calcmode="lin" valueType="num">
                                      <p:cBhvr>
                                        <p:cTn dur="100" fill="hold" id="307"/>
                                        <p:tgtEl>
                                          <p:spTgt spid="20"/>
                                        </p:tgtEl>
                                        <p:attrNameLst>
                                          <p:attrName>ppt_h</p:attrName>
                                        </p:attrNameLst>
                                      </p:cBhvr>
                                      <p:tavLst>
                                        <p:tav tm="0">
                                          <p:val>
                                            <p:fltVal val="0"/>
                                          </p:val>
                                        </p:tav>
                                        <p:tav tm="100000">
                                          <p:val>
                                            <p:strVal val="#ppt_h"/>
                                          </p:val>
                                        </p:tav>
                                      </p:tavLst>
                                    </p:anim>
                                    <p:animEffect filter="fade" transition="in">
                                      <p:cBhvr>
                                        <p:cTn dur="100" id="308"/>
                                        <p:tgtEl>
                                          <p:spTgt spid="20"/>
                                        </p:tgtEl>
                                      </p:cBhvr>
                                    </p:animEffect>
                                  </p:childTnLst>
                                </p:cTn>
                              </p:par>
                              <p:par>
                                <p:cTn fill="hold" id="309" nodeType="withEffect" presetClass="emph" presetID="6" presetSubtype="0">
                                  <p:stCondLst>
                                    <p:cond delay="400"/>
                                  </p:stCondLst>
                                  <p:childTnLst>
                                    <p:animScale>
                                      <p:cBhvr>
                                        <p:cTn dur="100" fill="hold" id="310"/>
                                        <p:tgtEl>
                                          <p:spTgt spid="20"/>
                                        </p:tgtEl>
                                      </p:cBhvr>
                                      <p:by x="110000" y="110000"/>
                                    </p:animScale>
                                  </p:childTnLst>
                                </p:cTn>
                              </p:par>
                              <p:par>
                                <p:cTn fill="hold" id="311" nodeType="withEffect" presetClass="emph" presetID="6" presetSubtype="0">
                                  <p:stCondLst>
                                    <p:cond delay="500"/>
                                  </p:stCondLst>
                                  <p:childTnLst>
                                    <p:animScale>
                                      <p:cBhvr>
                                        <p:cTn dur="200" fill="hold" id="312"/>
                                        <p:tgtEl>
                                          <p:spTgt spid="20"/>
                                        </p:tgtEl>
                                      </p:cBhvr>
                                      <p:by x="90000" y="90000"/>
                                    </p:animScale>
                                  </p:childTnLst>
                                </p:cTn>
                              </p:par>
                              <p:par>
                                <p:cTn fill="hold" id="313" nodeType="withEffect" presetClass="emph" presetID="6" presetSubtype="0">
                                  <p:stCondLst>
                                    <p:cond delay="700"/>
                                  </p:stCondLst>
                                  <p:childTnLst>
                                    <p:animScale>
                                      <p:cBhvr>
                                        <p:cTn dur="100" fill="hold" id="314"/>
                                        <p:tgtEl>
                                          <p:spTgt spid="20"/>
                                        </p:tgtEl>
                                      </p:cBhvr>
                                      <p:by x="105000" y="105000"/>
                                    </p:animScale>
                                  </p:childTnLst>
                                </p:cTn>
                              </p:par>
                              <p:par>
                                <p:cTn fill="hold" id="315" nodeType="withEffect" presetClass="emph" presetID="6" presetSubtype="0">
                                  <p:stCondLst>
                                    <p:cond delay="800"/>
                                  </p:stCondLst>
                                  <p:childTnLst>
                                    <p:animScale>
                                      <p:cBhvr>
                                        <p:cTn dur="200" fill="hold" id="316"/>
                                        <p:tgtEl>
                                          <p:spTgt spid="20"/>
                                        </p:tgtEl>
                                      </p:cBhvr>
                                      <p:by x="95000" y="9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2" spid="8"/>
      <p:bldP grpId="3" spid="8"/>
      <p:bldP grpId="4" spid="8"/>
      <p:bldP grpId="0" spid="10"/>
      <p:bldP grpId="1" spid="10"/>
      <p:bldP grpId="2" spid="10"/>
      <p:bldP grpId="3" spid="10"/>
      <p:bldP grpId="4" spid="10"/>
      <p:bldP grpId="0" spid="12"/>
      <p:bldP grpId="1" spid="12"/>
      <p:bldP grpId="2" spid="12"/>
      <p:bldP grpId="3" spid="12"/>
      <p:bldP grpId="4" spid="12"/>
      <p:bldP grpId="0" spid="15"/>
      <p:bldP grpId="1" spid="15"/>
      <p:bldP grpId="2" spid="15"/>
      <p:bldP grpId="3" spid="15"/>
      <p:bldP grpId="4" spid="15"/>
      <p:bldP grpId="0" spid="17"/>
      <p:bldP grpId="1" spid="17"/>
      <p:bldP grpId="2" spid="17"/>
      <p:bldP grpId="3" spid="17"/>
      <p:bldP grpId="4" spid="17"/>
      <p:bldP grpId="0" spid="19"/>
      <p:bldP grpId="1" spid="19"/>
      <p:bldP grpId="2" spid="19"/>
      <p:bldP grpId="3" spid="19"/>
      <p:bldP grpId="4" spid="19"/>
      <p:bldP grpId="0" spid="22"/>
      <p:bldP grpId="1" spid="22"/>
      <p:bldP grpId="2" spid="22"/>
      <p:bldP grpId="3" spid="22"/>
      <p:bldP grpId="4" spid="22"/>
      <p:bldP grpId="0" spid="25"/>
      <p:bldP grpId="1" spid="25"/>
      <p:bldP grpId="2" spid="25"/>
      <p:bldP grpId="3" spid="25"/>
      <p:bldP grpId="4"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r="16957"/>
          <a:stretch>
            <a:fillRect/>
          </a:stretch>
        </p:blipFill>
        <p:spPr>
          <a:xfrm>
            <a:off x="0" y="0"/>
            <a:ext cx="12217400" cy="6858000"/>
          </a:xfrm>
          <a:prstGeom prst="rect">
            <a:avLst/>
          </a:prstGeom>
        </p:spPr>
      </p:pic>
      <p:sp>
        <p:nvSpPr>
          <p:cNvPr id="3" name="矩形 2"/>
          <p:cNvSpPr/>
          <p:nvPr/>
        </p:nvSpPr>
        <p:spPr>
          <a:xfrm>
            <a:off x="12700" y="0"/>
            <a:ext cx="122047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80792" y="2170041"/>
            <a:ext cx="2926080" cy="640080"/>
          </a:xfrm>
          <a:prstGeom prst="rect">
            <a:avLst/>
          </a:prstGeom>
          <a:noFill/>
        </p:spPr>
        <p:txBody>
          <a:bodyPr rtlCol="0" wrap="none">
            <a:spAutoFit/>
          </a:bodyPr>
          <a:lstStyle/>
          <a:p>
            <a:r>
              <a:rPr altLang="en-US" lang="zh-CN" smtClean="0" sz="3600">
                <a:solidFill>
                  <a:schemeClr val="bg1"/>
                </a:solidFill>
                <a:latin charset="-122" panose="020b0a00000000000000" pitchFamily="34" typeface="思源黑体 CN Heavy"/>
                <a:ea charset="-122" panose="020b0a00000000000000" pitchFamily="34" typeface="思源黑体 CN Heavy"/>
              </a:rPr>
              <a:t>欢迎联系我们</a:t>
            </a:r>
          </a:p>
        </p:txBody>
      </p:sp>
      <p:sp>
        <p:nvSpPr>
          <p:cNvPr id="5" name="文本框 4"/>
          <p:cNvSpPr txBox="1"/>
          <p:nvPr/>
        </p:nvSpPr>
        <p:spPr>
          <a:xfrm>
            <a:off x="980792" y="2816372"/>
            <a:ext cx="3637280" cy="335280"/>
          </a:xfrm>
          <a:prstGeom prst="rect">
            <a:avLst/>
          </a:prstGeom>
          <a:noFill/>
        </p:spPr>
        <p:txBody>
          <a:bodyPr rtlCol="0" wrap="none">
            <a:spAutoFit/>
          </a:bodyPr>
          <a:lstStyle/>
          <a:p>
            <a:r>
              <a:rPr altLang="en-US" lang="zh-CN" smtClean="0" sz="1600">
                <a:solidFill>
                  <a:schemeClr val="bg1"/>
                </a:solidFill>
                <a:latin charset="-122" panose="020b0300000000000000" pitchFamily="34" typeface="思源黑体 CN Light"/>
                <a:ea charset="-122" panose="020b0300000000000000" pitchFamily="34" typeface="思源黑体 CN Light"/>
              </a:rPr>
              <a:t>一封邮件或许就是一次出色演示的开端</a:t>
            </a:r>
          </a:p>
        </p:txBody>
      </p:sp>
      <p:sp>
        <p:nvSpPr>
          <p:cNvPr id="6" name="Freeform 5">
            <a:hlinkClick r:id="rId3"/>
          </p:cNvPr>
          <p:cNvSpPr>
            <a:spLocks noEditPoints="1"/>
          </p:cNvSpPr>
          <p:nvPr/>
        </p:nvSpPr>
        <p:spPr bwMode="auto">
          <a:xfrm>
            <a:off x="11082703" y="6202424"/>
            <a:ext cx="781050" cy="251733"/>
          </a:xfrm>
          <a:custGeom>
            <a:gdLst>
              <a:gd fmla="*/ 34 w 534" name="T0"/>
              <a:gd fmla="*/ 1 h 170" name="T1"/>
              <a:gd fmla="*/ 115 w 534" name="T2"/>
              <a:gd fmla="*/ 8 h 170" name="T3"/>
              <a:gd fmla="*/ 137 w 534" name="T4"/>
              <a:gd fmla="*/ 4 h 170" name="T5"/>
              <a:gd fmla="*/ 170 w 534" name="T6"/>
              <a:gd fmla="*/ 26 h 170" name="T7"/>
              <a:gd fmla="*/ 134 w 534" name="T8"/>
              <a:gd fmla="*/ 36 h 170" name="T9"/>
              <a:gd fmla="*/ 53 w 534" name="T10"/>
              <a:gd fmla="*/ 30 h 170" name="T11"/>
              <a:gd fmla="*/ 31 w 534" name="T12"/>
              <a:gd fmla="*/ 33 h 170" name="T13"/>
              <a:gd fmla="*/ 0 w 534" name="T14"/>
              <a:gd fmla="*/ 12 h 170" name="T15"/>
              <a:gd fmla="*/ 491 w 534" name="T16"/>
              <a:gd fmla="*/ 129 h 170" name="T17"/>
              <a:gd fmla="*/ 476 w 534" name="T18"/>
              <a:gd fmla="*/ 8 h 170" name="T19"/>
              <a:gd fmla="*/ 524 w 534" name="T20"/>
              <a:gd fmla="*/ 170 h 170" name="T21"/>
              <a:gd fmla="*/ 516 w 534" name="T22"/>
              <a:gd fmla="*/ 1 h 170" name="T23"/>
              <a:gd fmla="*/ 470 w 534" name="T24"/>
              <a:gd fmla="*/ 148 h 170" name="T25"/>
              <a:gd fmla="*/ 426 w 534" name="T26"/>
              <a:gd fmla="*/ 20 h 170" name="T27"/>
              <a:gd fmla="*/ 462 w 534" name="T28"/>
              <a:gd fmla="*/ 24 h 170" name="T29"/>
              <a:gd fmla="*/ 426 w 534" name="T30"/>
              <a:gd fmla="*/ 20 h 170" name="T31"/>
              <a:gd fmla="*/ 375 w 534" name="T32"/>
              <a:gd fmla="*/ 64 h 170" name="T33"/>
              <a:gd fmla="*/ 393 w 534" name="T34"/>
              <a:gd fmla="*/ 42 h 170" name="T35"/>
              <a:gd fmla="*/ 415 w 534" name="T36"/>
              <a:gd fmla="*/ 5 h 170" name="T37"/>
              <a:gd fmla="*/ 467 w 534" name="T38"/>
              <a:gd fmla="*/ 60 h 170" name="T39"/>
              <a:gd fmla="*/ 444 w 534" name="T40"/>
              <a:gd fmla="*/ 78 h 170" name="T41"/>
              <a:gd fmla="*/ 420 w 534" name="T42"/>
              <a:gd fmla="*/ 139 h 170" name="T43"/>
              <a:gd fmla="*/ 452 w 534" name="T44"/>
              <a:gd fmla="*/ 152 h 170" name="T45"/>
              <a:gd fmla="*/ 392 w 534" name="T46"/>
              <a:gd fmla="*/ 160 h 170" name="T47"/>
              <a:gd fmla="*/ 376 w 534" name="T48"/>
              <a:gd fmla="*/ 145 h 170" name="T49"/>
              <a:gd fmla="*/ 226 w 534" name="T50"/>
              <a:gd fmla="*/ 27 h 170" name="T51"/>
              <a:gd fmla="*/ 190 w 534" name="T52"/>
              <a:gd fmla="*/ 13 h 170" name="T53"/>
              <a:gd fmla="*/ 224 w 534" name="T54"/>
              <a:gd fmla="*/ 51 h 170" name="T55"/>
              <a:gd fmla="*/ 247 w 534" name="T56"/>
              <a:gd fmla="*/ 151 h 170" name="T57"/>
              <a:gd fmla="*/ 202 w 534" name="T58"/>
              <a:gd fmla="*/ 160 h 170" name="T59"/>
              <a:gd fmla="*/ 186 w 534" name="T60"/>
              <a:gd fmla="*/ 60 h 170" name="T61"/>
              <a:gd fmla="*/ 230 w 534" name="T62"/>
              <a:gd fmla="*/ 45 h 170" name="T63"/>
              <a:gd fmla="*/ 286 w 534" name="T64"/>
              <a:gd fmla="*/ 167 h 170" name="T65"/>
              <a:gd fmla="*/ 308 w 534" name="T66"/>
              <a:gd fmla="*/ 64 h 170" name="T67"/>
              <a:gd fmla="*/ 351 w 534" name="T68"/>
              <a:gd fmla="*/ 41 h 170" name="T69"/>
              <a:gd fmla="*/ 289 w 534" name="T70"/>
              <a:gd fmla="*/ 2 h 170" name="T71"/>
              <a:gd fmla="*/ 32 w 534" name="T72"/>
              <a:gd fmla="*/ 49 h 170" name="T73"/>
              <a:gd fmla="*/ 10 w 534" name="T74"/>
              <a:gd fmla="*/ 95 h 170" name="T75"/>
              <a:gd fmla="*/ 32 w 534" name="T76"/>
              <a:gd fmla="*/ 49 h 170" name="T77"/>
              <a:gd fmla="*/ 97 w 534" name="T78"/>
              <a:gd fmla="*/ 42 h 170" name="T79"/>
              <a:gd fmla="*/ 155 w 534" name="T80"/>
              <a:gd fmla="*/ 52 h 170" name="T81"/>
              <a:gd fmla="*/ 133 w 534" name="T82"/>
              <a:gd fmla="*/ 74 h 170" name="T83"/>
              <a:gd fmla="*/ 135 w 534" name="T84"/>
              <a:gd fmla="*/ 105 h 170" name="T85"/>
              <a:gd fmla="*/ 106 w 534" name="T86"/>
              <a:gd fmla="*/ 74 h 170" name="T87"/>
              <a:gd fmla="*/ 74 w 534" name="T88"/>
              <a:gd fmla="*/ 99 h 170" name="T89"/>
              <a:gd fmla="*/ 52 w 534" name="T90"/>
              <a:gd fmla="*/ 45 h 170" name="T91"/>
              <a:gd fmla="*/ 3 w 534" name="T92"/>
              <a:gd fmla="*/ 148 h 170" name="T93"/>
              <a:gd fmla="*/ 32 w 534" name="T94"/>
              <a:gd fmla="*/ 107 h 170" name="T95"/>
              <a:gd fmla="*/ 153 w 534" name="T96"/>
              <a:gd fmla="*/ 107 h 170" name="T97"/>
              <a:gd fmla="*/ 166 w 534" name="T98"/>
              <a:gd fmla="*/ 148 h 170" name="T99"/>
              <a:gd fmla="*/ 3 w 534" name="T100"/>
              <a:gd fmla="*/ 170 h 170" name="T101"/>
              <a:gd fmla="*/ 36 w 534" name="T102"/>
              <a:gd fmla="*/ 148 h 170" name="T103"/>
              <a:gd fmla="*/ 48 w 534" name="T104"/>
              <a:gd fmla="*/ 129 h 170" name="T105"/>
              <a:gd fmla="*/ 36 w 534" name="T106"/>
              <a:gd fmla="*/ 148 h 170" name="T107"/>
              <a:gd fmla="*/ 93 w 534" name="T108"/>
              <a:gd fmla="*/ 133 h 170" name="T109"/>
              <a:gd fmla="*/ 74 w 534" name="T110"/>
              <a:gd fmla="*/ 144 h 170" name="T111"/>
              <a:gd fmla="*/ 136 w 534" name="T112"/>
              <a:gd fmla="*/ 144 h 170" name="T113"/>
              <a:gd fmla="*/ 115 w 534" name="T114"/>
              <a:gd fmla="*/ 132 h 17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0" w="534">
                <a:moveTo>
                  <a:pt x="3" y="8"/>
                </a:moveTo>
                <a:cubicBezTo>
                  <a:pt x="31" y="8"/>
                  <a:pt x="31" y="8"/>
                  <a:pt x="31" y="8"/>
                </a:cubicBezTo>
                <a:cubicBezTo>
                  <a:pt x="31" y="7"/>
                  <a:pt x="31" y="6"/>
                  <a:pt x="31" y="5"/>
                </a:cubicBezTo>
                <a:cubicBezTo>
                  <a:pt x="31" y="3"/>
                  <a:pt x="32" y="1"/>
                  <a:pt x="34" y="1"/>
                </a:cubicBezTo>
                <a:cubicBezTo>
                  <a:pt x="39" y="1"/>
                  <a:pt x="44" y="1"/>
                  <a:pt x="49" y="1"/>
                </a:cubicBezTo>
                <a:cubicBezTo>
                  <a:pt x="51" y="1"/>
                  <a:pt x="53" y="3"/>
                  <a:pt x="53" y="5"/>
                </a:cubicBezTo>
                <a:cubicBezTo>
                  <a:pt x="53" y="8"/>
                  <a:pt x="53" y="8"/>
                  <a:pt x="53" y="8"/>
                </a:cubicBezTo>
                <a:cubicBezTo>
                  <a:pt x="115" y="8"/>
                  <a:pt x="115" y="8"/>
                  <a:pt x="115" y="8"/>
                </a:cubicBezTo>
                <a:cubicBezTo>
                  <a:pt x="115" y="7"/>
                  <a:pt x="115" y="6"/>
                  <a:pt x="115" y="5"/>
                </a:cubicBezTo>
                <a:cubicBezTo>
                  <a:pt x="115" y="3"/>
                  <a:pt x="116" y="1"/>
                  <a:pt x="118" y="1"/>
                </a:cubicBezTo>
                <a:cubicBezTo>
                  <a:pt x="123" y="1"/>
                  <a:pt x="129" y="1"/>
                  <a:pt x="134" y="1"/>
                </a:cubicBezTo>
                <a:cubicBezTo>
                  <a:pt x="135" y="1"/>
                  <a:pt x="137" y="2"/>
                  <a:pt x="137" y="4"/>
                </a:cubicBezTo>
                <a:cubicBezTo>
                  <a:pt x="137" y="8"/>
                  <a:pt x="137" y="8"/>
                  <a:pt x="137" y="8"/>
                </a:cubicBezTo>
                <a:cubicBezTo>
                  <a:pt x="147" y="8"/>
                  <a:pt x="157" y="8"/>
                  <a:pt x="166" y="8"/>
                </a:cubicBezTo>
                <a:cubicBezTo>
                  <a:pt x="168" y="8"/>
                  <a:pt x="169" y="10"/>
                  <a:pt x="170" y="12"/>
                </a:cubicBezTo>
                <a:cubicBezTo>
                  <a:pt x="170" y="17"/>
                  <a:pt x="170" y="22"/>
                  <a:pt x="170" y="26"/>
                </a:cubicBezTo>
                <a:cubicBezTo>
                  <a:pt x="170" y="29"/>
                  <a:pt x="169" y="30"/>
                  <a:pt x="166" y="30"/>
                </a:cubicBezTo>
                <a:cubicBezTo>
                  <a:pt x="137" y="30"/>
                  <a:pt x="137" y="30"/>
                  <a:pt x="137" y="30"/>
                </a:cubicBezTo>
                <a:cubicBezTo>
                  <a:pt x="137" y="31"/>
                  <a:pt x="137" y="32"/>
                  <a:pt x="137" y="33"/>
                </a:cubicBezTo>
                <a:cubicBezTo>
                  <a:pt x="137" y="35"/>
                  <a:pt x="135" y="36"/>
                  <a:pt x="134" y="36"/>
                </a:cubicBezTo>
                <a:cubicBezTo>
                  <a:pt x="128" y="36"/>
                  <a:pt x="123" y="36"/>
                  <a:pt x="118" y="36"/>
                </a:cubicBezTo>
                <a:cubicBezTo>
                  <a:pt x="117" y="36"/>
                  <a:pt x="115" y="35"/>
                  <a:pt x="115" y="33"/>
                </a:cubicBezTo>
                <a:cubicBezTo>
                  <a:pt x="115" y="30"/>
                  <a:pt x="115" y="30"/>
                  <a:pt x="115" y="30"/>
                </a:cubicBezTo>
                <a:cubicBezTo>
                  <a:pt x="53" y="30"/>
                  <a:pt x="53" y="30"/>
                  <a:pt x="53" y="30"/>
                </a:cubicBezTo>
                <a:cubicBezTo>
                  <a:pt x="53" y="33"/>
                  <a:pt x="53" y="33"/>
                  <a:pt x="53" y="33"/>
                </a:cubicBezTo>
                <a:cubicBezTo>
                  <a:pt x="53" y="35"/>
                  <a:pt x="51" y="36"/>
                  <a:pt x="49" y="36"/>
                </a:cubicBezTo>
                <a:cubicBezTo>
                  <a:pt x="44" y="36"/>
                  <a:pt x="39" y="36"/>
                  <a:pt x="34" y="36"/>
                </a:cubicBezTo>
                <a:cubicBezTo>
                  <a:pt x="32" y="36"/>
                  <a:pt x="31" y="35"/>
                  <a:pt x="31" y="33"/>
                </a:cubicBezTo>
                <a:cubicBezTo>
                  <a:pt x="31" y="30"/>
                  <a:pt x="31" y="30"/>
                  <a:pt x="31" y="30"/>
                </a:cubicBezTo>
                <a:cubicBezTo>
                  <a:pt x="22" y="30"/>
                  <a:pt x="12" y="30"/>
                  <a:pt x="3" y="30"/>
                </a:cubicBezTo>
                <a:cubicBezTo>
                  <a:pt x="1" y="30"/>
                  <a:pt x="0" y="29"/>
                  <a:pt x="0" y="27"/>
                </a:cubicBezTo>
                <a:cubicBezTo>
                  <a:pt x="0" y="22"/>
                  <a:pt x="0" y="17"/>
                  <a:pt x="0" y="12"/>
                </a:cubicBezTo>
                <a:cubicBezTo>
                  <a:pt x="0" y="9"/>
                  <a:pt x="2" y="8"/>
                  <a:pt x="3" y="8"/>
                </a:cubicBezTo>
                <a:close/>
                <a:moveTo>
                  <a:pt x="495" y="12"/>
                </a:moveTo>
                <a:cubicBezTo>
                  <a:pt x="495" y="126"/>
                  <a:pt x="495" y="126"/>
                  <a:pt x="495" y="126"/>
                </a:cubicBezTo>
                <a:cubicBezTo>
                  <a:pt x="495" y="128"/>
                  <a:pt x="493" y="129"/>
                  <a:pt x="491" y="129"/>
                </a:cubicBezTo>
                <a:cubicBezTo>
                  <a:pt x="486" y="129"/>
                  <a:pt x="481" y="129"/>
                  <a:pt x="476" y="129"/>
                </a:cubicBezTo>
                <a:cubicBezTo>
                  <a:pt x="474" y="129"/>
                  <a:pt x="473" y="128"/>
                  <a:pt x="473" y="126"/>
                </a:cubicBezTo>
                <a:cubicBezTo>
                  <a:pt x="473" y="88"/>
                  <a:pt x="473" y="50"/>
                  <a:pt x="473" y="12"/>
                </a:cubicBezTo>
                <a:cubicBezTo>
                  <a:pt x="473" y="10"/>
                  <a:pt x="474" y="8"/>
                  <a:pt x="476" y="8"/>
                </a:cubicBezTo>
                <a:cubicBezTo>
                  <a:pt x="481" y="8"/>
                  <a:pt x="486" y="8"/>
                  <a:pt x="491" y="8"/>
                </a:cubicBezTo>
                <a:cubicBezTo>
                  <a:pt x="493" y="8"/>
                  <a:pt x="495" y="10"/>
                  <a:pt x="495" y="12"/>
                </a:cubicBezTo>
                <a:close/>
                <a:moveTo>
                  <a:pt x="470" y="170"/>
                </a:moveTo>
                <a:cubicBezTo>
                  <a:pt x="524" y="170"/>
                  <a:pt x="524" y="170"/>
                  <a:pt x="524" y="170"/>
                </a:cubicBezTo>
                <a:cubicBezTo>
                  <a:pt x="530" y="170"/>
                  <a:pt x="534" y="166"/>
                  <a:pt x="534" y="160"/>
                </a:cubicBezTo>
                <a:cubicBezTo>
                  <a:pt x="534" y="108"/>
                  <a:pt x="534" y="57"/>
                  <a:pt x="534" y="5"/>
                </a:cubicBezTo>
                <a:cubicBezTo>
                  <a:pt x="534" y="3"/>
                  <a:pt x="533" y="1"/>
                  <a:pt x="531" y="1"/>
                </a:cubicBezTo>
                <a:cubicBezTo>
                  <a:pt x="526" y="1"/>
                  <a:pt x="521" y="1"/>
                  <a:pt x="516" y="1"/>
                </a:cubicBezTo>
                <a:cubicBezTo>
                  <a:pt x="514" y="1"/>
                  <a:pt x="512" y="3"/>
                  <a:pt x="512" y="5"/>
                </a:cubicBezTo>
                <a:cubicBezTo>
                  <a:pt x="512" y="144"/>
                  <a:pt x="512" y="144"/>
                  <a:pt x="512" y="144"/>
                </a:cubicBezTo>
                <a:cubicBezTo>
                  <a:pt x="512" y="146"/>
                  <a:pt x="511" y="148"/>
                  <a:pt x="509" y="148"/>
                </a:cubicBezTo>
                <a:cubicBezTo>
                  <a:pt x="496" y="148"/>
                  <a:pt x="483" y="148"/>
                  <a:pt x="470" y="148"/>
                </a:cubicBezTo>
                <a:cubicBezTo>
                  <a:pt x="468" y="148"/>
                  <a:pt x="467" y="149"/>
                  <a:pt x="466" y="151"/>
                </a:cubicBezTo>
                <a:cubicBezTo>
                  <a:pt x="466" y="156"/>
                  <a:pt x="466" y="162"/>
                  <a:pt x="466" y="167"/>
                </a:cubicBezTo>
                <a:cubicBezTo>
                  <a:pt x="467" y="169"/>
                  <a:pt x="468" y="170"/>
                  <a:pt x="470" y="170"/>
                </a:cubicBezTo>
                <a:close/>
                <a:moveTo>
                  <a:pt x="426" y="20"/>
                </a:moveTo>
                <a:cubicBezTo>
                  <a:pt x="434" y="26"/>
                  <a:pt x="439" y="32"/>
                  <a:pt x="446" y="39"/>
                </a:cubicBezTo>
                <a:cubicBezTo>
                  <a:pt x="448" y="41"/>
                  <a:pt x="450" y="41"/>
                  <a:pt x="452" y="40"/>
                </a:cubicBezTo>
                <a:cubicBezTo>
                  <a:pt x="455" y="36"/>
                  <a:pt x="458" y="32"/>
                  <a:pt x="462" y="29"/>
                </a:cubicBezTo>
                <a:cubicBezTo>
                  <a:pt x="464" y="27"/>
                  <a:pt x="463" y="25"/>
                  <a:pt x="462" y="24"/>
                </a:cubicBezTo>
                <a:cubicBezTo>
                  <a:pt x="450" y="12"/>
                  <a:pt x="445" y="8"/>
                  <a:pt x="439" y="4"/>
                </a:cubicBezTo>
                <a:cubicBezTo>
                  <a:pt x="437" y="2"/>
                  <a:pt x="435" y="4"/>
                  <a:pt x="434" y="5"/>
                </a:cubicBezTo>
                <a:cubicBezTo>
                  <a:pt x="432" y="8"/>
                  <a:pt x="429" y="11"/>
                  <a:pt x="425" y="15"/>
                </a:cubicBezTo>
                <a:cubicBezTo>
                  <a:pt x="424" y="16"/>
                  <a:pt x="424" y="19"/>
                  <a:pt x="426" y="20"/>
                </a:cubicBezTo>
                <a:close/>
                <a:moveTo>
                  <a:pt x="376" y="145"/>
                </a:moveTo>
                <a:cubicBezTo>
                  <a:pt x="380" y="142"/>
                  <a:pt x="386" y="138"/>
                  <a:pt x="393" y="133"/>
                </a:cubicBezTo>
                <a:cubicBezTo>
                  <a:pt x="393" y="64"/>
                  <a:pt x="393" y="64"/>
                  <a:pt x="393" y="64"/>
                </a:cubicBezTo>
                <a:cubicBezTo>
                  <a:pt x="387" y="64"/>
                  <a:pt x="381" y="64"/>
                  <a:pt x="375" y="64"/>
                </a:cubicBezTo>
                <a:cubicBezTo>
                  <a:pt x="373" y="64"/>
                  <a:pt x="372" y="62"/>
                  <a:pt x="372" y="60"/>
                </a:cubicBezTo>
                <a:cubicBezTo>
                  <a:pt x="372" y="55"/>
                  <a:pt x="372" y="50"/>
                  <a:pt x="372" y="45"/>
                </a:cubicBezTo>
                <a:cubicBezTo>
                  <a:pt x="372" y="43"/>
                  <a:pt x="373" y="42"/>
                  <a:pt x="375" y="42"/>
                </a:cubicBezTo>
                <a:cubicBezTo>
                  <a:pt x="393" y="42"/>
                  <a:pt x="393" y="42"/>
                  <a:pt x="393" y="42"/>
                </a:cubicBezTo>
                <a:cubicBezTo>
                  <a:pt x="393" y="27"/>
                  <a:pt x="393" y="20"/>
                  <a:pt x="393" y="5"/>
                </a:cubicBezTo>
                <a:cubicBezTo>
                  <a:pt x="393" y="3"/>
                  <a:pt x="394" y="1"/>
                  <a:pt x="396" y="1"/>
                </a:cubicBezTo>
                <a:cubicBezTo>
                  <a:pt x="401" y="1"/>
                  <a:pt x="406" y="1"/>
                  <a:pt x="411" y="1"/>
                </a:cubicBezTo>
                <a:cubicBezTo>
                  <a:pt x="414" y="1"/>
                  <a:pt x="415" y="3"/>
                  <a:pt x="415" y="5"/>
                </a:cubicBezTo>
                <a:cubicBezTo>
                  <a:pt x="415" y="42"/>
                  <a:pt x="415" y="42"/>
                  <a:pt x="415" y="42"/>
                </a:cubicBezTo>
                <a:cubicBezTo>
                  <a:pt x="431" y="42"/>
                  <a:pt x="447" y="42"/>
                  <a:pt x="463" y="42"/>
                </a:cubicBezTo>
                <a:cubicBezTo>
                  <a:pt x="465" y="42"/>
                  <a:pt x="466" y="43"/>
                  <a:pt x="467" y="45"/>
                </a:cubicBezTo>
                <a:cubicBezTo>
                  <a:pt x="467" y="50"/>
                  <a:pt x="467" y="55"/>
                  <a:pt x="467" y="60"/>
                </a:cubicBezTo>
                <a:cubicBezTo>
                  <a:pt x="466" y="63"/>
                  <a:pt x="465" y="64"/>
                  <a:pt x="463" y="64"/>
                </a:cubicBezTo>
                <a:cubicBezTo>
                  <a:pt x="415" y="64"/>
                  <a:pt x="415" y="64"/>
                  <a:pt x="415" y="64"/>
                </a:cubicBezTo>
                <a:cubicBezTo>
                  <a:pt x="415" y="114"/>
                  <a:pt x="415" y="114"/>
                  <a:pt x="415" y="114"/>
                </a:cubicBezTo>
                <a:cubicBezTo>
                  <a:pt x="426" y="104"/>
                  <a:pt x="437" y="91"/>
                  <a:pt x="444" y="78"/>
                </a:cubicBezTo>
                <a:cubicBezTo>
                  <a:pt x="444" y="78"/>
                  <a:pt x="446" y="75"/>
                  <a:pt x="449" y="77"/>
                </a:cubicBezTo>
                <a:cubicBezTo>
                  <a:pt x="453" y="80"/>
                  <a:pt x="458" y="81"/>
                  <a:pt x="462" y="84"/>
                </a:cubicBezTo>
                <a:cubicBezTo>
                  <a:pt x="464" y="85"/>
                  <a:pt x="464" y="87"/>
                  <a:pt x="463" y="89"/>
                </a:cubicBezTo>
                <a:cubicBezTo>
                  <a:pt x="452" y="108"/>
                  <a:pt x="435" y="125"/>
                  <a:pt x="420" y="139"/>
                </a:cubicBezTo>
                <a:cubicBezTo>
                  <a:pt x="419" y="139"/>
                  <a:pt x="416" y="142"/>
                  <a:pt x="416" y="142"/>
                </a:cubicBezTo>
                <a:cubicBezTo>
                  <a:pt x="414" y="144"/>
                  <a:pt x="415" y="148"/>
                  <a:pt x="418" y="148"/>
                </a:cubicBezTo>
                <a:cubicBezTo>
                  <a:pt x="449" y="148"/>
                  <a:pt x="449" y="148"/>
                  <a:pt x="449" y="148"/>
                </a:cubicBezTo>
                <a:cubicBezTo>
                  <a:pt x="451" y="148"/>
                  <a:pt x="452" y="150"/>
                  <a:pt x="452" y="152"/>
                </a:cubicBezTo>
                <a:cubicBezTo>
                  <a:pt x="452" y="157"/>
                  <a:pt x="452" y="162"/>
                  <a:pt x="452" y="167"/>
                </a:cubicBezTo>
                <a:cubicBezTo>
                  <a:pt x="452" y="169"/>
                  <a:pt x="451" y="170"/>
                  <a:pt x="449" y="170"/>
                </a:cubicBezTo>
                <a:cubicBezTo>
                  <a:pt x="402" y="170"/>
                  <a:pt x="402" y="170"/>
                  <a:pt x="402" y="170"/>
                </a:cubicBezTo>
                <a:cubicBezTo>
                  <a:pt x="397" y="170"/>
                  <a:pt x="392" y="166"/>
                  <a:pt x="392" y="160"/>
                </a:cubicBezTo>
                <a:cubicBezTo>
                  <a:pt x="390" y="161"/>
                  <a:pt x="388" y="163"/>
                  <a:pt x="387" y="164"/>
                </a:cubicBezTo>
                <a:cubicBezTo>
                  <a:pt x="385" y="165"/>
                  <a:pt x="383" y="164"/>
                  <a:pt x="382" y="162"/>
                </a:cubicBezTo>
                <a:cubicBezTo>
                  <a:pt x="379" y="158"/>
                  <a:pt x="377" y="154"/>
                  <a:pt x="375" y="149"/>
                </a:cubicBezTo>
                <a:cubicBezTo>
                  <a:pt x="374" y="148"/>
                  <a:pt x="374" y="146"/>
                  <a:pt x="376" y="145"/>
                </a:cubicBezTo>
                <a:close/>
                <a:moveTo>
                  <a:pt x="190" y="18"/>
                </a:moveTo>
                <a:cubicBezTo>
                  <a:pt x="198" y="24"/>
                  <a:pt x="203" y="29"/>
                  <a:pt x="211" y="37"/>
                </a:cubicBezTo>
                <a:cubicBezTo>
                  <a:pt x="212" y="38"/>
                  <a:pt x="214" y="39"/>
                  <a:pt x="216" y="38"/>
                </a:cubicBezTo>
                <a:cubicBezTo>
                  <a:pt x="219" y="34"/>
                  <a:pt x="222" y="30"/>
                  <a:pt x="226" y="27"/>
                </a:cubicBezTo>
                <a:cubicBezTo>
                  <a:pt x="228" y="25"/>
                  <a:pt x="227" y="23"/>
                  <a:pt x="226" y="21"/>
                </a:cubicBezTo>
                <a:cubicBezTo>
                  <a:pt x="214" y="10"/>
                  <a:pt x="209" y="6"/>
                  <a:pt x="204" y="2"/>
                </a:cubicBezTo>
                <a:cubicBezTo>
                  <a:pt x="201" y="0"/>
                  <a:pt x="199" y="2"/>
                  <a:pt x="198" y="3"/>
                </a:cubicBezTo>
                <a:cubicBezTo>
                  <a:pt x="196" y="6"/>
                  <a:pt x="193" y="9"/>
                  <a:pt x="190" y="13"/>
                </a:cubicBezTo>
                <a:cubicBezTo>
                  <a:pt x="188" y="14"/>
                  <a:pt x="188" y="17"/>
                  <a:pt x="190" y="18"/>
                </a:cubicBezTo>
                <a:close/>
                <a:moveTo>
                  <a:pt x="190" y="41"/>
                </a:moveTo>
                <a:cubicBezTo>
                  <a:pt x="214" y="41"/>
                  <a:pt x="214" y="41"/>
                  <a:pt x="214" y="41"/>
                </a:cubicBezTo>
                <a:cubicBezTo>
                  <a:pt x="220" y="41"/>
                  <a:pt x="224" y="46"/>
                  <a:pt x="224" y="51"/>
                </a:cubicBezTo>
                <a:cubicBezTo>
                  <a:pt x="224" y="79"/>
                  <a:pt x="224" y="116"/>
                  <a:pt x="224" y="144"/>
                </a:cubicBezTo>
                <a:cubicBezTo>
                  <a:pt x="224" y="146"/>
                  <a:pt x="226" y="148"/>
                  <a:pt x="228" y="148"/>
                </a:cubicBezTo>
                <a:cubicBezTo>
                  <a:pt x="233" y="148"/>
                  <a:pt x="238" y="148"/>
                  <a:pt x="244" y="148"/>
                </a:cubicBezTo>
                <a:cubicBezTo>
                  <a:pt x="246" y="148"/>
                  <a:pt x="247" y="149"/>
                  <a:pt x="247" y="151"/>
                </a:cubicBezTo>
                <a:cubicBezTo>
                  <a:pt x="247" y="157"/>
                  <a:pt x="247" y="162"/>
                  <a:pt x="247" y="167"/>
                </a:cubicBezTo>
                <a:cubicBezTo>
                  <a:pt x="247" y="169"/>
                  <a:pt x="246" y="170"/>
                  <a:pt x="244" y="170"/>
                </a:cubicBezTo>
                <a:cubicBezTo>
                  <a:pt x="212" y="170"/>
                  <a:pt x="212" y="170"/>
                  <a:pt x="212" y="170"/>
                </a:cubicBezTo>
                <a:cubicBezTo>
                  <a:pt x="206" y="170"/>
                  <a:pt x="202" y="166"/>
                  <a:pt x="202" y="160"/>
                </a:cubicBezTo>
                <a:cubicBezTo>
                  <a:pt x="202" y="132"/>
                  <a:pt x="202" y="96"/>
                  <a:pt x="202" y="67"/>
                </a:cubicBezTo>
                <a:cubicBezTo>
                  <a:pt x="202" y="65"/>
                  <a:pt x="200" y="64"/>
                  <a:pt x="198" y="64"/>
                </a:cubicBezTo>
                <a:cubicBezTo>
                  <a:pt x="190" y="64"/>
                  <a:pt x="190" y="64"/>
                  <a:pt x="190" y="64"/>
                </a:cubicBezTo>
                <a:cubicBezTo>
                  <a:pt x="188" y="64"/>
                  <a:pt x="186" y="63"/>
                  <a:pt x="186" y="60"/>
                </a:cubicBezTo>
                <a:cubicBezTo>
                  <a:pt x="186" y="55"/>
                  <a:pt x="186" y="50"/>
                  <a:pt x="186" y="45"/>
                </a:cubicBezTo>
                <a:cubicBezTo>
                  <a:pt x="186" y="43"/>
                  <a:pt x="187" y="41"/>
                  <a:pt x="190" y="41"/>
                </a:cubicBezTo>
                <a:close/>
                <a:moveTo>
                  <a:pt x="234" y="42"/>
                </a:moveTo>
                <a:cubicBezTo>
                  <a:pt x="232" y="42"/>
                  <a:pt x="231" y="43"/>
                  <a:pt x="230" y="45"/>
                </a:cubicBezTo>
                <a:cubicBezTo>
                  <a:pt x="230" y="50"/>
                  <a:pt x="230" y="55"/>
                  <a:pt x="230" y="60"/>
                </a:cubicBezTo>
                <a:cubicBezTo>
                  <a:pt x="230" y="61"/>
                  <a:pt x="231" y="64"/>
                  <a:pt x="234" y="64"/>
                </a:cubicBezTo>
                <a:cubicBezTo>
                  <a:pt x="286" y="64"/>
                  <a:pt x="286" y="64"/>
                  <a:pt x="286" y="64"/>
                </a:cubicBezTo>
                <a:cubicBezTo>
                  <a:pt x="286" y="167"/>
                  <a:pt x="286" y="167"/>
                  <a:pt x="286" y="167"/>
                </a:cubicBezTo>
                <a:cubicBezTo>
                  <a:pt x="286" y="169"/>
                  <a:pt x="287" y="170"/>
                  <a:pt x="289" y="170"/>
                </a:cubicBezTo>
                <a:cubicBezTo>
                  <a:pt x="294" y="170"/>
                  <a:pt x="299" y="170"/>
                  <a:pt x="304" y="170"/>
                </a:cubicBezTo>
                <a:cubicBezTo>
                  <a:pt x="307" y="170"/>
                  <a:pt x="308" y="168"/>
                  <a:pt x="308" y="167"/>
                </a:cubicBezTo>
                <a:cubicBezTo>
                  <a:pt x="308" y="135"/>
                  <a:pt x="308" y="95"/>
                  <a:pt x="308" y="64"/>
                </a:cubicBezTo>
                <a:cubicBezTo>
                  <a:pt x="352" y="64"/>
                  <a:pt x="352" y="64"/>
                  <a:pt x="352" y="64"/>
                </a:cubicBezTo>
                <a:cubicBezTo>
                  <a:pt x="354" y="63"/>
                  <a:pt x="355" y="62"/>
                  <a:pt x="355" y="60"/>
                </a:cubicBezTo>
                <a:cubicBezTo>
                  <a:pt x="355" y="55"/>
                  <a:pt x="355" y="50"/>
                  <a:pt x="355" y="45"/>
                </a:cubicBezTo>
                <a:cubicBezTo>
                  <a:pt x="355" y="43"/>
                  <a:pt x="354" y="42"/>
                  <a:pt x="351" y="41"/>
                </a:cubicBezTo>
                <a:cubicBezTo>
                  <a:pt x="337" y="41"/>
                  <a:pt x="322" y="41"/>
                  <a:pt x="308" y="41"/>
                </a:cubicBezTo>
                <a:cubicBezTo>
                  <a:pt x="308" y="5"/>
                  <a:pt x="308" y="5"/>
                  <a:pt x="308" y="5"/>
                </a:cubicBezTo>
                <a:cubicBezTo>
                  <a:pt x="308" y="3"/>
                  <a:pt x="306" y="2"/>
                  <a:pt x="304" y="2"/>
                </a:cubicBezTo>
                <a:cubicBezTo>
                  <a:pt x="299" y="2"/>
                  <a:pt x="294" y="2"/>
                  <a:pt x="289" y="2"/>
                </a:cubicBezTo>
                <a:cubicBezTo>
                  <a:pt x="287" y="2"/>
                  <a:pt x="286" y="3"/>
                  <a:pt x="286" y="5"/>
                </a:cubicBezTo>
                <a:cubicBezTo>
                  <a:pt x="286" y="21"/>
                  <a:pt x="286" y="26"/>
                  <a:pt x="286" y="42"/>
                </a:cubicBezTo>
                <a:cubicBezTo>
                  <a:pt x="234" y="42"/>
                  <a:pt x="234" y="42"/>
                  <a:pt x="234" y="42"/>
                </a:cubicBezTo>
                <a:close/>
                <a:moveTo>
                  <a:pt x="32" y="49"/>
                </a:moveTo>
                <a:cubicBezTo>
                  <a:pt x="32" y="64"/>
                  <a:pt x="32" y="80"/>
                  <a:pt x="32" y="95"/>
                </a:cubicBezTo>
                <a:cubicBezTo>
                  <a:pt x="32" y="97"/>
                  <a:pt x="30" y="99"/>
                  <a:pt x="29" y="99"/>
                </a:cubicBezTo>
                <a:cubicBezTo>
                  <a:pt x="13" y="99"/>
                  <a:pt x="13" y="99"/>
                  <a:pt x="13" y="99"/>
                </a:cubicBezTo>
                <a:cubicBezTo>
                  <a:pt x="11" y="98"/>
                  <a:pt x="10" y="96"/>
                  <a:pt x="10" y="95"/>
                </a:cubicBezTo>
                <a:cubicBezTo>
                  <a:pt x="10" y="80"/>
                  <a:pt x="10" y="65"/>
                  <a:pt x="10" y="49"/>
                </a:cubicBezTo>
                <a:cubicBezTo>
                  <a:pt x="10" y="47"/>
                  <a:pt x="11" y="46"/>
                  <a:pt x="13" y="46"/>
                </a:cubicBezTo>
                <a:cubicBezTo>
                  <a:pt x="18" y="46"/>
                  <a:pt x="23" y="46"/>
                  <a:pt x="29" y="46"/>
                </a:cubicBezTo>
                <a:cubicBezTo>
                  <a:pt x="31" y="46"/>
                  <a:pt x="32" y="47"/>
                  <a:pt x="32" y="49"/>
                </a:cubicBezTo>
                <a:close/>
                <a:moveTo>
                  <a:pt x="74" y="45"/>
                </a:moveTo>
                <a:cubicBezTo>
                  <a:pt x="74" y="88"/>
                  <a:pt x="74" y="88"/>
                  <a:pt x="74" y="88"/>
                </a:cubicBezTo>
                <a:cubicBezTo>
                  <a:pt x="82" y="74"/>
                  <a:pt x="89" y="60"/>
                  <a:pt x="93" y="45"/>
                </a:cubicBezTo>
                <a:cubicBezTo>
                  <a:pt x="93" y="43"/>
                  <a:pt x="95" y="42"/>
                  <a:pt x="97" y="42"/>
                </a:cubicBezTo>
                <a:cubicBezTo>
                  <a:pt x="102" y="44"/>
                  <a:pt x="107" y="44"/>
                  <a:pt x="111" y="45"/>
                </a:cubicBezTo>
                <a:cubicBezTo>
                  <a:pt x="113" y="46"/>
                  <a:pt x="115" y="47"/>
                  <a:pt x="114" y="50"/>
                </a:cubicBezTo>
                <a:cubicBezTo>
                  <a:pt x="114" y="50"/>
                  <a:pt x="114" y="51"/>
                  <a:pt x="114" y="52"/>
                </a:cubicBezTo>
                <a:cubicBezTo>
                  <a:pt x="127" y="52"/>
                  <a:pt x="141" y="52"/>
                  <a:pt x="155" y="52"/>
                </a:cubicBezTo>
                <a:cubicBezTo>
                  <a:pt x="157" y="52"/>
                  <a:pt x="159" y="53"/>
                  <a:pt x="159" y="56"/>
                </a:cubicBezTo>
                <a:cubicBezTo>
                  <a:pt x="159" y="61"/>
                  <a:pt x="159" y="65"/>
                  <a:pt x="159" y="70"/>
                </a:cubicBezTo>
                <a:cubicBezTo>
                  <a:pt x="158" y="73"/>
                  <a:pt x="157" y="74"/>
                  <a:pt x="155" y="74"/>
                </a:cubicBezTo>
                <a:cubicBezTo>
                  <a:pt x="133" y="74"/>
                  <a:pt x="133" y="74"/>
                  <a:pt x="133" y="74"/>
                </a:cubicBezTo>
                <a:cubicBezTo>
                  <a:pt x="137" y="77"/>
                  <a:pt x="142" y="81"/>
                  <a:pt x="150" y="89"/>
                </a:cubicBezTo>
                <a:cubicBezTo>
                  <a:pt x="150" y="89"/>
                  <a:pt x="152" y="92"/>
                  <a:pt x="150" y="94"/>
                </a:cubicBezTo>
                <a:cubicBezTo>
                  <a:pt x="147" y="97"/>
                  <a:pt x="143" y="101"/>
                  <a:pt x="140" y="105"/>
                </a:cubicBezTo>
                <a:cubicBezTo>
                  <a:pt x="139" y="106"/>
                  <a:pt x="137" y="106"/>
                  <a:pt x="135" y="105"/>
                </a:cubicBezTo>
                <a:cubicBezTo>
                  <a:pt x="127" y="97"/>
                  <a:pt x="122" y="91"/>
                  <a:pt x="114" y="85"/>
                </a:cubicBezTo>
                <a:cubicBezTo>
                  <a:pt x="112" y="84"/>
                  <a:pt x="113" y="81"/>
                  <a:pt x="114" y="80"/>
                </a:cubicBezTo>
                <a:cubicBezTo>
                  <a:pt x="116" y="78"/>
                  <a:pt x="118" y="76"/>
                  <a:pt x="120" y="74"/>
                </a:cubicBezTo>
                <a:cubicBezTo>
                  <a:pt x="106" y="74"/>
                  <a:pt x="106" y="74"/>
                  <a:pt x="106" y="74"/>
                </a:cubicBezTo>
                <a:cubicBezTo>
                  <a:pt x="102" y="84"/>
                  <a:pt x="97" y="93"/>
                  <a:pt x="92" y="102"/>
                </a:cubicBezTo>
                <a:cubicBezTo>
                  <a:pt x="91" y="103"/>
                  <a:pt x="88" y="104"/>
                  <a:pt x="87" y="102"/>
                </a:cubicBezTo>
                <a:cubicBezTo>
                  <a:pt x="74" y="94"/>
                  <a:pt x="74" y="94"/>
                  <a:pt x="74" y="94"/>
                </a:cubicBezTo>
                <a:cubicBezTo>
                  <a:pt x="74" y="96"/>
                  <a:pt x="74" y="97"/>
                  <a:pt x="74" y="99"/>
                </a:cubicBezTo>
                <a:cubicBezTo>
                  <a:pt x="74" y="101"/>
                  <a:pt x="72" y="102"/>
                  <a:pt x="70" y="102"/>
                </a:cubicBezTo>
                <a:cubicBezTo>
                  <a:pt x="56" y="102"/>
                  <a:pt x="56" y="102"/>
                  <a:pt x="56" y="102"/>
                </a:cubicBezTo>
                <a:cubicBezTo>
                  <a:pt x="53" y="102"/>
                  <a:pt x="52" y="100"/>
                  <a:pt x="52" y="99"/>
                </a:cubicBezTo>
                <a:cubicBezTo>
                  <a:pt x="52" y="81"/>
                  <a:pt x="52" y="63"/>
                  <a:pt x="52" y="45"/>
                </a:cubicBezTo>
                <a:cubicBezTo>
                  <a:pt x="52" y="43"/>
                  <a:pt x="53" y="42"/>
                  <a:pt x="56" y="42"/>
                </a:cubicBezTo>
                <a:cubicBezTo>
                  <a:pt x="61" y="42"/>
                  <a:pt x="66" y="42"/>
                  <a:pt x="71" y="42"/>
                </a:cubicBezTo>
                <a:cubicBezTo>
                  <a:pt x="73" y="42"/>
                  <a:pt x="74" y="43"/>
                  <a:pt x="74" y="45"/>
                </a:cubicBezTo>
                <a:close/>
                <a:moveTo>
                  <a:pt x="3" y="148"/>
                </a:moveTo>
                <a:cubicBezTo>
                  <a:pt x="10" y="148"/>
                  <a:pt x="10" y="148"/>
                  <a:pt x="10" y="148"/>
                </a:cubicBezTo>
                <a:cubicBezTo>
                  <a:pt x="10" y="135"/>
                  <a:pt x="10" y="123"/>
                  <a:pt x="10" y="111"/>
                </a:cubicBezTo>
                <a:cubicBezTo>
                  <a:pt x="10" y="109"/>
                  <a:pt x="11" y="107"/>
                  <a:pt x="13" y="107"/>
                </a:cubicBezTo>
                <a:cubicBezTo>
                  <a:pt x="32" y="107"/>
                  <a:pt x="32" y="107"/>
                  <a:pt x="32" y="107"/>
                </a:cubicBezTo>
                <a:cubicBezTo>
                  <a:pt x="93" y="107"/>
                  <a:pt x="93" y="107"/>
                  <a:pt x="93" y="107"/>
                </a:cubicBezTo>
                <a:cubicBezTo>
                  <a:pt x="115" y="107"/>
                  <a:pt x="115" y="107"/>
                  <a:pt x="115" y="107"/>
                </a:cubicBezTo>
                <a:cubicBezTo>
                  <a:pt x="136" y="107"/>
                  <a:pt x="136" y="107"/>
                  <a:pt x="136" y="107"/>
                </a:cubicBezTo>
                <a:cubicBezTo>
                  <a:pt x="153" y="107"/>
                  <a:pt x="153" y="107"/>
                  <a:pt x="153" y="107"/>
                </a:cubicBezTo>
                <a:cubicBezTo>
                  <a:pt x="154" y="107"/>
                  <a:pt x="154" y="107"/>
                  <a:pt x="155" y="107"/>
                </a:cubicBezTo>
                <a:cubicBezTo>
                  <a:pt x="157" y="107"/>
                  <a:pt x="158" y="109"/>
                  <a:pt x="158" y="110"/>
                </a:cubicBezTo>
                <a:cubicBezTo>
                  <a:pt x="158" y="148"/>
                  <a:pt x="158" y="148"/>
                  <a:pt x="158" y="148"/>
                </a:cubicBezTo>
                <a:cubicBezTo>
                  <a:pt x="161" y="148"/>
                  <a:pt x="163" y="148"/>
                  <a:pt x="166" y="148"/>
                </a:cubicBezTo>
                <a:cubicBezTo>
                  <a:pt x="168" y="148"/>
                  <a:pt x="170" y="149"/>
                  <a:pt x="170" y="151"/>
                </a:cubicBezTo>
                <a:cubicBezTo>
                  <a:pt x="170" y="156"/>
                  <a:pt x="170" y="161"/>
                  <a:pt x="170" y="167"/>
                </a:cubicBezTo>
                <a:cubicBezTo>
                  <a:pt x="170" y="169"/>
                  <a:pt x="168" y="170"/>
                  <a:pt x="166" y="170"/>
                </a:cubicBezTo>
                <a:cubicBezTo>
                  <a:pt x="3" y="170"/>
                  <a:pt x="3" y="170"/>
                  <a:pt x="3" y="170"/>
                </a:cubicBezTo>
                <a:cubicBezTo>
                  <a:pt x="1" y="170"/>
                  <a:pt x="0" y="168"/>
                  <a:pt x="0" y="167"/>
                </a:cubicBezTo>
                <a:cubicBezTo>
                  <a:pt x="0" y="162"/>
                  <a:pt x="0" y="156"/>
                  <a:pt x="0" y="151"/>
                </a:cubicBezTo>
                <a:cubicBezTo>
                  <a:pt x="0" y="150"/>
                  <a:pt x="1" y="148"/>
                  <a:pt x="3" y="148"/>
                </a:cubicBezTo>
                <a:close/>
                <a:moveTo>
                  <a:pt x="36" y="148"/>
                </a:moveTo>
                <a:cubicBezTo>
                  <a:pt x="48" y="148"/>
                  <a:pt x="48" y="148"/>
                  <a:pt x="48" y="148"/>
                </a:cubicBezTo>
                <a:cubicBezTo>
                  <a:pt x="50" y="148"/>
                  <a:pt x="52" y="146"/>
                  <a:pt x="52" y="145"/>
                </a:cubicBezTo>
                <a:cubicBezTo>
                  <a:pt x="52" y="141"/>
                  <a:pt x="52" y="137"/>
                  <a:pt x="52" y="133"/>
                </a:cubicBezTo>
                <a:cubicBezTo>
                  <a:pt x="52" y="131"/>
                  <a:pt x="50" y="129"/>
                  <a:pt x="48" y="129"/>
                </a:cubicBezTo>
                <a:cubicBezTo>
                  <a:pt x="44" y="129"/>
                  <a:pt x="40" y="129"/>
                  <a:pt x="36" y="129"/>
                </a:cubicBezTo>
                <a:cubicBezTo>
                  <a:pt x="34" y="129"/>
                  <a:pt x="32" y="131"/>
                  <a:pt x="32" y="133"/>
                </a:cubicBezTo>
                <a:cubicBezTo>
                  <a:pt x="32" y="137"/>
                  <a:pt x="32" y="140"/>
                  <a:pt x="32" y="144"/>
                </a:cubicBezTo>
                <a:cubicBezTo>
                  <a:pt x="32" y="146"/>
                  <a:pt x="34" y="148"/>
                  <a:pt x="36" y="148"/>
                </a:cubicBezTo>
                <a:close/>
                <a:moveTo>
                  <a:pt x="77" y="148"/>
                </a:moveTo>
                <a:cubicBezTo>
                  <a:pt x="90" y="148"/>
                  <a:pt x="90" y="148"/>
                  <a:pt x="90" y="148"/>
                </a:cubicBezTo>
                <a:cubicBezTo>
                  <a:pt x="92" y="148"/>
                  <a:pt x="93" y="146"/>
                  <a:pt x="93" y="145"/>
                </a:cubicBezTo>
                <a:cubicBezTo>
                  <a:pt x="93" y="141"/>
                  <a:pt x="93" y="137"/>
                  <a:pt x="93" y="133"/>
                </a:cubicBezTo>
                <a:cubicBezTo>
                  <a:pt x="93" y="131"/>
                  <a:pt x="92" y="129"/>
                  <a:pt x="90" y="129"/>
                </a:cubicBezTo>
                <a:cubicBezTo>
                  <a:pt x="86" y="129"/>
                  <a:pt x="81" y="129"/>
                  <a:pt x="77" y="129"/>
                </a:cubicBezTo>
                <a:cubicBezTo>
                  <a:pt x="75" y="129"/>
                  <a:pt x="74" y="131"/>
                  <a:pt x="74" y="133"/>
                </a:cubicBezTo>
                <a:cubicBezTo>
                  <a:pt x="74" y="137"/>
                  <a:pt x="74" y="141"/>
                  <a:pt x="74" y="144"/>
                </a:cubicBezTo>
                <a:cubicBezTo>
                  <a:pt x="74" y="146"/>
                  <a:pt x="75" y="148"/>
                  <a:pt x="77" y="148"/>
                </a:cubicBezTo>
                <a:close/>
                <a:moveTo>
                  <a:pt x="119" y="148"/>
                </a:moveTo>
                <a:cubicBezTo>
                  <a:pt x="123" y="148"/>
                  <a:pt x="128" y="148"/>
                  <a:pt x="133" y="148"/>
                </a:cubicBezTo>
                <a:cubicBezTo>
                  <a:pt x="135" y="148"/>
                  <a:pt x="136" y="146"/>
                  <a:pt x="136" y="144"/>
                </a:cubicBezTo>
                <a:cubicBezTo>
                  <a:pt x="136" y="140"/>
                  <a:pt x="136" y="137"/>
                  <a:pt x="136" y="133"/>
                </a:cubicBezTo>
                <a:cubicBezTo>
                  <a:pt x="136" y="131"/>
                  <a:pt x="135" y="129"/>
                  <a:pt x="132" y="129"/>
                </a:cubicBezTo>
                <a:cubicBezTo>
                  <a:pt x="128" y="129"/>
                  <a:pt x="123" y="129"/>
                  <a:pt x="119" y="129"/>
                </a:cubicBezTo>
                <a:cubicBezTo>
                  <a:pt x="117" y="129"/>
                  <a:pt x="116" y="131"/>
                  <a:pt x="115" y="132"/>
                </a:cubicBezTo>
                <a:cubicBezTo>
                  <a:pt x="115" y="136"/>
                  <a:pt x="115" y="140"/>
                  <a:pt x="115" y="145"/>
                </a:cubicBezTo>
                <a:cubicBezTo>
                  <a:pt x="116" y="146"/>
                  <a:pt x="117" y="148"/>
                  <a:pt x="119" y="14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7" name="Freeform 9">
            <a:hlinkClick r:id="rId3"/>
          </p:cNvPr>
          <p:cNvSpPr/>
          <p:nvPr/>
        </p:nvSpPr>
        <p:spPr bwMode="auto">
          <a:xfrm>
            <a:off x="10672540" y="6110349"/>
            <a:ext cx="318960" cy="440470"/>
          </a:xfrm>
          <a:custGeom>
            <a:gdLst>
              <a:gd fmla="*/ 0 w 228" name="T0"/>
              <a:gd fmla="*/ 306 h 316" name="T1"/>
              <a:gd fmla="*/ 10 w 228" name="T2"/>
              <a:gd fmla="*/ 315 h 316" name="T3"/>
              <a:gd fmla="*/ 123 w 228" name="T4"/>
              <a:gd fmla="*/ 315 h 316" name="T5"/>
              <a:gd fmla="*/ 154 w 228" name="T6"/>
              <a:gd fmla="*/ 312 h 316" name="T7"/>
              <a:gd fmla="*/ 221 w 228" name="T8"/>
              <a:gd fmla="*/ 204 h 316" name="T9"/>
              <a:gd fmla="*/ 132 w 228" name="T10"/>
              <a:gd fmla="*/ 116 h 316" name="T11"/>
              <a:gd fmla="*/ 39 w 228" name="T12"/>
              <a:gd fmla="*/ 117 h 316" name="T13"/>
              <a:gd fmla="*/ 39 w 228" name="T14"/>
              <a:gd fmla="*/ 44 h 316" name="T15"/>
              <a:gd fmla="*/ 48 w 228" name="T16"/>
              <a:gd fmla="*/ 36 h 316" name="T17"/>
              <a:gd fmla="*/ 91 w 228" name="T18"/>
              <a:gd fmla="*/ 36 h 316" name="T19"/>
              <a:gd fmla="*/ 146 w 228" name="T20"/>
              <a:gd fmla="*/ 98 h 316" name="T21"/>
              <a:gd fmla="*/ 147 w 228" name="T22"/>
              <a:gd fmla="*/ 108 h 316" name="T23"/>
              <a:gd fmla="*/ 169 w 228" name="T24"/>
              <a:gd fmla="*/ 116 h 316" name="T25"/>
              <a:gd fmla="*/ 180 w 228" name="T26"/>
              <a:gd fmla="*/ 108 h 316" name="T27"/>
              <a:gd fmla="*/ 126 w 228" name="T28"/>
              <a:gd fmla="*/ 3 h 316" name="T29"/>
              <a:gd fmla="*/ 96 w 228" name="T30"/>
              <a:gd fmla="*/ 0 h 316" name="T31"/>
              <a:gd fmla="*/ 8 w 228" name="T32"/>
              <a:gd fmla="*/ 0 h 316" name="T33"/>
              <a:gd fmla="*/ 0 w 228" name="T34"/>
              <a:gd fmla="*/ 9 h 316" name="T35"/>
              <a:gd fmla="*/ 0 w 228" name="T36"/>
              <a:gd fmla="*/ 144 h 316" name="T37"/>
              <a:gd fmla="*/ 8 w 228" name="T38"/>
              <a:gd fmla="*/ 152 h 316" name="T39"/>
              <a:gd fmla="*/ 128 w 228" name="T40"/>
              <a:gd fmla="*/ 152 h 316" name="T41"/>
              <a:gd fmla="*/ 185 w 228" name="T42"/>
              <a:gd fmla="*/ 200 h 316" name="T43"/>
              <a:gd fmla="*/ 121 w 228" name="T44"/>
              <a:gd fmla="*/ 280 h 316" name="T45"/>
              <a:gd fmla="*/ 39 w 228" name="T46"/>
              <a:gd fmla="*/ 280 h 316" name="T47"/>
              <a:gd fmla="*/ 39 w 228" name="T48"/>
              <a:gd fmla="*/ 168 h 316" name="T49"/>
              <a:gd fmla="*/ 31 w 228" name="T50"/>
              <a:gd fmla="*/ 159 h 316" name="T51"/>
              <a:gd fmla="*/ 8 w 228" name="T52"/>
              <a:gd fmla="*/ 159 h 316" name="T53"/>
              <a:gd fmla="*/ 0 w 228" name="T54"/>
              <a:gd fmla="*/ 168 h 316" name="T55"/>
              <a:gd fmla="*/ 0 w 228" name="T56"/>
              <a:gd fmla="*/ 306 h 31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16" w="228">
                <a:moveTo>
                  <a:pt x="0" y="306"/>
                </a:moveTo>
                <a:cubicBezTo>
                  <a:pt x="0" y="313"/>
                  <a:pt x="4" y="315"/>
                  <a:pt x="10" y="315"/>
                </a:cubicBezTo>
                <a:cubicBezTo>
                  <a:pt x="48" y="315"/>
                  <a:pt x="86" y="315"/>
                  <a:pt x="123" y="315"/>
                </a:cubicBezTo>
                <a:cubicBezTo>
                  <a:pt x="134" y="315"/>
                  <a:pt x="143" y="316"/>
                  <a:pt x="154" y="312"/>
                </a:cubicBezTo>
                <a:cubicBezTo>
                  <a:pt x="195" y="300"/>
                  <a:pt x="228" y="252"/>
                  <a:pt x="221" y="204"/>
                </a:cubicBezTo>
                <a:cubicBezTo>
                  <a:pt x="216" y="158"/>
                  <a:pt x="180" y="116"/>
                  <a:pt x="132" y="116"/>
                </a:cubicBezTo>
                <a:cubicBezTo>
                  <a:pt x="39" y="117"/>
                  <a:pt x="39" y="117"/>
                  <a:pt x="39" y="117"/>
                </a:cubicBezTo>
                <a:cubicBezTo>
                  <a:pt x="40" y="92"/>
                  <a:pt x="39" y="68"/>
                  <a:pt x="39" y="44"/>
                </a:cubicBezTo>
                <a:cubicBezTo>
                  <a:pt x="40" y="40"/>
                  <a:pt x="43" y="36"/>
                  <a:pt x="48" y="36"/>
                </a:cubicBezTo>
                <a:cubicBezTo>
                  <a:pt x="91" y="36"/>
                  <a:pt x="91" y="36"/>
                  <a:pt x="91" y="36"/>
                </a:cubicBezTo>
                <a:cubicBezTo>
                  <a:pt x="128" y="36"/>
                  <a:pt x="150" y="62"/>
                  <a:pt x="146" y="98"/>
                </a:cubicBezTo>
                <a:cubicBezTo>
                  <a:pt x="145" y="102"/>
                  <a:pt x="143" y="106"/>
                  <a:pt x="147" y="108"/>
                </a:cubicBezTo>
                <a:cubicBezTo>
                  <a:pt x="150" y="109"/>
                  <a:pt x="166" y="115"/>
                  <a:pt x="169" y="116"/>
                </a:cubicBezTo>
                <a:cubicBezTo>
                  <a:pt x="175" y="119"/>
                  <a:pt x="178" y="117"/>
                  <a:pt x="180" y="108"/>
                </a:cubicBezTo>
                <a:cubicBezTo>
                  <a:pt x="193" y="66"/>
                  <a:pt x="169" y="17"/>
                  <a:pt x="126" y="3"/>
                </a:cubicBezTo>
                <a:cubicBezTo>
                  <a:pt x="114" y="0"/>
                  <a:pt x="107" y="0"/>
                  <a:pt x="96" y="0"/>
                </a:cubicBezTo>
                <a:cubicBezTo>
                  <a:pt x="67" y="0"/>
                  <a:pt x="42" y="0"/>
                  <a:pt x="8" y="0"/>
                </a:cubicBezTo>
                <a:cubicBezTo>
                  <a:pt x="4" y="0"/>
                  <a:pt x="0" y="4"/>
                  <a:pt x="0" y="9"/>
                </a:cubicBezTo>
                <a:cubicBezTo>
                  <a:pt x="0" y="54"/>
                  <a:pt x="0" y="99"/>
                  <a:pt x="0" y="144"/>
                </a:cubicBezTo>
                <a:cubicBezTo>
                  <a:pt x="0" y="146"/>
                  <a:pt x="2" y="151"/>
                  <a:pt x="8" y="152"/>
                </a:cubicBezTo>
                <a:cubicBezTo>
                  <a:pt x="48" y="152"/>
                  <a:pt x="89" y="152"/>
                  <a:pt x="128" y="152"/>
                </a:cubicBezTo>
                <a:cubicBezTo>
                  <a:pt x="157" y="152"/>
                  <a:pt x="178" y="172"/>
                  <a:pt x="185" y="200"/>
                </a:cubicBezTo>
                <a:cubicBezTo>
                  <a:pt x="195" y="244"/>
                  <a:pt x="164" y="280"/>
                  <a:pt x="121" y="280"/>
                </a:cubicBezTo>
                <a:cubicBezTo>
                  <a:pt x="94" y="281"/>
                  <a:pt x="66" y="280"/>
                  <a:pt x="39" y="280"/>
                </a:cubicBezTo>
                <a:cubicBezTo>
                  <a:pt x="39" y="246"/>
                  <a:pt x="39" y="201"/>
                  <a:pt x="39" y="168"/>
                </a:cubicBezTo>
                <a:cubicBezTo>
                  <a:pt x="39" y="162"/>
                  <a:pt x="35" y="159"/>
                  <a:pt x="31" y="159"/>
                </a:cubicBezTo>
                <a:cubicBezTo>
                  <a:pt x="8" y="159"/>
                  <a:pt x="8" y="159"/>
                  <a:pt x="8" y="159"/>
                </a:cubicBezTo>
                <a:cubicBezTo>
                  <a:pt x="4" y="159"/>
                  <a:pt x="0" y="163"/>
                  <a:pt x="0" y="168"/>
                </a:cubicBezTo>
                <a:cubicBezTo>
                  <a:pt x="0" y="210"/>
                  <a:pt x="0" y="264"/>
                  <a:pt x="0" y="30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8" name="文本框 7"/>
          <p:cNvSpPr txBox="1"/>
          <p:nvPr/>
        </p:nvSpPr>
        <p:spPr>
          <a:xfrm>
            <a:off x="980792" y="3344491"/>
            <a:ext cx="3994468" cy="1554480"/>
          </a:xfrm>
          <a:prstGeom prst="rect">
            <a:avLst/>
          </a:prstGeom>
          <a:noFill/>
        </p:spPr>
        <p:txBody>
          <a:bodyPr rtlCol="0" wrap="none">
            <a:spAutoFit/>
          </a:bodyPr>
          <a:lstStyle/>
          <a:p>
            <a:pPr>
              <a:lnSpc>
                <a:spcPct val="150000"/>
              </a:lnSpc>
            </a:pPr>
            <a:r>
              <a:rPr altLang="en-US" lang="zh-CN" smtClean="0" sz="1600">
                <a:solidFill>
                  <a:schemeClr val="bg1"/>
                </a:solidFill>
                <a:latin charset="-122" panose="020b0300000000000000" pitchFamily="34" typeface="思源黑体 CN Light"/>
                <a:ea charset="-122" panose="020b0300000000000000" pitchFamily="34" typeface="思源黑体 CN Light"/>
              </a:rPr>
              <a:t>联系人：小佑</a:t>
            </a:r>
          </a:p>
          <a:p>
            <a:pPr>
              <a:lnSpc>
                <a:spcPct val="150000"/>
              </a:lnSpc>
            </a:pPr>
            <a:r>
              <a:rPr altLang="en-US" lang="zh-CN" smtClean="0" sz="1600">
                <a:solidFill>
                  <a:schemeClr val="bg1"/>
                </a:solidFill>
                <a:latin charset="-122" panose="020b0300000000000000" pitchFamily="34" typeface="思源黑体 CN Light"/>
                <a:ea charset="-122" panose="020b0300000000000000" pitchFamily="34" typeface="思源黑体 CN Light"/>
              </a:rPr>
              <a:t>电话（微信）：15985823781</a:t>
            </a:r>
          </a:p>
          <a:p>
            <a:pPr>
              <a:lnSpc>
                <a:spcPct val="150000"/>
              </a:lnSpc>
            </a:pPr>
            <a:r>
              <a:rPr altLang="en-US" lang="zh-CN" smtClean="0" sz="1600">
                <a:solidFill>
                  <a:schemeClr val="bg1"/>
                </a:solidFill>
                <a:latin charset="-122" panose="020b0300000000000000" pitchFamily="34" typeface="思源黑体 CN Light"/>
                <a:ea charset="-122" panose="020b0300000000000000" pitchFamily="34" typeface="思源黑体 CN Light"/>
              </a:rPr>
              <a:t>QQ（邮箱）：1822998979</a:t>
            </a:r>
          </a:p>
          <a:p>
            <a:pPr>
              <a:lnSpc>
                <a:spcPct val="150000"/>
              </a:lnSpc>
            </a:pPr>
            <a:r>
              <a:rPr altLang="en-US" lang="zh-CN" smtClean="0" sz="1600">
                <a:solidFill>
                  <a:schemeClr val="bg1"/>
                </a:solidFill>
                <a:latin charset="-122" panose="020b0300000000000000" pitchFamily="34" typeface="思源黑体 CN Light"/>
                <a:ea charset="-122" panose="020b0300000000000000" pitchFamily="34" typeface="思源黑体 CN Light"/>
              </a:rPr>
              <a:t>地址：厦门市集美区霞梧路顶斌大厦611室</a:t>
            </a:r>
          </a:p>
        </p:txBody>
      </p:sp>
    </p:spTree>
    <p:extLst>
      <p:ext uri="{BB962C8B-B14F-4D97-AF65-F5344CB8AC3E}">
        <p14:creationId val="42623331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6" presetSubtype="0">
                                  <p:stCondLst>
                                    <p:cond delay="0"/>
                                  </p:stCondLst>
                                  <p:childTnLst>
                                    <p:animScale>
                                      <p:cBhvr>
                                        <p:cTn dur="2000" fill="hold" id="6"/>
                                        <p:tgtEl>
                                          <p:spTgt spid="2"/>
                                        </p:tgtEl>
                                      </p:cBhvr>
                                      <p:by x="105000" y="105000"/>
                                    </p:animScale>
                                  </p:childTnLst>
                                </p:cTn>
                              </p:par>
                              <p:par>
                                <p:cTn fill="hold" grpId="0" id="7" nodeType="withEffect" presetClass="entr" presetID="10" presetSubtype="0">
                                  <p:stCondLst>
                                    <p:cond delay="1000"/>
                                  </p:stCondLst>
                                  <p:childTnLst>
                                    <p:set>
                                      <p:cBhvr>
                                        <p:cTn dur="1" fill="hold" id="8">
                                          <p:stCondLst>
                                            <p:cond delay="0"/>
                                          </p:stCondLst>
                                        </p:cTn>
                                        <p:tgtEl>
                                          <p:spTgt spid="4"/>
                                        </p:tgtEl>
                                        <p:attrNameLst>
                                          <p:attrName>style.visibility</p:attrName>
                                        </p:attrNameLst>
                                      </p:cBhvr>
                                      <p:to>
                                        <p:strVal val="visible"/>
                                      </p:to>
                                    </p:set>
                                    <p:animEffect filter="fade" transition="in">
                                      <p:cBhvr>
                                        <p:cTn dur="500" id="9"/>
                                        <p:tgtEl>
                                          <p:spTgt spid="4"/>
                                        </p:tgtEl>
                                      </p:cBhvr>
                                    </p:animEffect>
                                  </p:childTnLst>
                                </p:cTn>
                              </p:par>
                              <p:par>
                                <p:cTn fill="hold" grpId="0" id="10" nodeType="withEffect" presetClass="entr" presetID="10" presetSubtype="0">
                                  <p:stCondLst>
                                    <p:cond delay="100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par>
                                <p:cTn fill="hold" grpId="0" id="13" nodeType="withEffect" presetClass="entr" presetID="10" presetSubtype="0">
                                  <p:stCondLst>
                                    <p:cond delay="100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par>
                                <p:cTn fill="hold" grpId="0" id="16" nodeType="withEffect" presetClass="entr" presetID="10" presetSubtype="0">
                                  <p:stCondLst>
                                    <p:cond delay="100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grpId="0" id="19" nodeType="withEffect" presetClass="entr" presetID="10" presetSubtype="0">
                                  <p:stCondLst>
                                    <p:cond delay="100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7" name="图片 126"/>
          <p:cNvPicPr>
            <a:picLocks noChangeAspect="1"/>
          </p:cNvPicPr>
          <p:nvPr/>
        </p:nvPicPr>
        <p:blipFill>
          <a:blip r:embed="rId2">
            <a:extLst>
              <a:ext uri="{28A0092B-C50C-407E-A947-70E740481C1C}">
                <a14:useLocalDpi val="0"/>
              </a:ext>
            </a:extLst>
          </a:blip>
          <a:stretch>
            <a:fillRect/>
          </a:stretch>
        </p:blipFill>
        <p:spPr>
          <a:xfrm>
            <a:off x="0" y="0"/>
            <a:ext cx="12192000" cy="4330700"/>
          </a:xfrm>
          <a:prstGeom prst="rect">
            <a:avLst/>
          </a:prstGeom>
        </p:spPr>
      </p:pic>
      <p:sp>
        <p:nvSpPr>
          <p:cNvPr id="23" name="文本框 22"/>
          <p:cNvSpPr txBox="1"/>
          <p:nvPr/>
        </p:nvSpPr>
        <p:spPr>
          <a:xfrm>
            <a:off x="603250" y="461804"/>
            <a:ext cx="8940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目录</a:t>
            </a:r>
          </a:p>
        </p:txBody>
      </p:sp>
      <p:sp>
        <p:nvSpPr>
          <p:cNvPr id="24" name="文本框 23"/>
          <p:cNvSpPr txBox="1"/>
          <p:nvPr/>
        </p:nvSpPr>
        <p:spPr>
          <a:xfrm>
            <a:off x="603250" y="1037411"/>
            <a:ext cx="1281430" cy="396240"/>
          </a:xfrm>
          <a:prstGeom prst="rect">
            <a:avLst/>
          </a:prstGeom>
          <a:noFill/>
        </p:spPr>
        <p:txBody>
          <a:bodyPr rtlCol="0" wrap="none">
            <a:spAutoFit/>
          </a:bodyPr>
          <a:lstStyle/>
          <a:p>
            <a:r>
              <a:rPr altLang="zh-CN" lang="en-US" sz="2000">
                <a:solidFill>
                  <a:schemeClr val="tx1">
                    <a:lumMod val="85000"/>
                    <a:lumOff val="15000"/>
                  </a:schemeClr>
                </a:solidFill>
                <a:latin charset="-122" panose="020b0300000000000000" pitchFamily="34" typeface="思源黑体 CN Light"/>
                <a:ea charset="-122" panose="020b0300000000000000" pitchFamily="34" typeface="思源黑体 CN Light"/>
              </a:rPr>
              <a:t>Contents</a:t>
            </a:r>
          </a:p>
        </p:txBody>
      </p:sp>
      <p:cxnSp>
        <p:nvCxnSpPr>
          <p:cNvPr id="25" name="直接连接符 24"/>
          <p:cNvCxnSpPr/>
          <p:nvPr/>
        </p:nvCxnSpPr>
        <p:spPr>
          <a:xfrm>
            <a:off x="710406" y="1006455"/>
            <a:ext cx="129256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913606" y="2466975"/>
            <a:ext cx="2413794" cy="1343025"/>
            <a:chOff x="913606" y="2466975"/>
            <a:chExt cx="2413794" cy="1343025"/>
          </a:xfrm>
        </p:grpSpPr>
        <p:sp>
          <p:nvSpPr>
            <p:cNvPr id="87" name="矩形 86"/>
            <p:cNvSpPr/>
            <p:nvPr/>
          </p:nvSpPr>
          <p:spPr>
            <a:xfrm>
              <a:off x="913606" y="2466975"/>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1" name="图片 100"/>
            <p:cNvPicPr>
              <a:picLocks noChangeAspect="1"/>
            </p:cNvPicPr>
            <p:nvPr/>
          </p:nvPicPr>
          <p:blipFill>
            <a:blip r:embed="rId3">
              <a:extLst>
                <a:ext uri="{28A0092B-C50C-407E-A947-70E740481C1C}">
                  <a14:useLocalDpi val="0"/>
                </a:ext>
              </a:extLst>
            </a:blip>
            <a:stretch>
              <a:fillRect/>
            </a:stretch>
          </p:blipFill>
          <p:spPr>
            <a:xfrm>
              <a:off x="1066455" y="2604710"/>
              <a:ext cx="762000" cy="762000"/>
            </a:xfrm>
            <a:prstGeom prst="rect">
              <a:avLst/>
            </a:prstGeom>
          </p:spPr>
        </p:pic>
        <p:sp>
          <p:nvSpPr>
            <p:cNvPr id="103" name="矩形 102"/>
            <p:cNvSpPr/>
            <p:nvPr/>
          </p:nvSpPr>
          <p:spPr>
            <a:xfrm>
              <a:off x="1053061" y="3425256"/>
              <a:ext cx="826887" cy="320040"/>
            </a:xfrm>
            <a:prstGeom prst="rect">
              <a:avLst/>
            </a:prstGeom>
          </p:spPr>
          <p:txBody>
            <a:bodyPr wrap="square">
              <a:spAutoFit/>
            </a:bodyPr>
            <a:lstStyle/>
            <a:p>
              <a:pP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标题一</a:t>
              </a:r>
            </a:p>
          </p:txBody>
        </p:sp>
        <p:cxnSp>
          <p:nvCxnSpPr>
            <p:cNvPr id="104" name="直接连接符 103"/>
            <p:cNvCxnSpPr/>
            <p:nvPr/>
          </p:nvCxnSpPr>
          <p:spPr>
            <a:xfrm flipH="1">
              <a:off x="2033165" y="2645618"/>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2084478" y="2572139"/>
              <a:ext cx="792480" cy="118872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一子标题</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二子标题</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三子标题</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四子标题</a:t>
              </a:r>
            </a:p>
          </p:txBody>
        </p:sp>
      </p:grpSp>
      <p:grpSp>
        <p:nvGrpSpPr>
          <p:cNvPr id="135" name="组合 134"/>
          <p:cNvGrpSpPr/>
          <p:nvPr/>
        </p:nvGrpSpPr>
        <p:grpSpPr>
          <a:xfrm>
            <a:off x="3529806" y="2466974"/>
            <a:ext cx="2413794" cy="1343025"/>
            <a:chOff x="3529806" y="2466974"/>
            <a:chExt cx="2413794" cy="1343025"/>
          </a:xfrm>
        </p:grpSpPr>
        <p:sp>
          <p:nvSpPr>
            <p:cNvPr id="88" name="矩形 87"/>
            <p:cNvSpPr/>
            <p:nvPr/>
          </p:nvSpPr>
          <p:spPr>
            <a:xfrm>
              <a:off x="3529806" y="2466974"/>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 name="图片 101"/>
            <p:cNvPicPr>
              <a:picLocks noChangeAspect="1"/>
            </p:cNvPicPr>
            <p:nvPr/>
          </p:nvPicPr>
          <p:blipFill>
            <a:blip r:embed="rId4">
              <a:extLst>
                <a:ext uri="{28A0092B-C50C-407E-A947-70E740481C1C}">
                  <a14:useLocalDpi val="0"/>
                </a:ext>
              </a:extLst>
            </a:blip>
            <a:stretch>
              <a:fillRect/>
            </a:stretch>
          </p:blipFill>
          <p:spPr>
            <a:xfrm>
              <a:off x="3703371" y="2604710"/>
              <a:ext cx="762000" cy="762000"/>
            </a:xfrm>
            <a:prstGeom prst="rect">
              <a:avLst/>
            </a:prstGeom>
          </p:spPr>
        </p:pic>
        <p:sp>
          <p:nvSpPr>
            <p:cNvPr id="106" name="矩形 105"/>
            <p:cNvSpPr/>
            <p:nvPr/>
          </p:nvSpPr>
          <p:spPr>
            <a:xfrm>
              <a:off x="3670864" y="3425256"/>
              <a:ext cx="826887" cy="320040"/>
            </a:xfrm>
            <a:prstGeom prst="rect">
              <a:avLst/>
            </a:prstGeom>
          </p:spPr>
          <p:txBody>
            <a:bodyPr wrap="square">
              <a:spAutoFit/>
            </a:bodyPr>
            <a:lstStyle/>
            <a:p>
              <a:pP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标题二</a:t>
              </a:r>
            </a:p>
          </p:txBody>
        </p:sp>
        <p:cxnSp>
          <p:nvCxnSpPr>
            <p:cNvPr id="107" name="直接连接符 106"/>
            <p:cNvCxnSpPr/>
            <p:nvPr/>
          </p:nvCxnSpPr>
          <p:spPr>
            <a:xfrm flipH="1">
              <a:off x="4652799" y="2651774"/>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4656678" y="2572139"/>
              <a:ext cx="792480" cy="118872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一子标题</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二子标题</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三子标题</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四子标题</a:t>
              </a:r>
            </a:p>
          </p:txBody>
        </p:sp>
      </p:grpSp>
      <p:grpSp>
        <p:nvGrpSpPr>
          <p:cNvPr id="134" name="组合 133"/>
          <p:cNvGrpSpPr/>
          <p:nvPr/>
        </p:nvGrpSpPr>
        <p:grpSpPr>
          <a:xfrm>
            <a:off x="6146006" y="2466973"/>
            <a:ext cx="2413794" cy="1343025"/>
            <a:chOff x="6146006" y="2466973"/>
            <a:chExt cx="2413794" cy="1343025"/>
          </a:xfrm>
        </p:grpSpPr>
        <p:sp>
          <p:nvSpPr>
            <p:cNvPr id="89" name="矩形 88"/>
            <p:cNvSpPr/>
            <p:nvPr/>
          </p:nvSpPr>
          <p:spPr>
            <a:xfrm>
              <a:off x="6146006" y="2466973"/>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0" name="图片 99"/>
            <p:cNvPicPr>
              <a:picLocks noChangeAspect="1"/>
            </p:cNvPicPr>
            <p:nvPr/>
          </p:nvPicPr>
          <p:blipFill>
            <a:blip r:embed="rId5">
              <a:extLst>
                <a:ext uri="{28A0092B-C50C-407E-A947-70E740481C1C}">
                  <a14:useLocalDpi val="0"/>
                </a:ext>
              </a:extLst>
            </a:blip>
            <a:stretch>
              <a:fillRect/>
            </a:stretch>
          </p:blipFill>
          <p:spPr>
            <a:xfrm>
              <a:off x="6318117" y="2604710"/>
              <a:ext cx="762000" cy="762000"/>
            </a:xfrm>
            <a:prstGeom prst="rect">
              <a:avLst/>
            </a:prstGeom>
          </p:spPr>
        </p:pic>
        <p:sp>
          <p:nvSpPr>
            <p:cNvPr id="109" name="矩形 108"/>
            <p:cNvSpPr/>
            <p:nvPr/>
          </p:nvSpPr>
          <p:spPr>
            <a:xfrm>
              <a:off x="6198819" y="3425256"/>
              <a:ext cx="1013839" cy="320040"/>
            </a:xfrm>
            <a:prstGeom prst="rect">
              <a:avLst/>
            </a:prstGeom>
          </p:spPr>
          <p:txBody>
            <a:bodyPr wrap="square">
              <a:spAutoFit/>
            </a:bodyPr>
            <a:lstStyle/>
            <a:p>
              <a:pP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域名服务</a:t>
              </a:r>
            </a:p>
          </p:txBody>
        </p:sp>
        <p:cxnSp>
          <p:nvCxnSpPr>
            <p:cNvPr id="110" name="直接连接符 109"/>
            <p:cNvCxnSpPr/>
            <p:nvPr/>
          </p:nvCxnSpPr>
          <p:spPr>
            <a:xfrm flipH="1">
              <a:off x="7265603" y="2651774"/>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7272496" y="2572139"/>
              <a:ext cx="792480" cy="91440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域名注册</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云解析</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域名备案</a:t>
              </a:r>
            </a:p>
          </p:txBody>
        </p:sp>
      </p:grpSp>
      <p:grpSp>
        <p:nvGrpSpPr>
          <p:cNvPr id="133" name="组合 132"/>
          <p:cNvGrpSpPr/>
          <p:nvPr/>
        </p:nvGrpSpPr>
        <p:grpSpPr>
          <a:xfrm>
            <a:off x="8762206" y="2466973"/>
            <a:ext cx="2413794" cy="1343025"/>
            <a:chOff x="8762206" y="2466973"/>
            <a:chExt cx="2413794" cy="1343025"/>
          </a:xfrm>
        </p:grpSpPr>
        <p:sp>
          <p:nvSpPr>
            <p:cNvPr id="90" name="矩形 89"/>
            <p:cNvSpPr/>
            <p:nvPr/>
          </p:nvSpPr>
          <p:spPr>
            <a:xfrm>
              <a:off x="8762206" y="2466973"/>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9" name="图片 98"/>
            <p:cNvPicPr>
              <a:picLocks noChangeAspect="1"/>
            </p:cNvPicPr>
            <p:nvPr/>
          </p:nvPicPr>
          <p:blipFill>
            <a:blip r:embed="rId6">
              <a:extLst>
                <a:ext uri="{28A0092B-C50C-407E-A947-70E740481C1C}">
                  <a14:useLocalDpi val="0"/>
                </a:ext>
              </a:extLst>
            </a:blip>
            <a:stretch>
              <a:fillRect/>
            </a:stretch>
          </p:blipFill>
          <p:spPr>
            <a:xfrm>
              <a:off x="8877300" y="2604710"/>
              <a:ext cx="762000" cy="762000"/>
            </a:xfrm>
            <a:prstGeom prst="rect">
              <a:avLst/>
            </a:prstGeom>
          </p:spPr>
        </p:pic>
        <p:sp>
          <p:nvSpPr>
            <p:cNvPr id="112" name="矩形 111"/>
            <p:cNvSpPr/>
            <p:nvPr/>
          </p:nvSpPr>
          <p:spPr>
            <a:xfrm>
              <a:off x="8938911" y="3425255"/>
              <a:ext cx="640750" cy="320040"/>
            </a:xfrm>
            <a:prstGeom prst="rect">
              <a:avLst/>
            </a:prstGeom>
          </p:spPr>
          <p:txBody>
            <a:bodyPr wrap="square">
              <a:spAutoFit/>
            </a:bodyPr>
            <a:lstStyle/>
            <a:p>
              <a:pPr algn="ct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安全</a:t>
              </a:r>
            </a:p>
          </p:txBody>
        </p:sp>
        <p:cxnSp>
          <p:nvCxnSpPr>
            <p:cNvPr id="113" name="直接连接符 112"/>
            <p:cNvCxnSpPr/>
            <p:nvPr/>
          </p:nvCxnSpPr>
          <p:spPr>
            <a:xfrm flipH="1">
              <a:off x="9878790" y="2634770"/>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9885686" y="2572139"/>
              <a:ext cx="1249680" cy="118872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云安全</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大禹分布式防御</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天御业务防护</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应用乐固</a:t>
              </a:r>
            </a:p>
          </p:txBody>
        </p:sp>
      </p:grpSp>
      <p:grpSp>
        <p:nvGrpSpPr>
          <p:cNvPr id="129" name="组合 128"/>
          <p:cNvGrpSpPr/>
          <p:nvPr/>
        </p:nvGrpSpPr>
        <p:grpSpPr>
          <a:xfrm>
            <a:off x="913606" y="3977461"/>
            <a:ext cx="2413794" cy="1343025"/>
            <a:chOff x="913606" y="3977461"/>
            <a:chExt cx="2413794" cy="1343025"/>
          </a:xfrm>
        </p:grpSpPr>
        <p:sp>
          <p:nvSpPr>
            <p:cNvPr id="91" name="矩形 90"/>
            <p:cNvSpPr/>
            <p:nvPr/>
          </p:nvSpPr>
          <p:spPr>
            <a:xfrm>
              <a:off x="913606" y="3977461"/>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8" name="图片 97"/>
            <p:cNvPicPr>
              <a:picLocks noChangeAspect="1"/>
            </p:cNvPicPr>
            <p:nvPr/>
          </p:nvPicPr>
          <p:blipFill>
            <a:blip r:embed="rId7">
              <a:extLst>
                <a:ext uri="{28A0092B-C50C-407E-A947-70E740481C1C}">
                  <a14:useLocalDpi val="0"/>
                </a:ext>
              </a:extLst>
            </a:blip>
            <a:stretch>
              <a:fillRect/>
            </a:stretch>
          </p:blipFill>
          <p:spPr>
            <a:xfrm>
              <a:off x="1017815" y="4179887"/>
              <a:ext cx="762000" cy="762000"/>
            </a:xfrm>
            <a:prstGeom prst="rect">
              <a:avLst/>
            </a:prstGeom>
          </p:spPr>
        </p:pic>
        <p:sp>
          <p:nvSpPr>
            <p:cNvPr id="115" name="矩形 114"/>
            <p:cNvSpPr/>
            <p:nvPr/>
          </p:nvSpPr>
          <p:spPr>
            <a:xfrm>
              <a:off x="1043017" y="4901995"/>
              <a:ext cx="826887" cy="320040"/>
            </a:xfrm>
            <a:prstGeom prst="rect">
              <a:avLst/>
            </a:prstGeom>
          </p:spPr>
          <p:txBody>
            <a:bodyPr wrap="square">
              <a:spAutoFit/>
            </a:bodyPr>
            <a:lstStyle/>
            <a:p>
              <a:pPr algn="ct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数据库</a:t>
              </a:r>
            </a:p>
          </p:txBody>
        </p:sp>
        <p:cxnSp>
          <p:nvCxnSpPr>
            <p:cNvPr id="116" name="直接连接符 115"/>
            <p:cNvCxnSpPr/>
            <p:nvPr/>
          </p:nvCxnSpPr>
          <p:spPr>
            <a:xfrm flipH="1">
              <a:off x="2023121" y="4122357"/>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2074434" y="4048878"/>
              <a:ext cx="992505" cy="118872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云数据库</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云存储redis</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MongoDB</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云缓存</a:t>
              </a:r>
            </a:p>
          </p:txBody>
        </p:sp>
      </p:grpSp>
      <p:grpSp>
        <p:nvGrpSpPr>
          <p:cNvPr id="137" name="组合 136"/>
          <p:cNvGrpSpPr/>
          <p:nvPr/>
        </p:nvGrpSpPr>
        <p:grpSpPr>
          <a:xfrm>
            <a:off x="3352557" y="3977460"/>
            <a:ext cx="2591043" cy="1343025"/>
            <a:chOff x="3352557" y="3977460"/>
            <a:chExt cx="2591043" cy="1343025"/>
          </a:xfrm>
        </p:grpSpPr>
        <p:grpSp>
          <p:nvGrpSpPr>
            <p:cNvPr id="130" name="组合 129"/>
            <p:cNvGrpSpPr/>
            <p:nvPr/>
          </p:nvGrpSpPr>
          <p:grpSpPr>
            <a:xfrm>
              <a:off x="3529806" y="3977460"/>
              <a:ext cx="2413794" cy="1343025"/>
              <a:chOff x="3529806" y="3977460"/>
              <a:chExt cx="2413794" cy="1343025"/>
            </a:xfrm>
          </p:grpSpPr>
          <p:sp>
            <p:nvSpPr>
              <p:cNvPr id="92" name="矩形 91"/>
              <p:cNvSpPr/>
              <p:nvPr/>
            </p:nvSpPr>
            <p:spPr>
              <a:xfrm>
                <a:off x="3529806" y="3977460"/>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7" name="图片 96"/>
              <p:cNvPicPr>
                <a:picLocks noChangeAspect="1"/>
              </p:cNvPicPr>
              <p:nvPr/>
            </p:nvPicPr>
            <p:blipFill>
              <a:blip r:embed="rId8">
                <a:extLst>
                  <a:ext uri="{28A0092B-C50C-407E-A947-70E740481C1C}">
                    <a14:useLocalDpi val="0"/>
                  </a:ext>
                </a:extLst>
              </a:blip>
              <a:stretch>
                <a:fillRect/>
              </a:stretch>
            </p:blipFill>
            <p:spPr>
              <a:xfrm>
                <a:off x="3707493" y="4152492"/>
                <a:ext cx="762000" cy="762000"/>
              </a:xfrm>
              <a:prstGeom prst="rect">
                <a:avLst/>
              </a:prstGeom>
            </p:spPr>
          </p:pic>
          <p:cxnSp>
            <p:nvCxnSpPr>
              <p:cNvPr id="119" name="直接连接符 118"/>
              <p:cNvCxnSpPr/>
              <p:nvPr/>
            </p:nvCxnSpPr>
            <p:spPr>
              <a:xfrm flipH="1">
                <a:off x="4656247" y="4131880"/>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4707560" y="4058401"/>
                <a:ext cx="1097280" cy="64008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对象存储服务</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CDN</a:t>
                </a:r>
              </a:p>
            </p:txBody>
          </p:sp>
        </p:grpSp>
        <p:sp>
          <p:nvSpPr>
            <p:cNvPr id="118" name="矩形 117"/>
            <p:cNvSpPr/>
            <p:nvPr/>
          </p:nvSpPr>
          <p:spPr>
            <a:xfrm>
              <a:off x="3352557" y="4911518"/>
              <a:ext cx="1474060" cy="320040"/>
            </a:xfrm>
            <a:prstGeom prst="rect">
              <a:avLst/>
            </a:prstGeom>
          </p:spPr>
          <p:txBody>
            <a:bodyPr wrap="square">
              <a:spAutoFit/>
            </a:bodyPr>
            <a:lstStyle/>
            <a:p>
              <a:pPr algn="ct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存储与CDN</a:t>
              </a:r>
            </a:p>
          </p:txBody>
        </p:sp>
      </p:grpSp>
      <p:grpSp>
        <p:nvGrpSpPr>
          <p:cNvPr id="136" name="组合 135"/>
          <p:cNvGrpSpPr/>
          <p:nvPr/>
        </p:nvGrpSpPr>
        <p:grpSpPr>
          <a:xfrm>
            <a:off x="5953058" y="3977459"/>
            <a:ext cx="2606742" cy="1343025"/>
            <a:chOff x="5953058" y="3977459"/>
            <a:chExt cx="2606742" cy="1343025"/>
          </a:xfrm>
        </p:grpSpPr>
        <p:grpSp>
          <p:nvGrpSpPr>
            <p:cNvPr id="131" name="组合 130"/>
            <p:cNvGrpSpPr/>
            <p:nvPr/>
          </p:nvGrpSpPr>
          <p:grpSpPr>
            <a:xfrm>
              <a:off x="6146006" y="3977459"/>
              <a:ext cx="2413794" cy="1343025"/>
              <a:chOff x="6146006" y="3977459"/>
              <a:chExt cx="2413794" cy="1343025"/>
            </a:xfrm>
          </p:grpSpPr>
          <p:sp>
            <p:nvSpPr>
              <p:cNvPr id="93" name="矩形 92"/>
              <p:cNvSpPr/>
              <p:nvPr/>
            </p:nvSpPr>
            <p:spPr>
              <a:xfrm>
                <a:off x="6146006" y="3977459"/>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6" name="图片 95"/>
              <p:cNvPicPr>
                <a:picLocks noChangeAspect="1"/>
              </p:cNvPicPr>
              <p:nvPr/>
            </p:nvPicPr>
            <p:blipFill>
              <a:blip r:embed="rId9">
                <a:extLst>
                  <a:ext uri="{28A0092B-C50C-407E-A947-70E740481C1C}">
                    <a14:useLocalDpi val="0"/>
                  </a:ext>
                </a:extLst>
              </a:blip>
              <a:stretch>
                <a:fillRect/>
              </a:stretch>
            </p:blipFill>
            <p:spPr>
              <a:xfrm>
                <a:off x="6325567" y="4152492"/>
                <a:ext cx="762000" cy="762000"/>
              </a:xfrm>
              <a:prstGeom prst="rect">
                <a:avLst/>
              </a:prstGeom>
            </p:spPr>
          </p:pic>
          <p:cxnSp>
            <p:nvCxnSpPr>
              <p:cNvPr id="122" name="直接连接符 121"/>
              <p:cNvCxnSpPr/>
              <p:nvPr/>
            </p:nvCxnSpPr>
            <p:spPr>
              <a:xfrm flipH="1">
                <a:off x="7256748" y="4113459"/>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7308060" y="4039981"/>
                <a:ext cx="792480" cy="118872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云服务器</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负载均衡</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私有网络</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专线接入</a:t>
                </a:r>
              </a:p>
            </p:txBody>
          </p:sp>
        </p:grpSp>
        <p:sp>
          <p:nvSpPr>
            <p:cNvPr id="121" name="矩形 120"/>
            <p:cNvSpPr/>
            <p:nvPr/>
          </p:nvSpPr>
          <p:spPr>
            <a:xfrm>
              <a:off x="5953058" y="4893098"/>
              <a:ext cx="1474060" cy="320040"/>
            </a:xfrm>
            <a:prstGeom prst="rect">
              <a:avLst/>
            </a:prstGeom>
          </p:spPr>
          <p:txBody>
            <a:bodyPr wrap="square">
              <a:spAutoFit/>
            </a:bodyPr>
            <a:lstStyle/>
            <a:p>
              <a:pPr algn="ct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计算与网络</a:t>
              </a:r>
            </a:p>
          </p:txBody>
        </p:sp>
      </p:grpSp>
      <p:grpSp>
        <p:nvGrpSpPr>
          <p:cNvPr id="132" name="组合 131"/>
          <p:cNvGrpSpPr/>
          <p:nvPr/>
        </p:nvGrpSpPr>
        <p:grpSpPr>
          <a:xfrm>
            <a:off x="8573119" y="3977459"/>
            <a:ext cx="2602881" cy="1343025"/>
            <a:chOff x="8573119" y="3977459"/>
            <a:chExt cx="2602881" cy="1343025"/>
          </a:xfrm>
        </p:grpSpPr>
        <p:sp>
          <p:nvSpPr>
            <p:cNvPr id="94" name="矩形 93"/>
            <p:cNvSpPr/>
            <p:nvPr/>
          </p:nvSpPr>
          <p:spPr>
            <a:xfrm>
              <a:off x="8762206" y="3977459"/>
              <a:ext cx="2413794" cy="1343025"/>
            </a:xfrm>
            <a:prstGeom prst="rect">
              <a:avLst/>
            </a:prstGeom>
            <a:solidFill>
              <a:schemeClr val="bg1"/>
            </a:solidFill>
            <a:ln>
              <a:noFill/>
            </a:ln>
            <a:effectLst>
              <a:outerShdw algn="tl" blurRad="12700" dir="2700000" dist="12700"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5" name="图片 94"/>
            <p:cNvPicPr>
              <a:picLocks noChangeAspect="1"/>
            </p:cNvPicPr>
            <p:nvPr/>
          </p:nvPicPr>
          <p:blipFill>
            <a:blip r:embed="rId10">
              <a:extLst>
                <a:ext uri="{28A0092B-C50C-407E-A947-70E740481C1C}">
                  <a14:useLocalDpi val="0"/>
                </a:ext>
              </a:extLst>
            </a:blip>
            <a:stretch>
              <a:fillRect/>
            </a:stretch>
          </p:blipFill>
          <p:spPr>
            <a:xfrm>
              <a:off x="8877300" y="4127500"/>
              <a:ext cx="762000" cy="762000"/>
            </a:xfrm>
            <a:prstGeom prst="rect">
              <a:avLst/>
            </a:prstGeom>
          </p:spPr>
        </p:pic>
        <p:sp>
          <p:nvSpPr>
            <p:cNvPr id="124" name="矩形 123"/>
            <p:cNvSpPr/>
            <p:nvPr/>
          </p:nvSpPr>
          <p:spPr>
            <a:xfrm>
              <a:off x="8573122" y="4899774"/>
              <a:ext cx="1474060" cy="320040"/>
            </a:xfrm>
            <a:prstGeom prst="rect">
              <a:avLst/>
            </a:prstGeom>
          </p:spPr>
          <p:txBody>
            <a:bodyPr wrap="square">
              <a:spAutoFit/>
            </a:bodyPr>
            <a:lstStyle/>
            <a:p>
              <a:pPr algn="ctr">
                <a:lnSpc>
                  <a:spcPts val="1800"/>
                </a:lnSpc>
              </a:pPr>
              <a:r>
                <a:rPr altLang="en-US" lang="zh-CN" smtClean="0" sz="1600">
                  <a:solidFill>
                    <a:schemeClr val="tx1">
                      <a:lumMod val="75000"/>
                      <a:lumOff val="25000"/>
                    </a:schemeClr>
                  </a:solidFill>
                  <a:latin charset="-122" panose="020b0300000000000000" pitchFamily="34" typeface="思源黑体 CN Light"/>
                  <a:ea charset="-122" panose="020b0300000000000000" pitchFamily="34" typeface="思源黑体 CN Light"/>
                </a:rPr>
                <a:t>监控</a:t>
              </a:r>
            </a:p>
          </p:txBody>
        </p:sp>
        <p:cxnSp>
          <p:nvCxnSpPr>
            <p:cNvPr id="125" name="直接连接符 124"/>
            <p:cNvCxnSpPr/>
            <p:nvPr/>
          </p:nvCxnSpPr>
          <p:spPr>
            <a:xfrm flipH="1">
              <a:off x="9876809" y="4120135"/>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9928123" y="4046656"/>
              <a:ext cx="792480" cy="914400"/>
            </a:xfrm>
            <a:prstGeom prst="rect">
              <a:avLst/>
            </a:prstGeom>
            <a:noFill/>
          </p:spPr>
          <p:txBody>
            <a:bodyPr rtlCol="0" wrap="none">
              <a:spAutoFit/>
            </a:bodyPr>
            <a:lstStyle/>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云监控</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云拔测</a:t>
              </a:r>
            </a:p>
            <a:p>
              <a:pPr>
                <a:lnSpc>
                  <a:spcPct val="150000"/>
                </a:lnSpc>
              </a:pPr>
              <a:r>
                <a:rPr altLang="en-US" lang="zh-CN" smtClean="0" sz="1200">
                  <a:solidFill>
                    <a:schemeClr val="bg1">
                      <a:lumMod val="50000"/>
                    </a:schemeClr>
                  </a:solidFill>
                  <a:latin charset="-122" panose="020b0300000000000000" pitchFamily="34" typeface="思源黑体 CN Light"/>
                  <a:ea charset="-122" panose="020b0300000000000000" pitchFamily="34" typeface="思源黑体 CN Light"/>
                </a:rPr>
                <a:t>蓝鲸平台</a:t>
              </a:r>
            </a:p>
          </p:txBody>
        </p:sp>
      </p:grpSp>
    </p:spTree>
    <p:extLst>
      <p:ext uri="{BB962C8B-B14F-4D97-AF65-F5344CB8AC3E}">
        <p14:creationId val="346478848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128"/>
                                        </p:tgtEl>
                                        <p:attrNameLst>
                                          <p:attrName>style.visibility</p:attrName>
                                        </p:attrNameLst>
                                      </p:cBhvr>
                                      <p:to>
                                        <p:strVal val="visible"/>
                                      </p:to>
                                    </p:set>
                                    <p:anim calcmode="lin" valueType="num">
                                      <p:cBhvr additive="base">
                                        <p:cTn dur="500" fill="hold" id="7"/>
                                        <p:tgtEl>
                                          <p:spTgt spid="128"/>
                                        </p:tgtEl>
                                        <p:attrNameLst>
                                          <p:attrName>ppt_x</p:attrName>
                                        </p:attrNameLst>
                                      </p:cBhvr>
                                      <p:tavLst>
                                        <p:tav tm="0">
                                          <p:val>
                                            <p:strVal val="#ppt_x"/>
                                          </p:val>
                                        </p:tav>
                                        <p:tav tm="100000">
                                          <p:val>
                                            <p:strVal val="#ppt_x"/>
                                          </p:val>
                                        </p:tav>
                                      </p:tavLst>
                                    </p:anim>
                                    <p:anim calcmode="lin" valueType="num">
                                      <p:cBhvr additive="base">
                                        <p:cTn dur="500" fill="hold" id="8"/>
                                        <p:tgtEl>
                                          <p:spTgt spid="128"/>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100"/>
                                  </p:stCondLst>
                                  <p:childTnLst>
                                    <p:set>
                                      <p:cBhvr>
                                        <p:cTn dur="1" fill="hold" id="10">
                                          <p:stCondLst>
                                            <p:cond delay="0"/>
                                          </p:stCondLst>
                                        </p:cTn>
                                        <p:tgtEl>
                                          <p:spTgt spid="135"/>
                                        </p:tgtEl>
                                        <p:attrNameLst>
                                          <p:attrName>style.visibility</p:attrName>
                                        </p:attrNameLst>
                                      </p:cBhvr>
                                      <p:to>
                                        <p:strVal val="visible"/>
                                      </p:to>
                                    </p:set>
                                    <p:anim calcmode="lin" valueType="num">
                                      <p:cBhvr additive="base">
                                        <p:cTn dur="500" fill="hold" id="11"/>
                                        <p:tgtEl>
                                          <p:spTgt spid="135"/>
                                        </p:tgtEl>
                                        <p:attrNameLst>
                                          <p:attrName>ppt_x</p:attrName>
                                        </p:attrNameLst>
                                      </p:cBhvr>
                                      <p:tavLst>
                                        <p:tav tm="0">
                                          <p:val>
                                            <p:strVal val="#ppt_x"/>
                                          </p:val>
                                        </p:tav>
                                        <p:tav tm="100000">
                                          <p:val>
                                            <p:strVal val="#ppt_x"/>
                                          </p:val>
                                        </p:tav>
                                      </p:tavLst>
                                    </p:anim>
                                    <p:anim calcmode="lin" valueType="num">
                                      <p:cBhvr additive="base">
                                        <p:cTn dur="500" fill="hold" id="12"/>
                                        <p:tgtEl>
                                          <p:spTgt spid="135"/>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00"/>
                                  </p:stCondLst>
                                  <p:childTnLst>
                                    <p:set>
                                      <p:cBhvr>
                                        <p:cTn dur="1" fill="hold" id="14">
                                          <p:stCondLst>
                                            <p:cond delay="0"/>
                                          </p:stCondLst>
                                        </p:cTn>
                                        <p:tgtEl>
                                          <p:spTgt spid="134"/>
                                        </p:tgtEl>
                                        <p:attrNameLst>
                                          <p:attrName>style.visibility</p:attrName>
                                        </p:attrNameLst>
                                      </p:cBhvr>
                                      <p:to>
                                        <p:strVal val="visible"/>
                                      </p:to>
                                    </p:set>
                                    <p:anim calcmode="lin" valueType="num">
                                      <p:cBhvr additive="base">
                                        <p:cTn dur="500" fill="hold" id="15"/>
                                        <p:tgtEl>
                                          <p:spTgt spid="134"/>
                                        </p:tgtEl>
                                        <p:attrNameLst>
                                          <p:attrName>ppt_x</p:attrName>
                                        </p:attrNameLst>
                                      </p:cBhvr>
                                      <p:tavLst>
                                        <p:tav tm="0">
                                          <p:val>
                                            <p:strVal val="#ppt_x"/>
                                          </p:val>
                                        </p:tav>
                                        <p:tav tm="100000">
                                          <p:val>
                                            <p:strVal val="#ppt_x"/>
                                          </p:val>
                                        </p:tav>
                                      </p:tavLst>
                                    </p:anim>
                                    <p:anim calcmode="lin" valueType="num">
                                      <p:cBhvr additive="base">
                                        <p:cTn dur="500" fill="hold" id="16"/>
                                        <p:tgtEl>
                                          <p:spTgt spid="134"/>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300"/>
                                  </p:stCondLst>
                                  <p:childTnLst>
                                    <p:set>
                                      <p:cBhvr>
                                        <p:cTn dur="1" fill="hold" id="18">
                                          <p:stCondLst>
                                            <p:cond delay="0"/>
                                          </p:stCondLst>
                                        </p:cTn>
                                        <p:tgtEl>
                                          <p:spTgt spid="133"/>
                                        </p:tgtEl>
                                        <p:attrNameLst>
                                          <p:attrName>style.visibility</p:attrName>
                                        </p:attrNameLst>
                                      </p:cBhvr>
                                      <p:to>
                                        <p:strVal val="visible"/>
                                      </p:to>
                                    </p:set>
                                    <p:anim calcmode="lin" valueType="num">
                                      <p:cBhvr additive="base">
                                        <p:cTn dur="500" fill="hold" id="19"/>
                                        <p:tgtEl>
                                          <p:spTgt spid="133"/>
                                        </p:tgtEl>
                                        <p:attrNameLst>
                                          <p:attrName>ppt_x</p:attrName>
                                        </p:attrNameLst>
                                      </p:cBhvr>
                                      <p:tavLst>
                                        <p:tav tm="0">
                                          <p:val>
                                            <p:strVal val="#ppt_x"/>
                                          </p:val>
                                        </p:tav>
                                        <p:tav tm="100000">
                                          <p:val>
                                            <p:strVal val="#ppt_x"/>
                                          </p:val>
                                        </p:tav>
                                      </p:tavLst>
                                    </p:anim>
                                    <p:anim calcmode="lin" valueType="num">
                                      <p:cBhvr additive="base">
                                        <p:cTn dur="500" fill="hold" id="20"/>
                                        <p:tgtEl>
                                          <p:spTgt spid="13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800"/>
                            </p:stCondLst>
                            <p:childTnLst>
                              <p:par>
                                <p:cTn decel="100000" fill="hold" id="22" nodeType="afterEffect" presetClass="entr" presetID="2" presetSubtype="1">
                                  <p:stCondLst>
                                    <p:cond delay="0"/>
                                  </p:stCondLst>
                                  <p:childTnLst>
                                    <p:set>
                                      <p:cBhvr>
                                        <p:cTn dur="1" fill="hold" id="23">
                                          <p:stCondLst>
                                            <p:cond delay="0"/>
                                          </p:stCondLst>
                                        </p:cTn>
                                        <p:tgtEl>
                                          <p:spTgt spid="129"/>
                                        </p:tgtEl>
                                        <p:attrNameLst>
                                          <p:attrName>style.visibility</p:attrName>
                                        </p:attrNameLst>
                                      </p:cBhvr>
                                      <p:to>
                                        <p:strVal val="visible"/>
                                      </p:to>
                                    </p:set>
                                    <p:anim calcmode="lin" valueType="num">
                                      <p:cBhvr additive="base">
                                        <p:cTn dur="500" fill="hold" id="24"/>
                                        <p:tgtEl>
                                          <p:spTgt spid="129"/>
                                        </p:tgtEl>
                                        <p:attrNameLst>
                                          <p:attrName>ppt_x</p:attrName>
                                        </p:attrNameLst>
                                      </p:cBhvr>
                                      <p:tavLst>
                                        <p:tav tm="0">
                                          <p:val>
                                            <p:strVal val="#ppt_x"/>
                                          </p:val>
                                        </p:tav>
                                        <p:tav tm="100000">
                                          <p:val>
                                            <p:strVal val="#ppt_x"/>
                                          </p:val>
                                        </p:tav>
                                      </p:tavLst>
                                    </p:anim>
                                    <p:anim calcmode="lin" valueType="num">
                                      <p:cBhvr additive="base">
                                        <p:cTn dur="500" fill="hold" id="25"/>
                                        <p:tgtEl>
                                          <p:spTgt spid="129"/>
                                        </p:tgtEl>
                                        <p:attrNameLst>
                                          <p:attrName>ppt_y</p:attrName>
                                        </p:attrNameLst>
                                      </p:cBhvr>
                                      <p:tavLst>
                                        <p:tav tm="0">
                                          <p:val>
                                            <p:strVal val="0-#ppt_h/2"/>
                                          </p:val>
                                        </p:tav>
                                        <p:tav tm="100000">
                                          <p:val>
                                            <p:strVal val="#ppt_y"/>
                                          </p:val>
                                        </p:tav>
                                      </p:tavLst>
                                    </p:anim>
                                  </p:childTnLst>
                                </p:cTn>
                              </p:par>
                              <p:par>
                                <p:cTn decel="100000" fill="hold" id="26" nodeType="withEffect" presetClass="entr" presetID="2" presetSubtype="1">
                                  <p:stCondLst>
                                    <p:cond delay="100"/>
                                  </p:stCondLst>
                                  <p:childTnLst>
                                    <p:set>
                                      <p:cBhvr>
                                        <p:cTn dur="1" fill="hold" id="27">
                                          <p:stCondLst>
                                            <p:cond delay="0"/>
                                          </p:stCondLst>
                                        </p:cTn>
                                        <p:tgtEl>
                                          <p:spTgt spid="137"/>
                                        </p:tgtEl>
                                        <p:attrNameLst>
                                          <p:attrName>style.visibility</p:attrName>
                                        </p:attrNameLst>
                                      </p:cBhvr>
                                      <p:to>
                                        <p:strVal val="visible"/>
                                      </p:to>
                                    </p:set>
                                    <p:anim calcmode="lin" valueType="num">
                                      <p:cBhvr additive="base">
                                        <p:cTn dur="500" fill="hold" id="28"/>
                                        <p:tgtEl>
                                          <p:spTgt spid="137"/>
                                        </p:tgtEl>
                                        <p:attrNameLst>
                                          <p:attrName>ppt_x</p:attrName>
                                        </p:attrNameLst>
                                      </p:cBhvr>
                                      <p:tavLst>
                                        <p:tav tm="0">
                                          <p:val>
                                            <p:strVal val="#ppt_x"/>
                                          </p:val>
                                        </p:tav>
                                        <p:tav tm="100000">
                                          <p:val>
                                            <p:strVal val="#ppt_x"/>
                                          </p:val>
                                        </p:tav>
                                      </p:tavLst>
                                    </p:anim>
                                    <p:anim calcmode="lin" valueType="num">
                                      <p:cBhvr additive="base">
                                        <p:cTn dur="500" fill="hold" id="29"/>
                                        <p:tgtEl>
                                          <p:spTgt spid="137"/>
                                        </p:tgtEl>
                                        <p:attrNameLst>
                                          <p:attrName>ppt_y</p:attrName>
                                        </p:attrNameLst>
                                      </p:cBhvr>
                                      <p:tavLst>
                                        <p:tav tm="0">
                                          <p:val>
                                            <p:strVal val="0-#ppt_h/2"/>
                                          </p:val>
                                        </p:tav>
                                        <p:tav tm="100000">
                                          <p:val>
                                            <p:strVal val="#ppt_y"/>
                                          </p:val>
                                        </p:tav>
                                      </p:tavLst>
                                    </p:anim>
                                  </p:childTnLst>
                                </p:cTn>
                              </p:par>
                              <p:par>
                                <p:cTn decel="100000" fill="hold" id="30" nodeType="withEffect" presetClass="entr" presetID="2" presetSubtype="1">
                                  <p:stCondLst>
                                    <p:cond delay="200"/>
                                  </p:stCondLst>
                                  <p:childTnLst>
                                    <p:set>
                                      <p:cBhvr>
                                        <p:cTn dur="1" fill="hold" id="31">
                                          <p:stCondLst>
                                            <p:cond delay="0"/>
                                          </p:stCondLst>
                                        </p:cTn>
                                        <p:tgtEl>
                                          <p:spTgt spid="136"/>
                                        </p:tgtEl>
                                        <p:attrNameLst>
                                          <p:attrName>style.visibility</p:attrName>
                                        </p:attrNameLst>
                                      </p:cBhvr>
                                      <p:to>
                                        <p:strVal val="visible"/>
                                      </p:to>
                                    </p:set>
                                    <p:anim calcmode="lin" valueType="num">
                                      <p:cBhvr additive="base">
                                        <p:cTn dur="500" fill="hold" id="32"/>
                                        <p:tgtEl>
                                          <p:spTgt spid="136"/>
                                        </p:tgtEl>
                                        <p:attrNameLst>
                                          <p:attrName>ppt_x</p:attrName>
                                        </p:attrNameLst>
                                      </p:cBhvr>
                                      <p:tavLst>
                                        <p:tav tm="0">
                                          <p:val>
                                            <p:strVal val="#ppt_x"/>
                                          </p:val>
                                        </p:tav>
                                        <p:tav tm="100000">
                                          <p:val>
                                            <p:strVal val="#ppt_x"/>
                                          </p:val>
                                        </p:tav>
                                      </p:tavLst>
                                    </p:anim>
                                    <p:anim calcmode="lin" valueType="num">
                                      <p:cBhvr additive="base">
                                        <p:cTn dur="500" fill="hold" id="33"/>
                                        <p:tgtEl>
                                          <p:spTgt spid="136"/>
                                        </p:tgtEl>
                                        <p:attrNameLst>
                                          <p:attrName>ppt_y</p:attrName>
                                        </p:attrNameLst>
                                      </p:cBhvr>
                                      <p:tavLst>
                                        <p:tav tm="0">
                                          <p:val>
                                            <p:strVal val="0-#ppt_h/2"/>
                                          </p:val>
                                        </p:tav>
                                        <p:tav tm="100000">
                                          <p:val>
                                            <p:strVal val="#ppt_y"/>
                                          </p:val>
                                        </p:tav>
                                      </p:tavLst>
                                    </p:anim>
                                  </p:childTnLst>
                                </p:cTn>
                              </p:par>
                              <p:par>
                                <p:cTn decel="100000" fill="hold" id="34" nodeType="withEffect" presetClass="entr" presetID="2" presetSubtype="1">
                                  <p:stCondLst>
                                    <p:cond delay="300"/>
                                  </p:stCondLst>
                                  <p:childTnLst>
                                    <p:set>
                                      <p:cBhvr>
                                        <p:cTn dur="1" fill="hold" id="35">
                                          <p:stCondLst>
                                            <p:cond delay="0"/>
                                          </p:stCondLst>
                                        </p:cTn>
                                        <p:tgtEl>
                                          <p:spTgt spid="132"/>
                                        </p:tgtEl>
                                        <p:attrNameLst>
                                          <p:attrName>style.visibility</p:attrName>
                                        </p:attrNameLst>
                                      </p:cBhvr>
                                      <p:to>
                                        <p:strVal val="visible"/>
                                      </p:to>
                                    </p:set>
                                    <p:anim calcmode="lin" valueType="num">
                                      <p:cBhvr additive="base">
                                        <p:cTn dur="500" fill="hold" id="36"/>
                                        <p:tgtEl>
                                          <p:spTgt spid="132"/>
                                        </p:tgtEl>
                                        <p:attrNameLst>
                                          <p:attrName>ppt_x</p:attrName>
                                        </p:attrNameLst>
                                      </p:cBhvr>
                                      <p:tavLst>
                                        <p:tav tm="0">
                                          <p:val>
                                            <p:strVal val="#ppt_x"/>
                                          </p:val>
                                        </p:tav>
                                        <p:tav tm="100000">
                                          <p:val>
                                            <p:strVal val="#ppt_x"/>
                                          </p:val>
                                        </p:tav>
                                      </p:tavLst>
                                    </p:anim>
                                    <p:anim calcmode="lin" valueType="num">
                                      <p:cBhvr additive="base">
                                        <p:cTn dur="500" fill="hold" id="37"/>
                                        <p:tgtEl>
                                          <p:spTgt spid="1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4330700"/>
          </a:xfrm>
          <a:prstGeom prst="rect">
            <a:avLst/>
          </a:prstGeom>
        </p:spPr>
      </p:pic>
      <p:sp>
        <p:nvSpPr>
          <p:cNvPr id="3" name="文本框 2"/>
          <p:cNvSpPr txBox="1"/>
          <p:nvPr/>
        </p:nvSpPr>
        <p:spPr>
          <a:xfrm>
            <a:off x="603250" y="461804"/>
            <a:ext cx="16052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公司介绍</a:t>
            </a:r>
          </a:p>
        </p:txBody>
      </p:sp>
      <p:sp>
        <p:nvSpPr>
          <p:cNvPr id="4" name="文本框 3"/>
          <p:cNvSpPr txBox="1"/>
          <p:nvPr/>
        </p:nvSpPr>
        <p:spPr>
          <a:xfrm>
            <a:off x="603250" y="1037411"/>
            <a:ext cx="2203767" cy="396240"/>
          </a:xfrm>
          <a:prstGeom prst="rect">
            <a:avLst/>
          </a:prstGeom>
          <a:noFill/>
        </p:spPr>
        <p:txBody>
          <a:bodyPr rtlCol="0" wrap="none">
            <a:spAutoFit/>
          </a:bodyPr>
          <a:lstStyle/>
          <a:p>
            <a:r>
              <a:rPr altLang="zh-CN" lang="en-US" sz="2000">
                <a:solidFill>
                  <a:schemeClr val="tx1">
                    <a:lumMod val="85000"/>
                    <a:lumOff val="15000"/>
                  </a:schemeClr>
                </a:solidFill>
                <a:latin charset="-122" panose="020b0300000000000000" pitchFamily="34" typeface="思源黑体 CN Light"/>
                <a:ea charset="-122" panose="020b0300000000000000" pitchFamily="34" typeface="思源黑体 CN Light"/>
              </a:rPr>
              <a:t>Company Profile</a:t>
            </a:r>
          </a:p>
        </p:txBody>
      </p:sp>
      <p:cxnSp>
        <p:nvCxnSpPr>
          <p:cNvPr id="5" name="直接连接符 4"/>
          <p:cNvCxnSpPr/>
          <p:nvPr/>
        </p:nvCxnSpPr>
        <p:spPr>
          <a:xfrm>
            <a:off x="710406" y="1006455"/>
            <a:ext cx="1893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9" name="图片 58"/>
          <p:cNvPicPr>
            <a:picLocks noChangeAspect="1"/>
          </p:cNvPicPr>
          <p:nvPr/>
        </p:nvPicPr>
        <p:blipFill>
          <a:blip r:embed="rId3">
            <a:extLst>
              <a:ext uri="{28A0092B-C50C-407E-A947-70E740481C1C}">
                <a14:useLocalDpi val="0"/>
              </a:ext>
            </a:extLst>
          </a:blip>
          <a:srcRect t="35943"/>
          <a:stretch>
            <a:fillRect/>
          </a:stretch>
        </p:blipFill>
        <p:spPr>
          <a:xfrm>
            <a:off x="1878013" y="4149940"/>
            <a:ext cx="8362950" cy="1750542"/>
          </a:xfrm>
          <a:prstGeom prst="rect">
            <a:avLst/>
          </a:prstGeom>
        </p:spPr>
      </p:pic>
      <p:pic>
        <p:nvPicPr>
          <p:cNvPr id="60" name="图片 59"/>
          <p:cNvPicPr>
            <a:picLocks noChangeAspect="1"/>
          </p:cNvPicPr>
          <p:nvPr/>
        </p:nvPicPr>
        <p:blipFill>
          <a:blip r:embed="rId3">
            <a:extLst>
              <a:ext uri="{28A0092B-C50C-407E-A947-70E740481C1C}">
                <a14:useLocalDpi val="0"/>
              </a:ext>
            </a:extLst>
          </a:blip>
          <a:srcRect b="68880" l="4290" r="86826" t="4282"/>
          <a:stretch>
            <a:fillRect/>
          </a:stretch>
        </p:blipFill>
        <p:spPr>
          <a:xfrm>
            <a:off x="7374150" y="4451545"/>
            <a:ext cx="742950" cy="733425"/>
          </a:xfrm>
          <a:prstGeom prst="rect">
            <a:avLst/>
          </a:prstGeom>
        </p:spPr>
      </p:pic>
      <p:sp>
        <p:nvSpPr>
          <p:cNvPr id="61" name="矩形 60"/>
          <p:cNvSpPr/>
          <p:nvPr/>
        </p:nvSpPr>
        <p:spPr>
          <a:xfrm>
            <a:off x="1877695" y="2286466"/>
            <a:ext cx="8363162" cy="1188720"/>
          </a:xfrm>
          <a:prstGeom prst="rect">
            <a:avLst/>
          </a:prstGeom>
        </p:spPr>
        <p:txBody>
          <a:bodyPr wrap="square">
            <a:spAutoFit/>
          </a:bodyPr>
          <a:lstStyle/>
          <a:p>
            <a:pPr>
              <a:lnSpc>
                <a:spcPct val="150000"/>
              </a:lnSpc>
              <a:spcAft>
                <a:spcPts val="1200"/>
              </a:spcAft>
            </a:pPr>
            <a:r>
              <a:rPr altLang="en-US" lang="zh-CN" sz="1600">
                <a:solidFill>
                  <a:srgbClr val="006ECC"/>
                </a:solidFill>
                <a:latin charset="-122" panose="020b0503020204020204" pitchFamily="34" typeface="微软雅黑"/>
                <a:ea charset="-122" panose="020b0503020204020204" pitchFamily="34" typeface="微软雅黑"/>
              </a:rPr>
              <a:t>蓝计划PPT致力于为互联网行业提供演示服务，擅长融资、创业、招商、企业宣传类型PPT，有专业的互联网产品经理梳理演示思路，策划每一个细节。专业的设计师为你提供多种风格，追求极致演示，轻易不说完美。</a:t>
            </a:r>
          </a:p>
        </p:txBody>
      </p:sp>
    </p:spTree>
    <p:extLst>
      <p:ext uri="{BB962C8B-B14F-4D97-AF65-F5344CB8AC3E}">
        <p14:creationId val="849544054"/>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iterate type="lt">
                                    <p:tmPct val="20000"/>
                                  </p:iterate>
                                  <p:childTnLst>
                                    <p:set>
                                      <p:cBhvr>
                                        <p:cTn dur="1" fill="hold" id="6">
                                          <p:stCondLst>
                                            <p:cond delay="0"/>
                                          </p:stCondLst>
                                        </p:cTn>
                                        <p:tgtEl>
                                          <p:spTgt spid="61"/>
                                        </p:tgtEl>
                                        <p:attrNameLst>
                                          <p:attrName>style.visibility</p:attrName>
                                        </p:attrNameLst>
                                      </p:cBhvr>
                                      <p:to>
                                        <p:strVal val="visible"/>
                                      </p:to>
                                    </p:set>
                                    <p:animEffect filter="fade" transition="in">
                                      <p:cBhvr>
                                        <p:cTn dur="150" id="7"/>
                                        <p:tgtEl>
                                          <p:spTgt spid="61"/>
                                        </p:tgtEl>
                                      </p:cBhvr>
                                    </p:animEffect>
                                  </p:childTnLst>
                                </p:cTn>
                              </p:par>
                              <p:par>
                                <p:cTn fill="hold" id="8" nodeType="withEffect" presetClass="entr" presetID="42" presetSubtype="0">
                                  <p:stCondLst>
                                    <p:cond delay="0"/>
                                  </p:stCondLst>
                                  <p:childTnLst>
                                    <p:set>
                                      <p:cBhvr>
                                        <p:cTn dur="1" fill="hold" id="9">
                                          <p:stCondLst>
                                            <p:cond delay="0"/>
                                          </p:stCondLst>
                                        </p:cTn>
                                        <p:tgtEl>
                                          <p:spTgt spid="59"/>
                                        </p:tgtEl>
                                        <p:attrNameLst>
                                          <p:attrName>style.visibility</p:attrName>
                                        </p:attrNameLst>
                                      </p:cBhvr>
                                      <p:to>
                                        <p:strVal val="visible"/>
                                      </p:to>
                                    </p:set>
                                    <p:animEffect filter="fade" transition="in">
                                      <p:cBhvr>
                                        <p:cTn dur="500" id="10"/>
                                        <p:tgtEl>
                                          <p:spTgt spid="59"/>
                                        </p:tgtEl>
                                      </p:cBhvr>
                                    </p:animEffect>
                                    <p:anim calcmode="lin" valueType="num">
                                      <p:cBhvr>
                                        <p:cTn dur="500" fill="hold" id="11"/>
                                        <p:tgtEl>
                                          <p:spTgt spid="59"/>
                                        </p:tgtEl>
                                        <p:attrNameLst>
                                          <p:attrName>ppt_x</p:attrName>
                                        </p:attrNameLst>
                                      </p:cBhvr>
                                      <p:tavLst>
                                        <p:tav tm="0">
                                          <p:val>
                                            <p:strVal val="#ppt_x"/>
                                          </p:val>
                                        </p:tav>
                                        <p:tav tm="100000">
                                          <p:val>
                                            <p:strVal val="#ppt_x"/>
                                          </p:val>
                                        </p:tav>
                                      </p:tavLst>
                                    </p:anim>
                                    <p:anim calcmode="lin" valueType="num">
                                      <p:cBhvr>
                                        <p:cTn dur="500" fill="hold" id="12"/>
                                        <p:tgtEl>
                                          <p:spTgt spid="59"/>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500"/>
                            </p:stCondLst>
                            <p:childTnLst>
                              <p:par>
                                <p:cTn decel="100000" fill="hold" id="14" nodeType="afterEffect" presetClass="entr" presetID="49" presetSubtype="0">
                                  <p:stCondLst>
                                    <p:cond delay="0"/>
                                  </p:stCondLst>
                                  <p:childTnLst>
                                    <p:set>
                                      <p:cBhvr>
                                        <p:cTn dur="1" fill="hold" id="15">
                                          <p:stCondLst>
                                            <p:cond delay="0"/>
                                          </p:stCondLst>
                                        </p:cTn>
                                        <p:tgtEl>
                                          <p:spTgt spid="60"/>
                                        </p:tgtEl>
                                        <p:attrNameLst>
                                          <p:attrName>style.visibility</p:attrName>
                                        </p:attrNameLst>
                                      </p:cBhvr>
                                      <p:to>
                                        <p:strVal val="visible"/>
                                      </p:to>
                                    </p:set>
                                    <p:anim calcmode="lin" valueType="num">
                                      <p:cBhvr>
                                        <p:cTn dur="500" fill="hold" id="16"/>
                                        <p:tgtEl>
                                          <p:spTgt spid="60"/>
                                        </p:tgtEl>
                                        <p:attrNameLst>
                                          <p:attrName>ppt_w</p:attrName>
                                        </p:attrNameLst>
                                      </p:cBhvr>
                                      <p:tavLst>
                                        <p:tav tm="0">
                                          <p:val>
                                            <p:fltVal val="0"/>
                                          </p:val>
                                        </p:tav>
                                        <p:tav tm="100000">
                                          <p:val>
                                            <p:strVal val="#ppt_w"/>
                                          </p:val>
                                        </p:tav>
                                      </p:tavLst>
                                    </p:anim>
                                    <p:anim calcmode="lin" valueType="num">
                                      <p:cBhvr>
                                        <p:cTn dur="500" fill="hold" id="17"/>
                                        <p:tgtEl>
                                          <p:spTgt spid="60"/>
                                        </p:tgtEl>
                                        <p:attrNameLst>
                                          <p:attrName>ppt_h</p:attrName>
                                        </p:attrNameLst>
                                      </p:cBhvr>
                                      <p:tavLst>
                                        <p:tav tm="0">
                                          <p:val>
                                            <p:fltVal val="0"/>
                                          </p:val>
                                        </p:tav>
                                        <p:tav tm="100000">
                                          <p:val>
                                            <p:strVal val="#ppt_h"/>
                                          </p:val>
                                        </p:tav>
                                      </p:tavLst>
                                    </p:anim>
                                    <p:anim calcmode="lin" valueType="num">
                                      <p:cBhvr>
                                        <p:cTn dur="500" fill="hold" id="18"/>
                                        <p:tgtEl>
                                          <p:spTgt spid="60"/>
                                        </p:tgtEl>
                                        <p:attrNameLst>
                                          <p:attrName>style.rotation</p:attrName>
                                        </p:attrNameLst>
                                      </p:cBhvr>
                                      <p:tavLst>
                                        <p:tav tm="0">
                                          <p:val>
                                            <p:fltVal val="360"/>
                                          </p:val>
                                        </p:tav>
                                        <p:tav tm="100000">
                                          <p:val>
                                            <p:fltVal val="0"/>
                                          </p:val>
                                        </p:tav>
                                      </p:tavLst>
                                    </p:anim>
                                    <p:animEffect filter="fade" transition="in">
                                      <p:cBhvr>
                                        <p:cTn dur="500" id="19"/>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603250" y="500348"/>
            <a:ext cx="33832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我们的业务覆盖全球</a:t>
            </a:r>
          </a:p>
        </p:txBody>
      </p:sp>
      <p:sp>
        <p:nvSpPr>
          <p:cNvPr id="4" name="文本框 3"/>
          <p:cNvSpPr txBox="1"/>
          <p:nvPr/>
        </p:nvSpPr>
        <p:spPr>
          <a:xfrm>
            <a:off x="603250" y="1075955"/>
            <a:ext cx="1759267" cy="396240"/>
          </a:xfrm>
          <a:prstGeom prst="rect">
            <a:avLst/>
          </a:prstGeom>
          <a:noFill/>
        </p:spPr>
        <p:txBody>
          <a:bodyPr rtlCol="0" wrap="none">
            <a:spAutoFit/>
          </a:bodyPr>
          <a:lstStyle/>
          <a:p>
            <a:r>
              <a:rPr altLang="zh-CN" lang="en-US" sz="2000">
                <a:solidFill>
                  <a:schemeClr val="tx1">
                    <a:lumMod val="85000"/>
                    <a:lumOff val="15000"/>
                  </a:schemeClr>
                </a:solidFill>
                <a:latin charset="-122" panose="020b0300000000000000" pitchFamily="34" typeface="思源黑体 CN Light"/>
                <a:ea charset="-122" panose="020b0300000000000000" pitchFamily="34" typeface="思源黑体 CN Light"/>
              </a:rPr>
              <a:t>Our business</a:t>
            </a:r>
          </a:p>
        </p:txBody>
      </p:sp>
      <p:cxnSp>
        <p:nvCxnSpPr>
          <p:cNvPr id="6" name="直接连接符 5"/>
          <p:cNvCxnSpPr/>
          <p:nvPr/>
        </p:nvCxnSpPr>
        <p:spPr>
          <a:xfrm>
            <a:off x="710406" y="1044999"/>
            <a:ext cx="31051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811663" y="1939668"/>
            <a:ext cx="1537600" cy="1138774"/>
            <a:chOff x="666750" y="2813476"/>
            <a:chExt cx="1537600" cy="1138774"/>
          </a:xfrm>
        </p:grpSpPr>
        <p:sp>
          <p:nvSpPr>
            <p:cNvPr id="7" name="文本框 6"/>
            <p:cNvSpPr txBox="1"/>
            <p:nvPr/>
          </p:nvSpPr>
          <p:spPr>
            <a:xfrm>
              <a:off x="666750" y="2813476"/>
              <a:ext cx="1522730" cy="822960"/>
            </a:xfrm>
            <a:prstGeom prst="rect">
              <a:avLst/>
            </a:prstGeom>
            <a:noFill/>
          </p:spPr>
          <p:txBody>
            <a:bodyPr rtlCol="0" wrap="none">
              <a:spAutoFit/>
            </a:bodyPr>
            <a:lstStyle/>
            <a:p>
              <a:r>
                <a:rPr altLang="zh-CN" lang="en-US" smtClean="0" sz="4800">
                  <a:solidFill>
                    <a:schemeClr val="bg1">
                      <a:lumMod val="50000"/>
                    </a:schemeClr>
                  </a:solidFill>
                  <a:latin charset="-122" panose="02010600030101010101" pitchFamily="2" typeface="等线 Light"/>
                  <a:ea charset="-122" panose="02010600030101010101" pitchFamily="2" typeface="等线 Light"/>
                </a:rPr>
                <a:t>400+</a:t>
              </a:r>
            </a:p>
          </p:txBody>
        </p:sp>
        <p:sp>
          <p:nvSpPr>
            <p:cNvPr id="8" name="文本框 7"/>
            <p:cNvSpPr txBox="1"/>
            <p:nvPr/>
          </p:nvSpPr>
          <p:spPr>
            <a:xfrm>
              <a:off x="864954" y="3644473"/>
              <a:ext cx="1071880" cy="304800"/>
            </a:xfrm>
            <a:prstGeom prst="rect">
              <a:avLst/>
            </a:prstGeom>
            <a:noFill/>
          </p:spPr>
          <p:txBody>
            <a:bodyPr rtlCol="0" wrap="none">
              <a:spAutoFit/>
            </a:bodyPr>
            <a:lstStyle/>
            <a:p>
              <a:r>
                <a:rPr altLang="en-US" lang="zh-CN" smtClean="0" sz="1400">
                  <a:solidFill>
                    <a:schemeClr val="bg1">
                      <a:lumMod val="50000"/>
                    </a:schemeClr>
                  </a:solidFill>
                  <a:latin charset="-122" panose="020b0300000000000000" pitchFamily="34" typeface="思源黑体 CN Light"/>
                  <a:ea charset="-122" panose="020b0300000000000000" pitchFamily="34" typeface="思源黑体 CN Light"/>
                </a:rPr>
                <a:t>请输入文字</a:t>
              </a:r>
            </a:p>
          </p:txBody>
        </p:sp>
        <p:cxnSp>
          <p:nvCxnSpPr>
            <p:cNvPr id="10" name="直接连接符 9"/>
            <p:cNvCxnSpPr/>
            <p:nvPr/>
          </p:nvCxnSpPr>
          <p:spPr>
            <a:xfrm>
              <a:off x="773906" y="3570654"/>
              <a:ext cx="126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010150" y="0"/>
            <a:ext cx="6858000" cy="6858000"/>
            <a:chOff x="5010150" y="0"/>
            <a:chExt cx="6858000" cy="685800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010150" y="0"/>
              <a:ext cx="6858000" cy="6858000"/>
            </a:xfrm>
            <a:prstGeom prst="rect">
              <a:avLst/>
            </a:prstGeom>
          </p:spPr>
        </p:pic>
        <p:sp>
          <p:nvSpPr>
            <p:cNvPr id="12" name="圆角矩形 11"/>
            <p:cNvSpPr/>
            <p:nvPr/>
          </p:nvSpPr>
          <p:spPr>
            <a:xfrm>
              <a:off x="9910763" y="1777743"/>
              <a:ext cx="1577117" cy="715224"/>
            </a:xfrm>
            <a:prstGeom prst="roundRect">
              <a:avLst>
                <a:gd fmla="val 1685" name="adj"/>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0075650" y="1880532"/>
              <a:ext cx="1437837" cy="548640"/>
            </a:xfrm>
            <a:prstGeom prst="rect">
              <a:avLst/>
            </a:prstGeom>
            <a:noFill/>
          </p:spPr>
          <p:txBody>
            <a:bodyPr rtlCol="0" wrap="square">
              <a:spAutoFit/>
            </a:bodyPr>
            <a:lstStyle/>
            <a:p>
              <a:r>
                <a:rPr altLang="en-US" lang="zh-CN" sz="1000">
                  <a:solidFill>
                    <a:schemeClr val="bg1">
                      <a:lumMod val="50000"/>
                    </a:schemeClr>
                  </a:solidFill>
                  <a:latin charset="-122" panose="020b0300000000000000" pitchFamily="34" typeface="思源黑体 CN Light"/>
                  <a:ea charset="-122" panose="020b0300000000000000" pitchFamily="34" typeface="思源黑体 CN Light"/>
                </a:rPr>
                <a:t>这里是一段文字描述这里是一段文字描述</a:t>
              </a:r>
            </a:p>
            <a:p>
              <a:r>
                <a:rPr altLang="en-US" lang="zh-CN" sz="1000">
                  <a:solidFill>
                    <a:schemeClr val="bg1">
                      <a:lumMod val="50000"/>
                    </a:schemeClr>
                  </a:solidFill>
                  <a:latin charset="-122" panose="020b0300000000000000" pitchFamily="34" typeface="思源黑体 CN Light"/>
                  <a:ea charset="-122" panose="020b0300000000000000" pitchFamily="34" typeface="思源黑体 CN Light"/>
                </a:rPr>
                <a:t>这里是一段文字描述</a:t>
              </a:r>
            </a:p>
          </p:txBody>
        </p:sp>
      </p:grpSp>
      <p:grpSp>
        <p:nvGrpSpPr>
          <p:cNvPr id="21" name="组合 20"/>
          <p:cNvGrpSpPr/>
          <p:nvPr/>
        </p:nvGrpSpPr>
        <p:grpSpPr>
          <a:xfrm>
            <a:off x="806450" y="3246001"/>
            <a:ext cx="1534394" cy="1138774"/>
            <a:chOff x="668353" y="4125514"/>
            <a:chExt cx="1534394" cy="1138774"/>
          </a:xfrm>
        </p:grpSpPr>
        <p:sp>
          <p:nvSpPr>
            <p:cNvPr id="14" name="文本框 13"/>
            <p:cNvSpPr txBox="1"/>
            <p:nvPr/>
          </p:nvSpPr>
          <p:spPr>
            <a:xfrm>
              <a:off x="668353" y="4125514"/>
              <a:ext cx="1519555" cy="822960"/>
            </a:xfrm>
            <a:prstGeom prst="rect">
              <a:avLst/>
            </a:prstGeom>
            <a:noFill/>
          </p:spPr>
          <p:txBody>
            <a:bodyPr rtlCol="0" wrap="none">
              <a:spAutoFit/>
            </a:bodyPr>
            <a:lstStyle/>
            <a:p>
              <a:r>
                <a:rPr altLang="zh-CN" lang="en-US" smtClean="0" sz="4800">
                  <a:solidFill>
                    <a:schemeClr val="bg1">
                      <a:lumMod val="50000"/>
                    </a:schemeClr>
                  </a:solidFill>
                  <a:latin charset="-122" panose="02010600030101010101" pitchFamily="2" typeface="等线 Light"/>
                  <a:ea charset="-122" panose="02010600030101010101" pitchFamily="2" typeface="等线 Light"/>
                </a:rPr>
                <a:t>20T+</a:t>
              </a:r>
            </a:p>
          </p:txBody>
        </p:sp>
        <p:sp>
          <p:nvSpPr>
            <p:cNvPr id="15" name="文本框 14"/>
            <p:cNvSpPr txBox="1"/>
            <p:nvPr/>
          </p:nvSpPr>
          <p:spPr>
            <a:xfrm>
              <a:off x="864954" y="4956511"/>
              <a:ext cx="1071880" cy="304800"/>
            </a:xfrm>
            <a:prstGeom prst="rect">
              <a:avLst/>
            </a:prstGeom>
            <a:noFill/>
          </p:spPr>
          <p:txBody>
            <a:bodyPr rtlCol="0" wrap="none">
              <a:spAutoFit/>
            </a:bodyPr>
            <a:lstStyle/>
            <a:p>
              <a:r>
                <a:rPr altLang="en-US" lang="zh-CN" smtClean="0" sz="1400">
                  <a:solidFill>
                    <a:schemeClr val="bg1">
                      <a:lumMod val="50000"/>
                    </a:schemeClr>
                  </a:solidFill>
                  <a:latin charset="-122" panose="020b0300000000000000" pitchFamily="34" typeface="思源黑体 CN Light"/>
                  <a:ea charset="-122" panose="020b0300000000000000" pitchFamily="34" typeface="思源黑体 CN Light"/>
                </a:rPr>
                <a:t>请输入文字</a:t>
              </a:r>
            </a:p>
          </p:txBody>
        </p:sp>
        <p:cxnSp>
          <p:nvCxnSpPr>
            <p:cNvPr id="16" name="直接连接符 15"/>
            <p:cNvCxnSpPr/>
            <p:nvPr/>
          </p:nvCxnSpPr>
          <p:spPr>
            <a:xfrm>
              <a:off x="773906" y="4882692"/>
              <a:ext cx="126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06450" y="4552335"/>
            <a:ext cx="1264444" cy="1138774"/>
            <a:chOff x="773906" y="5338106"/>
            <a:chExt cx="1264444" cy="1138774"/>
          </a:xfrm>
        </p:grpSpPr>
        <p:sp>
          <p:nvSpPr>
            <p:cNvPr id="17" name="文本框 16"/>
            <p:cNvSpPr txBox="1"/>
            <p:nvPr/>
          </p:nvSpPr>
          <p:spPr>
            <a:xfrm>
              <a:off x="842512" y="5338106"/>
              <a:ext cx="1116330" cy="822960"/>
            </a:xfrm>
            <a:prstGeom prst="rect">
              <a:avLst/>
            </a:prstGeom>
            <a:noFill/>
          </p:spPr>
          <p:txBody>
            <a:bodyPr rtlCol="0" wrap="none">
              <a:spAutoFit/>
            </a:bodyPr>
            <a:lstStyle/>
            <a:p>
              <a:r>
                <a:rPr altLang="zh-CN" lang="en-US" smtClean="0" sz="4800">
                  <a:solidFill>
                    <a:schemeClr val="bg1">
                      <a:lumMod val="50000"/>
                    </a:schemeClr>
                  </a:solidFill>
                  <a:latin charset="-122" panose="02010600030101010101" pitchFamily="2" typeface="等线 Light"/>
                  <a:ea charset="-122" panose="02010600030101010101" pitchFamily="2" typeface="等线 Light"/>
                </a:rPr>
                <a:t>30%</a:t>
              </a:r>
            </a:p>
          </p:txBody>
        </p:sp>
        <p:sp>
          <p:nvSpPr>
            <p:cNvPr id="18" name="文本框 17"/>
            <p:cNvSpPr txBox="1"/>
            <p:nvPr/>
          </p:nvSpPr>
          <p:spPr>
            <a:xfrm>
              <a:off x="864954" y="6169102"/>
              <a:ext cx="1071880" cy="304800"/>
            </a:xfrm>
            <a:prstGeom prst="rect">
              <a:avLst/>
            </a:prstGeom>
            <a:noFill/>
          </p:spPr>
          <p:txBody>
            <a:bodyPr rtlCol="0" wrap="none">
              <a:spAutoFit/>
            </a:bodyPr>
            <a:lstStyle/>
            <a:p>
              <a:r>
                <a:rPr altLang="en-US" lang="zh-CN" smtClean="0" sz="1400">
                  <a:solidFill>
                    <a:schemeClr val="bg1">
                      <a:lumMod val="50000"/>
                    </a:schemeClr>
                  </a:solidFill>
                  <a:latin charset="-122" panose="020b0300000000000000" pitchFamily="34" typeface="思源黑体 CN Light"/>
                  <a:ea charset="-122" panose="020b0300000000000000" pitchFamily="34" typeface="思源黑体 CN Light"/>
                </a:rPr>
                <a:t>请输入文字</a:t>
              </a:r>
            </a:p>
          </p:txBody>
        </p:sp>
        <p:cxnSp>
          <p:nvCxnSpPr>
            <p:cNvPr id="19" name="直接连接符 18"/>
            <p:cNvCxnSpPr/>
            <p:nvPr/>
          </p:nvCxnSpPr>
          <p:spPr>
            <a:xfrm>
              <a:off x="773906" y="6095284"/>
              <a:ext cx="126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9637872"/>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style.rotation</p:attrName>
                                        </p:attrNameLst>
                                      </p:cBhvr>
                                      <p:tavLst>
                                        <p:tav tm="0">
                                          <p:val>
                                            <p:fltVal val="360"/>
                                          </p:val>
                                        </p:tav>
                                        <p:tav tm="100000">
                                          <p:val>
                                            <p:fltVal val="0"/>
                                          </p:val>
                                        </p:tav>
                                      </p:tavLst>
                                    </p:anim>
                                    <p:animEffect filter="fade"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31" presetSubtype="0">
                                  <p:stCondLst>
                                    <p:cond delay="0"/>
                                  </p:stCondLst>
                                  <p:childTnLst>
                                    <p:set>
                                      <p:cBhvr>
                                        <p:cTn dur="1" fill="hold" id="13">
                                          <p:stCondLst>
                                            <p:cond delay="0"/>
                                          </p:stCondLst>
                                        </p:cTn>
                                        <p:tgtEl>
                                          <p:spTgt spid="20"/>
                                        </p:tgtEl>
                                        <p:attrNameLst>
                                          <p:attrName>style.visibility</p:attrName>
                                        </p:attrNameLst>
                                      </p:cBhvr>
                                      <p:to>
                                        <p:strVal val="visible"/>
                                      </p:to>
                                    </p:set>
                                    <p:anim calcmode="lin" valueType="num">
                                      <p:cBhvr>
                                        <p:cTn dur="500" fill="hold" id="14"/>
                                        <p:tgtEl>
                                          <p:spTgt spid="20"/>
                                        </p:tgtEl>
                                        <p:attrNameLst>
                                          <p:attrName>ppt_w</p:attrName>
                                        </p:attrNameLst>
                                      </p:cBhvr>
                                      <p:tavLst>
                                        <p:tav tm="0">
                                          <p:val>
                                            <p:fltVal val="0"/>
                                          </p:val>
                                        </p:tav>
                                        <p:tav tm="100000">
                                          <p:val>
                                            <p:strVal val="#ppt_w"/>
                                          </p:val>
                                        </p:tav>
                                      </p:tavLst>
                                    </p:anim>
                                    <p:anim calcmode="lin" valueType="num">
                                      <p:cBhvr>
                                        <p:cTn dur="500" fill="hold" id="15"/>
                                        <p:tgtEl>
                                          <p:spTgt spid="20"/>
                                        </p:tgtEl>
                                        <p:attrNameLst>
                                          <p:attrName>ppt_h</p:attrName>
                                        </p:attrNameLst>
                                      </p:cBhvr>
                                      <p:tavLst>
                                        <p:tav tm="0">
                                          <p:val>
                                            <p:fltVal val="0"/>
                                          </p:val>
                                        </p:tav>
                                        <p:tav tm="100000">
                                          <p:val>
                                            <p:strVal val="#ppt_h"/>
                                          </p:val>
                                        </p:tav>
                                      </p:tavLst>
                                    </p:anim>
                                    <p:anim calcmode="lin" valueType="num">
                                      <p:cBhvr>
                                        <p:cTn dur="500" fill="hold" id="16"/>
                                        <p:tgtEl>
                                          <p:spTgt spid="20"/>
                                        </p:tgtEl>
                                        <p:attrNameLst>
                                          <p:attrName>style.rotation</p:attrName>
                                        </p:attrNameLst>
                                      </p:cBhvr>
                                      <p:tavLst>
                                        <p:tav tm="0">
                                          <p:val>
                                            <p:fltVal val="90"/>
                                          </p:val>
                                        </p:tav>
                                        <p:tav tm="100000">
                                          <p:val>
                                            <p:fltVal val="0"/>
                                          </p:val>
                                        </p:tav>
                                      </p:tavLst>
                                    </p:anim>
                                    <p:animEffect filter="fade" transition="in">
                                      <p:cBhvr>
                                        <p:cTn dur="500" id="17"/>
                                        <p:tgtEl>
                                          <p:spTgt spid="20"/>
                                        </p:tgtEl>
                                      </p:cBhvr>
                                    </p:animEffect>
                                  </p:childTnLst>
                                </p:cTn>
                              </p:par>
                            </p:childTnLst>
                          </p:cTn>
                        </p:par>
                        <p:par>
                          <p:cTn fill="hold" id="18" nodeType="afterGroup">
                            <p:stCondLst>
                              <p:cond delay="1000"/>
                            </p:stCondLst>
                            <p:childTnLst>
                              <p:par>
                                <p:cTn fill="hold" id="19" nodeType="afterEffect" presetClass="entr" presetID="31" presetSubtype="0">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p:cTn dur="500" fill="hold" id="21"/>
                                        <p:tgtEl>
                                          <p:spTgt spid="21"/>
                                        </p:tgtEl>
                                        <p:attrNameLst>
                                          <p:attrName>ppt_w</p:attrName>
                                        </p:attrNameLst>
                                      </p:cBhvr>
                                      <p:tavLst>
                                        <p:tav tm="0">
                                          <p:val>
                                            <p:fltVal val="0"/>
                                          </p:val>
                                        </p:tav>
                                        <p:tav tm="100000">
                                          <p:val>
                                            <p:strVal val="#ppt_w"/>
                                          </p:val>
                                        </p:tav>
                                      </p:tavLst>
                                    </p:anim>
                                    <p:anim calcmode="lin" valueType="num">
                                      <p:cBhvr>
                                        <p:cTn dur="500" fill="hold" id="22"/>
                                        <p:tgtEl>
                                          <p:spTgt spid="21"/>
                                        </p:tgtEl>
                                        <p:attrNameLst>
                                          <p:attrName>ppt_h</p:attrName>
                                        </p:attrNameLst>
                                      </p:cBhvr>
                                      <p:tavLst>
                                        <p:tav tm="0">
                                          <p:val>
                                            <p:fltVal val="0"/>
                                          </p:val>
                                        </p:tav>
                                        <p:tav tm="100000">
                                          <p:val>
                                            <p:strVal val="#ppt_h"/>
                                          </p:val>
                                        </p:tav>
                                      </p:tavLst>
                                    </p:anim>
                                    <p:anim calcmode="lin" valueType="num">
                                      <p:cBhvr>
                                        <p:cTn dur="500" fill="hold" id="23"/>
                                        <p:tgtEl>
                                          <p:spTgt spid="21"/>
                                        </p:tgtEl>
                                        <p:attrNameLst>
                                          <p:attrName>style.rotation</p:attrName>
                                        </p:attrNameLst>
                                      </p:cBhvr>
                                      <p:tavLst>
                                        <p:tav tm="0">
                                          <p:val>
                                            <p:fltVal val="90"/>
                                          </p:val>
                                        </p:tav>
                                        <p:tav tm="100000">
                                          <p:val>
                                            <p:fltVal val="0"/>
                                          </p:val>
                                        </p:tav>
                                      </p:tavLst>
                                    </p:anim>
                                    <p:animEffect filter="fade" transition="in">
                                      <p:cBhvr>
                                        <p:cTn dur="500" id="24"/>
                                        <p:tgtEl>
                                          <p:spTgt spid="21"/>
                                        </p:tgtEl>
                                      </p:cBhvr>
                                    </p:animEffect>
                                  </p:childTnLst>
                                </p:cTn>
                              </p:par>
                            </p:childTnLst>
                          </p:cTn>
                        </p:par>
                        <p:par>
                          <p:cTn fill="hold" id="25" nodeType="afterGroup">
                            <p:stCondLst>
                              <p:cond delay="1500"/>
                            </p:stCondLst>
                            <p:childTnLst>
                              <p:par>
                                <p:cTn fill="hold" id="26" nodeType="afterEffect" presetClass="entr" presetID="31" presetSubtype="0">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p:cTn dur="500" fill="hold" id="28"/>
                                        <p:tgtEl>
                                          <p:spTgt spid="22"/>
                                        </p:tgtEl>
                                        <p:attrNameLst>
                                          <p:attrName>ppt_w</p:attrName>
                                        </p:attrNameLst>
                                      </p:cBhvr>
                                      <p:tavLst>
                                        <p:tav tm="0">
                                          <p:val>
                                            <p:fltVal val="0"/>
                                          </p:val>
                                        </p:tav>
                                        <p:tav tm="100000">
                                          <p:val>
                                            <p:strVal val="#ppt_w"/>
                                          </p:val>
                                        </p:tav>
                                      </p:tavLst>
                                    </p:anim>
                                    <p:anim calcmode="lin" valueType="num">
                                      <p:cBhvr>
                                        <p:cTn dur="500" fill="hold" id="29"/>
                                        <p:tgtEl>
                                          <p:spTgt spid="22"/>
                                        </p:tgtEl>
                                        <p:attrNameLst>
                                          <p:attrName>ppt_h</p:attrName>
                                        </p:attrNameLst>
                                      </p:cBhvr>
                                      <p:tavLst>
                                        <p:tav tm="0">
                                          <p:val>
                                            <p:fltVal val="0"/>
                                          </p:val>
                                        </p:tav>
                                        <p:tav tm="100000">
                                          <p:val>
                                            <p:strVal val="#ppt_h"/>
                                          </p:val>
                                        </p:tav>
                                      </p:tavLst>
                                    </p:anim>
                                    <p:anim calcmode="lin" valueType="num">
                                      <p:cBhvr>
                                        <p:cTn dur="500" fill="hold" id="30"/>
                                        <p:tgtEl>
                                          <p:spTgt spid="22"/>
                                        </p:tgtEl>
                                        <p:attrNameLst>
                                          <p:attrName>style.rotation</p:attrName>
                                        </p:attrNameLst>
                                      </p:cBhvr>
                                      <p:tavLst>
                                        <p:tav tm="0">
                                          <p:val>
                                            <p:fltVal val="90"/>
                                          </p:val>
                                        </p:tav>
                                        <p:tav tm="100000">
                                          <p:val>
                                            <p:fltVal val="0"/>
                                          </p:val>
                                        </p:tav>
                                      </p:tavLst>
                                    </p:anim>
                                    <p:animEffect filter="fade" transition="in">
                                      <p:cBhvr>
                                        <p:cTn dur="500" id="3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l="2348" r="14517"/>
          <a:stretch>
            <a:fillRect/>
          </a:stretch>
        </p:blipFill>
        <p:spPr>
          <a:xfrm>
            <a:off x="-29029" y="0"/>
            <a:ext cx="12230554" cy="6858000"/>
          </a:xfrm>
          <a:prstGeom prst="rect">
            <a:avLst/>
          </a:prstGeom>
        </p:spPr>
      </p:pic>
      <p:sp>
        <p:nvSpPr>
          <p:cNvPr id="7" name="文本框 6"/>
          <p:cNvSpPr txBox="1"/>
          <p:nvPr/>
        </p:nvSpPr>
        <p:spPr>
          <a:xfrm>
            <a:off x="603250" y="461804"/>
            <a:ext cx="3383280" cy="518160"/>
          </a:xfrm>
          <a:prstGeom prst="rect">
            <a:avLst/>
          </a:prstGeom>
          <a:noFill/>
        </p:spPr>
        <p:txBody>
          <a:bodyPr rtlCol="0" wrap="none">
            <a:spAutoFit/>
          </a:bodyPr>
          <a:lstStyle/>
          <a:p>
            <a:r>
              <a:rPr altLang="en-US" lang="zh-CN" sz="2800">
                <a:solidFill>
                  <a:schemeClr val="bg1"/>
                </a:solidFill>
                <a:latin charset="-122" panose="020b0300000000000000" pitchFamily="34" typeface="思源黑体 CN Light"/>
                <a:ea charset="-122" panose="020b0300000000000000" pitchFamily="34" typeface="思源黑体 CN Light"/>
              </a:rPr>
              <a:t>在云端继续你的业务</a:t>
            </a:r>
          </a:p>
        </p:txBody>
      </p:sp>
      <p:sp>
        <p:nvSpPr>
          <p:cNvPr id="8" name="文本框 7"/>
          <p:cNvSpPr txBox="1"/>
          <p:nvPr/>
        </p:nvSpPr>
        <p:spPr>
          <a:xfrm>
            <a:off x="603250" y="1037411"/>
            <a:ext cx="8582343" cy="365760"/>
          </a:xfrm>
          <a:prstGeom prst="rect">
            <a:avLst/>
          </a:prstGeom>
          <a:noFill/>
        </p:spPr>
        <p:txBody>
          <a:bodyPr rtlCol="0" wrap="none">
            <a:spAutoFit/>
          </a:bodyPr>
          <a:lstStyle/>
          <a:p>
            <a:r>
              <a:rPr altLang="en-US" lang="zh-CN">
                <a:solidFill>
                  <a:schemeClr val="bg1"/>
                </a:solidFill>
                <a:latin charset="-122" panose="020b0300000000000000" pitchFamily="34" typeface="思源黑体 CN Light"/>
                <a:ea charset="-122" panose="020b0300000000000000" pitchFamily="34" typeface="思源黑体 CN Light"/>
              </a:rPr>
              <a:t>不管你处于什么行业，腾讯云已定制多套解决方案，助你轻松跨入“互联网+”时代</a:t>
            </a:r>
          </a:p>
        </p:txBody>
      </p:sp>
      <p:cxnSp>
        <p:nvCxnSpPr>
          <p:cNvPr id="9" name="直接连接符 8"/>
          <p:cNvCxnSpPr/>
          <p:nvPr/>
        </p:nvCxnSpPr>
        <p:spPr>
          <a:xfrm>
            <a:off x="710406" y="1006455"/>
            <a:ext cx="55760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962236" y="2152571"/>
            <a:ext cx="1507990" cy="1507990"/>
            <a:chOff x="1962236" y="2152571"/>
            <a:chExt cx="1507990" cy="1507990"/>
          </a:xfrm>
        </p:grpSpPr>
        <p:sp>
          <p:nvSpPr>
            <p:cNvPr id="16" name="圆角矩形 15"/>
            <p:cNvSpPr/>
            <p:nvPr/>
          </p:nvSpPr>
          <p:spPr>
            <a:xfrm>
              <a:off x="1962236" y="2152571"/>
              <a:ext cx="1507990" cy="1507990"/>
            </a:xfrm>
            <a:prstGeom prst="roundRect">
              <a:avLst>
                <a:gd fmla="val 637" name="adj"/>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3">
              <a:extLst>
                <a:ext uri="{28A0092B-C50C-407E-A947-70E740481C1C}">
                  <a14:useLocalDpi val="0"/>
                </a:ext>
              </a:extLst>
            </a:blip>
            <a:stretch>
              <a:fillRect/>
            </a:stretch>
          </p:blipFill>
          <p:spPr>
            <a:xfrm>
              <a:off x="2144731" y="2334129"/>
              <a:ext cx="1143000" cy="1143000"/>
            </a:xfrm>
            <a:prstGeom prst="rect">
              <a:avLst/>
            </a:prstGeom>
          </p:spPr>
        </p:pic>
      </p:grpSp>
      <p:grpSp>
        <p:nvGrpSpPr>
          <p:cNvPr id="5" name="组合 4"/>
          <p:cNvGrpSpPr/>
          <p:nvPr/>
        </p:nvGrpSpPr>
        <p:grpSpPr>
          <a:xfrm>
            <a:off x="5342950" y="2152571"/>
            <a:ext cx="1507990" cy="1507990"/>
            <a:chOff x="5342950" y="2152571"/>
            <a:chExt cx="1507990" cy="1507990"/>
          </a:xfrm>
        </p:grpSpPr>
        <p:sp>
          <p:nvSpPr>
            <p:cNvPr id="18" name="圆角矩形 17"/>
            <p:cNvSpPr/>
            <p:nvPr/>
          </p:nvSpPr>
          <p:spPr>
            <a:xfrm>
              <a:off x="5342950" y="2152571"/>
              <a:ext cx="1507990" cy="1507990"/>
            </a:xfrm>
            <a:prstGeom prst="roundRect">
              <a:avLst>
                <a:gd fmla="val 637" name="adj"/>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28A0092B-C50C-407E-A947-70E740481C1C}">
                  <a14:useLocalDpi val="0"/>
                </a:ext>
              </a:extLst>
            </a:blip>
            <a:stretch>
              <a:fillRect/>
            </a:stretch>
          </p:blipFill>
          <p:spPr>
            <a:xfrm>
              <a:off x="5529588" y="2344075"/>
              <a:ext cx="1143000" cy="1143000"/>
            </a:xfrm>
            <a:prstGeom prst="rect">
              <a:avLst/>
            </a:prstGeom>
          </p:spPr>
        </p:pic>
      </p:grpSp>
      <p:grpSp>
        <p:nvGrpSpPr>
          <p:cNvPr id="4" name="组合 3"/>
          <p:cNvGrpSpPr/>
          <p:nvPr/>
        </p:nvGrpSpPr>
        <p:grpSpPr>
          <a:xfrm>
            <a:off x="3652593" y="2152571"/>
            <a:ext cx="1507990" cy="1507990"/>
            <a:chOff x="3652593" y="2152571"/>
            <a:chExt cx="1507990" cy="1507990"/>
          </a:xfrm>
        </p:grpSpPr>
        <p:sp>
          <p:nvSpPr>
            <p:cNvPr id="17" name="圆角矩形 16"/>
            <p:cNvSpPr/>
            <p:nvPr/>
          </p:nvSpPr>
          <p:spPr>
            <a:xfrm>
              <a:off x="3652593" y="2152571"/>
              <a:ext cx="1507990" cy="1507990"/>
            </a:xfrm>
            <a:prstGeom prst="roundRect">
              <a:avLst>
                <a:gd fmla="val 637" name="adj"/>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4" name="图片 13"/>
            <p:cNvPicPr>
              <a:picLocks noChangeAspect="1"/>
            </p:cNvPicPr>
            <p:nvPr/>
          </p:nvPicPr>
          <p:blipFill>
            <a:blip r:embed="rId5">
              <a:extLst>
                <a:ext uri="{28A0092B-C50C-407E-A947-70E740481C1C}">
                  <a14:useLocalDpi val="0"/>
                </a:ext>
              </a:extLst>
            </a:blip>
            <a:stretch>
              <a:fillRect/>
            </a:stretch>
          </p:blipFill>
          <p:spPr>
            <a:xfrm>
              <a:off x="3735629" y="2235376"/>
              <a:ext cx="1340506" cy="1340506"/>
            </a:xfrm>
            <a:prstGeom prst="rect">
              <a:avLst/>
            </a:prstGeom>
          </p:spPr>
        </p:pic>
      </p:grpSp>
      <p:grpSp>
        <p:nvGrpSpPr>
          <p:cNvPr id="10" name="组合 9"/>
          <p:cNvGrpSpPr/>
          <p:nvPr/>
        </p:nvGrpSpPr>
        <p:grpSpPr>
          <a:xfrm>
            <a:off x="8723663" y="2152571"/>
            <a:ext cx="1507990" cy="1507990"/>
            <a:chOff x="8723663" y="2152571"/>
            <a:chExt cx="1507990" cy="1507990"/>
          </a:xfrm>
        </p:grpSpPr>
        <p:sp>
          <p:nvSpPr>
            <p:cNvPr id="20" name="圆角矩形 19"/>
            <p:cNvSpPr/>
            <p:nvPr/>
          </p:nvSpPr>
          <p:spPr>
            <a:xfrm>
              <a:off x="8723663" y="2152571"/>
              <a:ext cx="1507990" cy="1507990"/>
            </a:xfrm>
            <a:prstGeom prst="roundRect">
              <a:avLst>
                <a:gd fmla="val 637" name="adj"/>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6">
              <a:extLst>
                <a:ext uri="{28A0092B-C50C-407E-A947-70E740481C1C}">
                  <a14:useLocalDpi val="0"/>
                </a:ext>
              </a:extLst>
            </a:blip>
            <a:stretch>
              <a:fillRect/>
            </a:stretch>
          </p:blipFill>
          <p:spPr>
            <a:xfrm>
              <a:off x="8902992" y="2344075"/>
              <a:ext cx="1143000" cy="1143000"/>
            </a:xfrm>
            <a:prstGeom prst="rect">
              <a:avLst/>
            </a:prstGeom>
          </p:spPr>
        </p:pic>
      </p:grpSp>
      <p:grpSp>
        <p:nvGrpSpPr>
          <p:cNvPr id="6" name="组合 5"/>
          <p:cNvGrpSpPr/>
          <p:nvPr/>
        </p:nvGrpSpPr>
        <p:grpSpPr>
          <a:xfrm>
            <a:off x="7033307" y="2152571"/>
            <a:ext cx="1507990" cy="1507990"/>
            <a:chOff x="7033307" y="2152571"/>
            <a:chExt cx="1507990" cy="1507990"/>
          </a:xfrm>
        </p:grpSpPr>
        <p:sp>
          <p:nvSpPr>
            <p:cNvPr id="19" name="圆角矩形 18"/>
            <p:cNvSpPr/>
            <p:nvPr/>
          </p:nvSpPr>
          <p:spPr>
            <a:xfrm>
              <a:off x="7033307" y="2152571"/>
              <a:ext cx="1507990" cy="1507990"/>
            </a:xfrm>
            <a:prstGeom prst="roundRect">
              <a:avLst>
                <a:gd fmla="val 637" name="adj"/>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7">
              <a:extLst>
                <a:ext uri="{28A0092B-C50C-407E-A947-70E740481C1C}">
                  <a14:useLocalDpi val="0"/>
                </a:ext>
              </a:extLst>
            </a:blip>
            <a:stretch>
              <a:fillRect/>
            </a:stretch>
          </p:blipFill>
          <p:spPr>
            <a:xfrm>
              <a:off x="7085048" y="2213321"/>
              <a:ext cx="1404508" cy="1404508"/>
            </a:xfrm>
            <a:prstGeom prst="rect">
              <a:avLst/>
            </a:prstGeom>
          </p:spPr>
        </p:pic>
      </p:grpSp>
      <p:pic>
        <p:nvPicPr>
          <p:cNvPr descr="http://imgcache.qq.com/open_proj/proj_qcloud_v2/gateway/portal/css/img/home/solution/game/tit.png" id="1026" name="Picture 2"/>
          <p:cNvPicPr>
            <a:picLocks noChangeArrowheads="1" noChangeAspect="1"/>
          </p:cNvPicPr>
          <p:nvPr/>
        </p:nvPicPr>
        <p:blipFill>
          <a:blip r:embed="rId8">
            <a:extLst>
              <a:ext uri="{28A0092B-C50C-407E-A947-70E740481C1C}">
                <a14:useLocalDpi val="0"/>
              </a:ext>
            </a:extLst>
          </a:blip>
          <a:srcRect l="85268"/>
          <a:stretch>
            <a:fillRect/>
          </a:stretch>
        </p:blipFill>
        <p:spPr bwMode="auto">
          <a:xfrm>
            <a:off x="3676913" y="4182415"/>
            <a:ext cx="412798" cy="513241"/>
          </a:xfrm>
          <a:prstGeom prst="rect">
            <a:avLst/>
          </a:prstGeom>
          <a:noFill/>
          <a:extLst>
            <a:ext uri="{909E8E84-426E-40DD-AFC4-6F175D3DCCD1}">
              <a14:hiddenFill>
                <a:solidFill>
                  <a:srgbClr val="FFFFFF"/>
                </a:solidFill>
              </a14:hiddenFill>
            </a:ext>
          </a:extLst>
        </p:spPr>
      </p:pic>
      <p:sp>
        <p:nvSpPr>
          <p:cNvPr id="22" name="矩形 21"/>
          <p:cNvSpPr/>
          <p:nvPr/>
        </p:nvSpPr>
        <p:spPr>
          <a:xfrm>
            <a:off x="1962235" y="4799792"/>
            <a:ext cx="8269417" cy="822960"/>
          </a:xfrm>
          <a:prstGeom prst="rect">
            <a:avLst/>
          </a:prstGeom>
        </p:spPr>
        <p:txBody>
          <a:bodyPr wrap="square">
            <a:spAutoFit/>
          </a:bodyPr>
          <a:lstStyle/>
          <a:p>
            <a:r>
              <a:rPr altLang="en-US" lang="zh-CN" sz="1600">
                <a:solidFill>
                  <a:schemeClr val="bg1"/>
                </a:solidFill>
                <a:latin charset="-122" panose="020b0300000000000000" pitchFamily="34" typeface="思源黑体 CN Light"/>
                <a:ea charset="-122" panose="020b0300000000000000" pitchFamily="34" typeface="思源黑体 CN Light"/>
              </a:rPr>
              <a:t>腾讯云信心共享海量游戏运营经验，致力于打造高质量、全方位生态的游戏云服务平台。高可用，高性能的基础设施、丰富的游戏特色产品、大平台优质渠道资源、以及丰厚的专项扶持金，助力您的游戏业务腾飞。</a:t>
            </a:r>
          </a:p>
        </p:txBody>
      </p:sp>
      <p:sp>
        <p:nvSpPr>
          <p:cNvPr id="24" name="矩形 23"/>
          <p:cNvSpPr/>
          <p:nvPr/>
        </p:nvSpPr>
        <p:spPr>
          <a:xfrm>
            <a:off x="1958545" y="4331701"/>
            <a:ext cx="1706880" cy="396240"/>
          </a:xfrm>
          <a:prstGeom prst="rect">
            <a:avLst/>
          </a:prstGeom>
        </p:spPr>
        <p:txBody>
          <a:bodyPr wrap="none">
            <a:spAutoFit/>
          </a:bodyPr>
          <a:lstStyle/>
          <a:p>
            <a:r>
              <a:rPr altLang="en-US" b="1" lang="zh-CN" smtClean="0" sz="2000">
                <a:solidFill>
                  <a:schemeClr val="bg1"/>
                </a:solidFill>
                <a:latin charset="-122" panose="020b0300000000000000" pitchFamily="34" typeface="思源黑体 CN Light"/>
                <a:ea charset="-122" panose="020b0300000000000000" pitchFamily="34" typeface="思源黑体 CN Light"/>
              </a:rPr>
              <a:t>游戏解决方案</a:t>
            </a:r>
          </a:p>
        </p:txBody>
      </p:sp>
    </p:spTree>
    <p:extLst>
      <p:ext uri="{BB962C8B-B14F-4D97-AF65-F5344CB8AC3E}">
        <p14:creationId val="235387051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6" presetSubtype="0">
                                  <p:stCondLst>
                                    <p:cond delay="0"/>
                                  </p:stCondLst>
                                  <p:childTnLst>
                                    <p:animScale>
                                      <p:cBhvr>
                                        <p:cTn dur="2000" fill="hold" id="6"/>
                                        <p:tgtEl>
                                          <p:spTgt spid="2"/>
                                        </p:tgtEl>
                                      </p:cBhvr>
                                      <p:by x="105000" y="105000"/>
                                    </p:animScale>
                                  </p:childTnLst>
                                </p:cTn>
                              </p:par>
                              <p:par>
                                <p:cTn fill="hold" id="7" nodeType="withEffect" presetClass="entr" presetID="23" presetSubtype="528">
                                  <p:stCondLst>
                                    <p:cond delay="0"/>
                                  </p:stCondLst>
                                  <p:childTnLst>
                                    <p:set>
                                      <p:cBhvr>
                                        <p:cTn dur="1" fill="hold" id="8">
                                          <p:stCondLst>
                                            <p:cond delay="0"/>
                                          </p:stCondLst>
                                        </p:cTn>
                                        <p:tgtEl>
                                          <p:spTgt spid="3"/>
                                        </p:tgtEl>
                                        <p:attrNameLst>
                                          <p:attrName>style.visibility</p:attrName>
                                        </p:attrNameLst>
                                      </p:cBhvr>
                                      <p:to>
                                        <p:strVal val="visible"/>
                                      </p:to>
                                    </p:set>
                                    <p:anim calcmode="lin" valueType="num">
                                      <p:cBhvr>
                                        <p:cTn dur="350" fill="hold" id="9"/>
                                        <p:tgtEl>
                                          <p:spTgt spid="3"/>
                                        </p:tgtEl>
                                        <p:attrNameLst>
                                          <p:attrName>ppt_w</p:attrName>
                                        </p:attrNameLst>
                                      </p:cBhvr>
                                      <p:tavLst>
                                        <p:tav tm="0">
                                          <p:val>
                                            <p:fltVal val="0"/>
                                          </p:val>
                                        </p:tav>
                                        <p:tav tm="100000">
                                          <p:val>
                                            <p:strVal val="#ppt_w"/>
                                          </p:val>
                                        </p:tav>
                                      </p:tavLst>
                                    </p:anim>
                                    <p:anim calcmode="lin" valueType="num">
                                      <p:cBhvr>
                                        <p:cTn dur="350" fill="hold" id="10"/>
                                        <p:tgtEl>
                                          <p:spTgt spid="3"/>
                                        </p:tgtEl>
                                        <p:attrNameLst>
                                          <p:attrName>ppt_h</p:attrName>
                                        </p:attrNameLst>
                                      </p:cBhvr>
                                      <p:tavLst>
                                        <p:tav tm="0">
                                          <p:val>
                                            <p:fltVal val="0"/>
                                          </p:val>
                                        </p:tav>
                                        <p:tav tm="100000">
                                          <p:val>
                                            <p:strVal val="#ppt_h"/>
                                          </p:val>
                                        </p:tav>
                                      </p:tavLst>
                                    </p:anim>
                                    <p:anim calcmode="lin" valueType="num">
                                      <p:cBhvr>
                                        <p:cTn dur="350" fill="hold" id="11"/>
                                        <p:tgtEl>
                                          <p:spTgt spid="3"/>
                                        </p:tgtEl>
                                        <p:attrNameLst>
                                          <p:attrName>ppt_x</p:attrName>
                                        </p:attrNameLst>
                                      </p:cBhvr>
                                      <p:tavLst>
                                        <p:tav tm="0">
                                          <p:val>
                                            <p:fltVal val="0.5"/>
                                          </p:val>
                                        </p:tav>
                                        <p:tav tm="100000">
                                          <p:val>
                                            <p:strVal val="#ppt_x"/>
                                          </p:val>
                                        </p:tav>
                                      </p:tavLst>
                                    </p:anim>
                                    <p:anim calcmode="lin" valueType="num">
                                      <p:cBhvr>
                                        <p:cTn dur="350" fill="hold" id="12"/>
                                        <p:tgtEl>
                                          <p:spTgt spid="3"/>
                                        </p:tgtEl>
                                        <p:attrNameLst>
                                          <p:attrName>ppt_y</p:attrName>
                                        </p:attrNameLst>
                                      </p:cBhvr>
                                      <p:tavLst>
                                        <p:tav tm="0">
                                          <p:val>
                                            <p:fltVal val="0.5"/>
                                          </p:val>
                                        </p:tav>
                                        <p:tav tm="100000">
                                          <p:val>
                                            <p:strVal val="#ppt_y"/>
                                          </p:val>
                                        </p:tav>
                                      </p:tavLst>
                                    </p:anim>
                                  </p:childTnLst>
                                </p:cTn>
                              </p:par>
                              <p:par>
                                <p:cTn fill="hold" id="13" nodeType="withEffect" presetClass="entr" presetID="23" presetSubtype="528">
                                  <p:stCondLst>
                                    <p:cond delay="350"/>
                                  </p:stCondLst>
                                  <p:childTnLst>
                                    <p:set>
                                      <p:cBhvr>
                                        <p:cTn dur="1" fill="hold" id="14">
                                          <p:stCondLst>
                                            <p:cond delay="0"/>
                                          </p:stCondLst>
                                        </p:cTn>
                                        <p:tgtEl>
                                          <p:spTgt spid="4"/>
                                        </p:tgtEl>
                                        <p:attrNameLst>
                                          <p:attrName>style.visibility</p:attrName>
                                        </p:attrNameLst>
                                      </p:cBhvr>
                                      <p:to>
                                        <p:strVal val="visible"/>
                                      </p:to>
                                    </p:set>
                                    <p:anim calcmode="lin" valueType="num">
                                      <p:cBhvr>
                                        <p:cTn dur="350" fill="hold" id="15"/>
                                        <p:tgtEl>
                                          <p:spTgt spid="4"/>
                                        </p:tgtEl>
                                        <p:attrNameLst>
                                          <p:attrName>ppt_w</p:attrName>
                                        </p:attrNameLst>
                                      </p:cBhvr>
                                      <p:tavLst>
                                        <p:tav tm="0">
                                          <p:val>
                                            <p:fltVal val="0"/>
                                          </p:val>
                                        </p:tav>
                                        <p:tav tm="100000">
                                          <p:val>
                                            <p:strVal val="#ppt_w"/>
                                          </p:val>
                                        </p:tav>
                                      </p:tavLst>
                                    </p:anim>
                                    <p:anim calcmode="lin" valueType="num">
                                      <p:cBhvr>
                                        <p:cTn dur="350" fill="hold" id="16"/>
                                        <p:tgtEl>
                                          <p:spTgt spid="4"/>
                                        </p:tgtEl>
                                        <p:attrNameLst>
                                          <p:attrName>ppt_h</p:attrName>
                                        </p:attrNameLst>
                                      </p:cBhvr>
                                      <p:tavLst>
                                        <p:tav tm="0">
                                          <p:val>
                                            <p:fltVal val="0"/>
                                          </p:val>
                                        </p:tav>
                                        <p:tav tm="100000">
                                          <p:val>
                                            <p:strVal val="#ppt_h"/>
                                          </p:val>
                                        </p:tav>
                                      </p:tavLst>
                                    </p:anim>
                                    <p:anim calcmode="lin" valueType="num">
                                      <p:cBhvr>
                                        <p:cTn dur="350" fill="hold" id="17"/>
                                        <p:tgtEl>
                                          <p:spTgt spid="4"/>
                                        </p:tgtEl>
                                        <p:attrNameLst>
                                          <p:attrName>ppt_x</p:attrName>
                                        </p:attrNameLst>
                                      </p:cBhvr>
                                      <p:tavLst>
                                        <p:tav tm="0">
                                          <p:val>
                                            <p:fltVal val="0.5"/>
                                          </p:val>
                                        </p:tav>
                                        <p:tav tm="100000">
                                          <p:val>
                                            <p:strVal val="#ppt_x"/>
                                          </p:val>
                                        </p:tav>
                                      </p:tavLst>
                                    </p:anim>
                                    <p:anim calcmode="lin" valueType="num">
                                      <p:cBhvr>
                                        <p:cTn dur="350" fill="hold" id="18"/>
                                        <p:tgtEl>
                                          <p:spTgt spid="4"/>
                                        </p:tgtEl>
                                        <p:attrNameLst>
                                          <p:attrName>ppt_y</p:attrName>
                                        </p:attrNameLst>
                                      </p:cBhvr>
                                      <p:tavLst>
                                        <p:tav tm="0">
                                          <p:val>
                                            <p:fltVal val="0.5"/>
                                          </p:val>
                                        </p:tav>
                                        <p:tav tm="100000">
                                          <p:val>
                                            <p:strVal val="#ppt_y"/>
                                          </p:val>
                                        </p:tav>
                                      </p:tavLst>
                                    </p:anim>
                                  </p:childTnLst>
                                </p:cTn>
                              </p:par>
                              <p:par>
                                <p:cTn fill="hold" id="19" nodeType="withEffect" presetClass="entr" presetID="23" presetSubtype="528">
                                  <p:stCondLst>
                                    <p:cond delay="700"/>
                                  </p:stCondLst>
                                  <p:childTnLst>
                                    <p:set>
                                      <p:cBhvr>
                                        <p:cTn dur="1" fill="hold" id="20">
                                          <p:stCondLst>
                                            <p:cond delay="0"/>
                                          </p:stCondLst>
                                        </p:cTn>
                                        <p:tgtEl>
                                          <p:spTgt spid="5"/>
                                        </p:tgtEl>
                                        <p:attrNameLst>
                                          <p:attrName>style.visibility</p:attrName>
                                        </p:attrNameLst>
                                      </p:cBhvr>
                                      <p:to>
                                        <p:strVal val="visible"/>
                                      </p:to>
                                    </p:set>
                                    <p:anim calcmode="lin" valueType="num">
                                      <p:cBhvr>
                                        <p:cTn dur="350" fill="hold" id="21"/>
                                        <p:tgtEl>
                                          <p:spTgt spid="5"/>
                                        </p:tgtEl>
                                        <p:attrNameLst>
                                          <p:attrName>ppt_w</p:attrName>
                                        </p:attrNameLst>
                                      </p:cBhvr>
                                      <p:tavLst>
                                        <p:tav tm="0">
                                          <p:val>
                                            <p:fltVal val="0"/>
                                          </p:val>
                                        </p:tav>
                                        <p:tav tm="100000">
                                          <p:val>
                                            <p:strVal val="#ppt_w"/>
                                          </p:val>
                                        </p:tav>
                                      </p:tavLst>
                                    </p:anim>
                                    <p:anim calcmode="lin" valueType="num">
                                      <p:cBhvr>
                                        <p:cTn dur="350" fill="hold" id="22"/>
                                        <p:tgtEl>
                                          <p:spTgt spid="5"/>
                                        </p:tgtEl>
                                        <p:attrNameLst>
                                          <p:attrName>ppt_h</p:attrName>
                                        </p:attrNameLst>
                                      </p:cBhvr>
                                      <p:tavLst>
                                        <p:tav tm="0">
                                          <p:val>
                                            <p:fltVal val="0"/>
                                          </p:val>
                                        </p:tav>
                                        <p:tav tm="100000">
                                          <p:val>
                                            <p:strVal val="#ppt_h"/>
                                          </p:val>
                                        </p:tav>
                                      </p:tavLst>
                                    </p:anim>
                                    <p:anim calcmode="lin" valueType="num">
                                      <p:cBhvr>
                                        <p:cTn dur="350" fill="hold" id="23"/>
                                        <p:tgtEl>
                                          <p:spTgt spid="5"/>
                                        </p:tgtEl>
                                        <p:attrNameLst>
                                          <p:attrName>ppt_x</p:attrName>
                                        </p:attrNameLst>
                                      </p:cBhvr>
                                      <p:tavLst>
                                        <p:tav tm="0">
                                          <p:val>
                                            <p:fltVal val="0.5"/>
                                          </p:val>
                                        </p:tav>
                                        <p:tav tm="100000">
                                          <p:val>
                                            <p:strVal val="#ppt_x"/>
                                          </p:val>
                                        </p:tav>
                                      </p:tavLst>
                                    </p:anim>
                                    <p:anim calcmode="lin" valueType="num">
                                      <p:cBhvr>
                                        <p:cTn dur="350" fill="hold" id="24"/>
                                        <p:tgtEl>
                                          <p:spTgt spid="5"/>
                                        </p:tgtEl>
                                        <p:attrNameLst>
                                          <p:attrName>ppt_y</p:attrName>
                                        </p:attrNameLst>
                                      </p:cBhvr>
                                      <p:tavLst>
                                        <p:tav tm="0">
                                          <p:val>
                                            <p:fltVal val="0.5"/>
                                          </p:val>
                                        </p:tav>
                                        <p:tav tm="100000">
                                          <p:val>
                                            <p:strVal val="#ppt_y"/>
                                          </p:val>
                                        </p:tav>
                                      </p:tavLst>
                                    </p:anim>
                                  </p:childTnLst>
                                </p:cTn>
                              </p:par>
                              <p:par>
                                <p:cTn fill="hold" id="25" nodeType="withEffect" presetClass="entr" presetID="23" presetSubtype="528">
                                  <p:stCondLst>
                                    <p:cond delay="1050"/>
                                  </p:stCondLst>
                                  <p:childTnLst>
                                    <p:set>
                                      <p:cBhvr>
                                        <p:cTn dur="1" fill="hold" id="26">
                                          <p:stCondLst>
                                            <p:cond delay="0"/>
                                          </p:stCondLst>
                                        </p:cTn>
                                        <p:tgtEl>
                                          <p:spTgt spid="6"/>
                                        </p:tgtEl>
                                        <p:attrNameLst>
                                          <p:attrName>style.visibility</p:attrName>
                                        </p:attrNameLst>
                                      </p:cBhvr>
                                      <p:to>
                                        <p:strVal val="visible"/>
                                      </p:to>
                                    </p:set>
                                    <p:anim calcmode="lin" valueType="num">
                                      <p:cBhvr>
                                        <p:cTn dur="350" fill="hold" id="27"/>
                                        <p:tgtEl>
                                          <p:spTgt spid="6"/>
                                        </p:tgtEl>
                                        <p:attrNameLst>
                                          <p:attrName>ppt_w</p:attrName>
                                        </p:attrNameLst>
                                      </p:cBhvr>
                                      <p:tavLst>
                                        <p:tav tm="0">
                                          <p:val>
                                            <p:fltVal val="0"/>
                                          </p:val>
                                        </p:tav>
                                        <p:tav tm="100000">
                                          <p:val>
                                            <p:strVal val="#ppt_w"/>
                                          </p:val>
                                        </p:tav>
                                      </p:tavLst>
                                    </p:anim>
                                    <p:anim calcmode="lin" valueType="num">
                                      <p:cBhvr>
                                        <p:cTn dur="350" fill="hold" id="28"/>
                                        <p:tgtEl>
                                          <p:spTgt spid="6"/>
                                        </p:tgtEl>
                                        <p:attrNameLst>
                                          <p:attrName>ppt_h</p:attrName>
                                        </p:attrNameLst>
                                      </p:cBhvr>
                                      <p:tavLst>
                                        <p:tav tm="0">
                                          <p:val>
                                            <p:fltVal val="0"/>
                                          </p:val>
                                        </p:tav>
                                        <p:tav tm="100000">
                                          <p:val>
                                            <p:strVal val="#ppt_h"/>
                                          </p:val>
                                        </p:tav>
                                      </p:tavLst>
                                    </p:anim>
                                    <p:anim calcmode="lin" valueType="num">
                                      <p:cBhvr>
                                        <p:cTn dur="350" fill="hold" id="29"/>
                                        <p:tgtEl>
                                          <p:spTgt spid="6"/>
                                        </p:tgtEl>
                                        <p:attrNameLst>
                                          <p:attrName>ppt_x</p:attrName>
                                        </p:attrNameLst>
                                      </p:cBhvr>
                                      <p:tavLst>
                                        <p:tav tm="0">
                                          <p:val>
                                            <p:fltVal val="0.5"/>
                                          </p:val>
                                        </p:tav>
                                        <p:tav tm="100000">
                                          <p:val>
                                            <p:strVal val="#ppt_x"/>
                                          </p:val>
                                        </p:tav>
                                      </p:tavLst>
                                    </p:anim>
                                    <p:anim calcmode="lin" valueType="num">
                                      <p:cBhvr>
                                        <p:cTn dur="350" fill="hold" id="30"/>
                                        <p:tgtEl>
                                          <p:spTgt spid="6"/>
                                        </p:tgtEl>
                                        <p:attrNameLst>
                                          <p:attrName>ppt_y</p:attrName>
                                        </p:attrNameLst>
                                      </p:cBhvr>
                                      <p:tavLst>
                                        <p:tav tm="0">
                                          <p:val>
                                            <p:fltVal val="0.5"/>
                                          </p:val>
                                        </p:tav>
                                        <p:tav tm="100000">
                                          <p:val>
                                            <p:strVal val="#ppt_y"/>
                                          </p:val>
                                        </p:tav>
                                      </p:tavLst>
                                    </p:anim>
                                  </p:childTnLst>
                                </p:cTn>
                              </p:par>
                              <p:par>
                                <p:cTn fill="hold" id="31" nodeType="withEffect" presetClass="entr" presetID="23" presetSubtype="528">
                                  <p:stCondLst>
                                    <p:cond delay="1400"/>
                                  </p:stCondLst>
                                  <p:childTnLst>
                                    <p:set>
                                      <p:cBhvr>
                                        <p:cTn dur="1" fill="hold" id="32">
                                          <p:stCondLst>
                                            <p:cond delay="0"/>
                                          </p:stCondLst>
                                        </p:cTn>
                                        <p:tgtEl>
                                          <p:spTgt spid="10"/>
                                        </p:tgtEl>
                                        <p:attrNameLst>
                                          <p:attrName>style.visibility</p:attrName>
                                        </p:attrNameLst>
                                      </p:cBhvr>
                                      <p:to>
                                        <p:strVal val="visible"/>
                                      </p:to>
                                    </p:set>
                                    <p:anim calcmode="lin" valueType="num">
                                      <p:cBhvr>
                                        <p:cTn dur="350" fill="hold" id="33"/>
                                        <p:tgtEl>
                                          <p:spTgt spid="10"/>
                                        </p:tgtEl>
                                        <p:attrNameLst>
                                          <p:attrName>ppt_w</p:attrName>
                                        </p:attrNameLst>
                                      </p:cBhvr>
                                      <p:tavLst>
                                        <p:tav tm="0">
                                          <p:val>
                                            <p:fltVal val="0"/>
                                          </p:val>
                                        </p:tav>
                                        <p:tav tm="100000">
                                          <p:val>
                                            <p:strVal val="#ppt_w"/>
                                          </p:val>
                                        </p:tav>
                                      </p:tavLst>
                                    </p:anim>
                                    <p:anim calcmode="lin" valueType="num">
                                      <p:cBhvr>
                                        <p:cTn dur="350" fill="hold" id="34"/>
                                        <p:tgtEl>
                                          <p:spTgt spid="10"/>
                                        </p:tgtEl>
                                        <p:attrNameLst>
                                          <p:attrName>ppt_h</p:attrName>
                                        </p:attrNameLst>
                                      </p:cBhvr>
                                      <p:tavLst>
                                        <p:tav tm="0">
                                          <p:val>
                                            <p:fltVal val="0"/>
                                          </p:val>
                                        </p:tav>
                                        <p:tav tm="100000">
                                          <p:val>
                                            <p:strVal val="#ppt_h"/>
                                          </p:val>
                                        </p:tav>
                                      </p:tavLst>
                                    </p:anim>
                                    <p:anim calcmode="lin" valueType="num">
                                      <p:cBhvr>
                                        <p:cTn dur="350" fill="hold" id="35"/>
                                        <p:tgtEl>
                                          <p:spTgt spid="10"/>
                                        </p:tgtEl>
                                        <p:attrNameLst>
                                          <p:attrName>ppt_x</p:attrName>
                                        </p:attrNameLst>
                                      </p:cBhvr>
                                      <p:tavLst>
                                        <p:tav tm="0">
                                          <p:val>
                                            <p:fltVal val="0.5"/>
                                          </p:val>
                                        </p:tav>
                                        <p:tav tm="100000">
                                          <p:val>
                                            <p:strVal val="#ppt_x"/>
                                          </p:val>
                                        </p:tav>
                                      </p:tavLst>
                                    </p:anim>
                                    <p:anim calcmode="lin" valueType="num">
                                      <p:cBhvr>
                                        <p:cTn dur="350" fill="hold" id="36"/>
                                        <p:tgtEl>
                                          <p:spTgt spid="10"/>
                                        </p:tgtEl>
                                        <p:attrNameLst>
                                          <p:attrName>ppt_y</p:attrName>
                                        </p:attrNameLst>
                                      </p:cBhvr>
                                      <p:tavLst>
                                        <p:tav tm="0">
                                          <p:val>
                                            <p:fltVal val="0.5"/>
                                          </p:val>
                                        </p:tav>
                                        <p:tav tm="100000">
                                          <p:val>
                                            <p:strVal val="#ppt_y"/>
                                          </p:val>
                                        </p:tav>
                                      </p:tavLst>
                                    </p:anim>
                                  </p:childTnLst>
                                </p:cTn>
                              </p:par>
                              <p:par>
                                <p:cTn fill="hold" id="37" nodeType="withEffect" presetClass="entr" presetID="10" presetSubtype="0">
                                  <p:stCondLst>
                                    <p:cond delay="1500"/>
                                  </p:stCondLst>
                                  <p:childTnLst>
                                    <p:set>
                                      <p:cBhvr>
                                        <p:cTn dur="1" fill="hold" id="38">
                                          <p:stCondLst>
                                            <p:cond delay="0"/>
                                          </p:stCondLst>
                                        </p:cTn>
                                        <p:tgtEl>
                                          <p:spTgt spid="1026"/>
                                        </p:tgtEl>
                                        <p:attrNameLst>
                                          <p:attrName>style.visibility</p:attrName>
                                        </p:attrNameLst>
                                      </p:cBhvr>
                                      <p:to>
                                        <p:strVal val="visible"/>
                                      </p:to>
                                    </p:set>
                                    <p:animEffect filter="fade" transition="in">
                                      <p:cBhvr>
                                        <p:cTn dur="500" id="39"/>
                                        <p:tgtEl>
                                          <p:spTgt spid="1026"/>
                                        </p:tgtEl>
                                      </p:cBhvr>
                                    </p:animEffect>
                                  </p:childTnLst>
                                </p:cTn>
                              </p:par>
                              <p:par>
                                <p:cTn fill="hold" grpId="0" id="40" nodeType="withEffect" presetClass="entr" presetID="10" presetSubtype="0">
                                  <p:stCondLst>
                                    <p:cond delay="1500"/>
                                  </p:stCondLst>
                                  <p:childTnLst>
                                    <p:set>
                                      <p:cBhvr>
                                        <p:cTn dur="1" fill="hold" id="41">
                                          <p:stCondLst>
                                            <p:cond delay="0"/>
                                          </p:stCondLst>
                                        </p:cTn>
                                        <p:tgtEl>
                                          <p:spTgt spid="24"/>
                                        </p:tgtEl>
                                        <p:attrNameLst>
                                          <p:attrName>style.visibility</p:attrName>
                                        </p:attrNameLst>
                                      </p:cBhvr>
                                      <p:to>
                                        <p:strVal val="visible"/>
                                      </p:to>
                                    </p:set>
                                    <p:animEffect filter="fade" transition="in">
                                      <p:cBhvr>
                                        <p:cTn dur="500" id="42"/>
                                        <p:tgtEl>
                                          <p:spTgt spid="24"/>
                                        </p:tgtEl>
                                      </p:cBhvr>
                                    </p:animEffect>
                                  </p:childTnLst>
                                </p:cTn>
                              </p:par>
                              <p:par>
                                <p:cTn fill="hold" grpId="0" id="43" nodeType="withEffect" presetClass="entr" presetID="10" presetSubtype="0">
                                  <p:stCondLst>
                                    <p:cond delay="1500"/>
                                  </p:stCondLst>
                                  <p:childTnLst>
                                    <p:set>
                                      <p:cBhvr>
                                        <p:cTn dur="1" fill="hold" id="44">
                                          <p:stCondLst>
                                            <p:cond delay="0"/>
                                          </p:stCondLst>
                                        </p:cTn>
                                        <p:tgtEl>
                                          <p:spTgt spid="22"/>
                                        </p:tgtEl>
                                        <p:attrNameLst>
                                          <p:attrName>style.visibility</p:attrName>
                                        </p:attrNameLst>
                                      </p:cBhvr>
                                      <p:to>
                                        <p:strVal val="visible"/>
                                      </p:to>
                                    </p:set>
                                    <p:animEffect filter="fade" transition="in">
                                      <p:cBhvr>
                                        <p:cTn dur="5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6F6F6"/>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6106" y="1061356"/>
            <a:ext cx="7715250" cy="5715000"/>
          </a:xfrm>
          <a:prstGeom prst="rect">
            <a:avLst/>
          </a:prstGeom>
        </p:spPr>
      </p:pic>
      <p:sp>
        <p:nvSpPr>
          <p:cNvPr id="5" name="矩形 4"/>
          <p:cNvSpPr/>
          <p:nvPr/>
        </p:nvSpPr>
        <p:spPr>
          <a:xfrm>
            <a:off x="2247964" y="1862470"/>
            <a:ext cx="2664365" cy="1552728"/>
          </a:xfrm>
          <a:custGeom>
            <a:gdLst>
              <a:gd fmla="*/ 1583987 w 2664365" name="connsiteX0"/>
              <a:gd fmla="*/ 0 h 1552728" name="connsiteY0"/>
              <a:gd fmla="*/ 2664365 w 2664365" name="connsiteX1"/>
              <a:gd fmla="*/ 598859 h 1552728" name="connsiteY1"/>
              <a:gd fmla="*/ 1057021 w 2664365" name="connsiteX2"/>
              <a:gd fmla="*/ 1552728 h 1552728" name="connsiteY2"/>
              <a:gd fmla="*/ 0 w 2664365" name="connsiteX3"/>
              <a:gd fmla="*/ 919314 h 1552728" name="connsiteY3"/>
              <a:gd fmla="*/ 1583987 w 2664365" name="connsiteX4"/>
              <a:gd fmla="*/ 0 h 1552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2728" w="2664365">
                <a:moveTo>
                  <a:pt x="1583987" y="0"/>
                </a:moveTo>
                <a:lnTo>
                  <a:pt x="2664365" y="598859"/>
                </a:lnTo>
                <a:lnTo>
                  <a:pt x="1057021" y="1552728"/>
                </a:lnTo>
                <a:lnTo>
                  <a:pt x="0" y="919314"/>
                </a:lnTo>
                <a:lnTo>
                  <a:pt x="1583987" y="0"/>
                </a:lnTo>
                <a:close/>
              </a:path>
            </a:pathLst>
          </a:custGeom>
          <a:solidFill>
            <a:srgbClr val="FEBC10">
              <a:alpha val="20000"/>
            </a:srgbClr>
          </a:solidFill>
          <a:ln>
            <a:solidFill>
              <a:srgbClr val="FEBC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666750" y="480986"/>
            <a:ext cx="19608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服务器架构</a:t>
            </a:r>
          </a:p>
        </p:txBody>
      </p:sp>
      <p:sp>
        <p:nvSpPr>
          <p:cNvPr id="7" name="文本框 6"/>
          <p:cNvSpPr txBox="1"/>
          <p:nvPr/>
        </p:nvSpPr>
        <p:spPr>
          <a:xfrm>
            <a:off x="666750" y="1056593"/>
            <a:ext cx="2203767" cy="396240"/>
          </a:xfrm>
          <a:prstGeom prst="rect">
            <a:avLst/>
          </a:prstGeom>
          <a:noFill/>
        </p:spPr>
        <p:txBody>
          <a:bodyPr rtlCol="0" wrap="none">
            <a:spAutoFit/>
          </a:bodyPr>
          <a:lstStyle/>
          <a:p>
            <a:r>
              <a:rPr altLang="zh-CN" lang="en-US" sz="2000">
                <a:solidFill>
                  <a:schemeClr val="tx1">
                    <a:lumMod val="85000"/>
                    <a:lumOff val="15000"/>
                  </a:schemeClr>
                </a:solidFill>
                <a:latin charset="-122" panose="020b0300000000000000" pitchFamily="34" typeface="思源黑体 CN Light"/>
                <a:ea charset="-122" panose="020b0300000000000000" pitchFamily="34" typeface="思源黑体 CN Light"/>
              </a:rPr>
              <a:t>Company Profile</a:t>
            </a:r>
          </a:p>
        </p:txBody>
      </p:sp>
      <p:cxnSp>
        <p:nvCxnSpPr>
          <p:cNvPr id="8" name="直接连接符 7"/>
          <p:cNvCxnSpPr/>
          <p:nvPr/>
        </p:nvCxnSpPr>
        <p:spPr>
          <a:xfrm>
            <a:off x="773906" y="1025637"/>
            <a:ext cx="1893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013700" y="0"/>
            <a:ext cx="4178300" cy="6858000"/>
          </a:xfrm>
          <a:prstGeom prst="rect">
            <a:avLst/>
          </a:prstGeom>
          <a:solidFill>
            <a:srgbClr val="DDEE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a:off x="8221356" y="2716406"/>
            <a:ext cx="5094594" cy="4494794"/>
          </a:xfrm>
          <a:prstGeom prst="rect">
            <a:avLst/>
          </a:prstGeom>
        </p:spPr>
      </p:pic>
      <p:sp>
        <p:nvSpPr>
          <p:cNvPr id="14" name="文本框 13"/>
          <p:cNvSpPr txBox="1"/>
          <p:nvPr/>
        </p:nvSpPr>
        <p:spPr>
          <a:xfrm>
            <a:off x="8147858" y="876690"/>
            <a:ext cx="2267267" cy="365760"/>
          </a:xfrm>
          <a:prstGeom prst="rect">
            <a:avLst/>
          </a:prstGeom>
          <a:noFill/>
        </p:spPr>
        <p:txBody>
          <a:bodyPr rtlCol="0" wrap="none">
            <a:spAutoFit/>
          </a:bodyPr>
          <a:lstStyle>
            <a:defPPr>
              <a:defRPr lang="zh-CN"/>
            </a:defPPr>
            <a:lvl1pPr>
              <a:defRPr sz="1400">
                <a:solidFill>
                  <a:schemeClr val="bg1">
                    <a:lumMod val="50000"/>
                  </a:schemeClr>
                </a:solidFill>
                <a:latin charset="-122" panose="020b0300000000000000" pitchFamily="34" typeface="思源黑体 CN Light"/>
                <a:ea charset="-122" panose="020b0300000000000000" pitchFamily="34" typeface="思源黑体 CN Light"/>
              </a:defRPr>
            </a:lvl1pPr>
          </a:lstStyle>
          <a:p>
            <a:r>
              <a:rPr altLang="zh-CN" lang="en-US" sz="1800">
                <a:solidFill>
                  <a:schemeClr val="tx1">
                    <a:lumMod val="85000"/>
                    <a:lumOff val="15000"/>
                  </a:schemeClr>
                </a:solidFill>
              </a:rPr>
              <a:t>MOBA游戏解决方案</a:t>
            </a:r>
          </a:p>
        </p:txBody>
      </p:sp>
      <p:cxnSp>
        <p:nvCxnSpPr>
          <p:cNvPr id="16" name="直接连接符 15"/>
          <p:cNvCxnSpPr/>
          <p:nvPr/>
        </p:nvCxnSpPr>
        <p:spPr>
          <a:xfrm>
            <a:off x="8258662" y="1347753"/>
            <a:ext cx="3163396"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147855" y="1611882"/>
            <a:ext cx="894080" cy="304800"/>
          </a:xfrm>
          <a:prstGeom prst="rect">
            <a:avLst/>
          </a:prstGeom>
          <a:noFill/>
        </p:spPr>
        <p:txBody>
          <a:bodyPr rtlCol="0" wrap="none">
            <a:spAutoFit/>
          </a:bodyPr>
          <a:lstStyle>
            <a:defPPr>
              <a:defRPr lang="zh-CN"/>
            </a:defPPr>
            <a:lvl1pPr>
              <a:defRPr sz="1400">
                <a:solidFill>
                  <a:schemeClr val="bg1">
                    <a:lumMod val="50000"/>
                  </a:schemeClr>
                </a:solidFill>
                <a:latin charset="-122" panose="020b0300000000000000" pitchFamily="34" typeface="思源黑体 CN Light"/>
                <a:ea charset="-122" panose="020b0300000000000000" pitchFamily="34" typeface="思源黑体 CN Light"/>
              </a:defRPr>
            </a:lvl1pPr>
          </a:lstStyle>
          <a:p>
            <a:r>
              <a:rPr altLang="en-US" lang="zh-CN" smtClean="0">
                <a:solidFill>
                  <a:schemeClr val="tx1">
                    <a:lumMod val="85000"/>
                    <a:lumOff val="15000"/>
                  </a:schemeClr>
                </a:solidFill>
              </a:rPr>
              <a:t>核心需求</a:t>
            </a:r>
          </a:p>
        </p:txBody>
      </p:sp>
      <p:sp>
        <p:nvSpPr>
          <p:cNvPr id="18" name="矩形 17"/>
          <p:cNvSpPr/>
          <p:nvPr/>
        </p:nvSpPr>
        <p:spPr>
          <a:xfrm>
            <a:off x="8129884" y="2042769"/>
            <a:ext cx="3408066" cy="1371600"/>
          </a:xfrm>
          <a:prstGeom prst="rect">
            <a:avLst/>
          </a:prstGeom>
        </p:spPr>
        <p:txBody>
          <a:bodyPr wrap="square">
            <a:spAutoFit/>
          </a:bodyPr>
          <a:lstStyle/>
          <a:p>
            <a:pPr indent="-285750">
              <a:buFont charset="0" panose="020b0604020202020204" pitchFamily="34" typeface="Arial"/>
              <a:buChar char="•"/>
            </a:pPr>
            <a:r>
              <a:rPr altLang="zh-CN" lang="en-US" sz="1200">
                <a:solidFill>
                  <a:schemeClr val="tx1">
                    <a:lumMod val="50000"/>
                    <a:lumOff val="50000"/>
                  </a:schemeClr>
                </a:solidFill>
                <a:latin charset="-122" panose="020b0300000000000000" pitchFamily="34" typeface="思源黑体 CN Light"/>
                <a:ea charset="-122" panose="020b0300000000000000" pitchFamily="34" typeface="思源黑体 CN Light"/>
              </a:rPr>
              <a:t>MOBA实时竞技，客户端与服务器端频繁产生交互，对网络环境要求非常高。</a:t>
            </a:r>
          </a:p>
          <a:p>
            <a:pPr indent="-285750">
              <a:buFont charset="0" panose="020b0604020202020204" pitchFamily="34" typeface="Arial"/>
              <a:buChar char="•"/>
            </a:pPr>
            <a:r>
              <a:rPr altLang="zh-CN" lang="en-US" sz="1200">
                <a:solidFill>
                  <a:schemeClr val="tx1">
                    <a:lumMod val="50000"/>
                    <a:lumOff val="50000"/>
                  </a:schemeClr>
                </a:solidFill>
                <a:latin charset="-122" panose="020b0300000000000000" pitchFamily="34" typeface="思源黑体 CN Light"/>
                <a:ea charset="-122" panose="020b0300000000000000" pitchFamily="34" typeface="思源黑体 CN Light"/>
              </a:rPr>
              <a:t>地图走位，技能、装备、人物属性频繁发生变化，需要服务端进行大量计算。</a:t>
            </a:r>
          </a:p>
          <a:p>
            <a:pPr indent="-285750">
              <a:buFont charset="0" panose="020b0604020202020204" pitchFamily="34" typeface="Arial"/>
              <a:buChar char="•"/>
            </a:pPr>
            <a:r>
              <a:rPr altLang="zh-CN" lang="en-US" sz="1200">
                <a:solidFill>
                  <a:schemeClr val="tx1">
                    <a:lumMod val="50000"/>
                    <a:lumOff val="50000"/>
                  </a:schemeClr>
                </a:solidFill>
                <a:latin charset="-122" panose="020b0300000000000000" pitchFamily="34" typeface="思源黑体 CN Light"/>
                <a:ea charset="-122" panose="020b0300000000000000" pitchFamily="34" typeface="思源黑体 CN Light"/>
              </a:rPr>
              <a:t>MOBA游戏通常是单点服务，单机可靠性和单机故障快速恢复的能力至关重要。</a:t>
            </a:r>
          </a:p>
          <a:p>
            <a:pPr indent="-285750">
              <a:buFont charset="0" panose="020b0604020202020204" pitchFamily="34" typeface="Arial"/>
              <a:buChar char="•"/>
            </a:pPr>
            <a:r>
              <a:rPr altLang="zh-CN" lang="en-US" sz="1200">
                <a:solidFill>
                  <a:schemeClr val="tx1">
                    <a:lumMod val="50000"/>
                    <a:lumOff val="50000"/>
                  </a:schemeClr>
                </a:solidFill>
                <a:latin charset="-122" panose="020b0300000000000000" pitchFamily="34" typeface="思源黑体 CN Light"/>
                <a:ea charset="-122" panose="020b0300000000000000" pitchFamily="34" typeface="思源黑体 CN Light"/>
              </a:rPr>
              <a:t>批量部署提升运维效率。</a:t>
            </a:r>
          </a:p>
        </p:txBody>
      </p:sp>
      <p:sp>
        <p:nvSpPr>
          <p:cNvPr id="19" name="矩形 18"/>
          <p:cNvSpPr/>
          <p:nvPr/>
        </p:nvSpPr>
        <p:spPr>
          <a:xfrm>
            <a:off x="8147856" y="4224511"/>
            <a:ext cx="3387112" cy="1554480"/>
          </a:xfrm>
          <a:prstGeom prst="rect">
            <a:avLst/>
          </a:prstGeom>
        </p:spPr>
        <p:txBody>
          <a:bodyPr wrap="square">
            <a:spAutoFit/>
          </a:bodyPr>
          <a:lstStyle/>
          <a:p>
            <a:pPr indent="-285750">
              <a:buFont charset="0" panose="020b0604020202020204" pitchFamily="34" typeface="Arial"/>
              <a:buChar char="•"/>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业界领先BGP网络：腾讯云多线BGP网络接入20家运营商，解决网络质量问题。</a:t>
            </a:r>
          </a:p>
          <a:p>
            <a:pPr indent="-285750">
              <a:buFont charset="0" panose="020b0604020202020204" pitchFamily="34" typeface="Arial"/>
              <a:buChar char="•"/>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高性能云服务器：腾讯云服务器计算资源独享，确保游戏服务稳定地运营。</a:t>
            </a:r>
          </a:p>
          <a:p>
            <a:pPr indent="-285750">
              <a:buFont charset="0" panose="020b0604020202020204" pitchFamily="34" typeface="Arial"/>
              <a:buChar char="•"/>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单机故障快速迁移能力：腾讯云乾坤系统在物理机器出现故障时快速迁移。</a:t>
            </a:r>
          </a:p>
          <a:p>
            <a:pPr indent="-285750">
              <a:buFont charset="0" panose="020b0604020202020204" pitchFamily="34" typeface="Arial"/>
              <a:buChar char="•"/>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高效运维：自定义镜像及蓝鲸自动化运维系统，提高运维效率。</a:t>
            </a:r>
          </a:p>
        </p:txBody>
      </p:sp>
      <p:sp>
        <p:nvSpPr>
          <p:cNvPr id="20" name="矩形 19"/>
          <p:cNvSpPr/>
          <p:nvPr/>
        </p:nvSpPr>
        <p:spPr>
          <a:xfrm>
            <a:off x="8154067" y="3706876"/>
            <a:ext cx="1249680" cy="304800"/>
          </a:xfrm>
          <a:prstGeom prst="rect">
            <a:avLst/>
          </a:prstGeom>
        </p:spPr>
        <p:txBody>
          <a:bodyPr wrap="none">
            <a:spAutoFit/>
          </a:bodyPr>
          <a:lstStyle/>
          <a:p>
            <a:r>
              <a:rPr altLang="en-US" lang="zh-CN" sz="1400">
                <a:solidFill>
                  <a:schemeClr val="tx1">
                    <a:lumMod val="85000"/>
                    <a:lumOff val="15000"/>
                  </a:schemeClr>
                </a:solidFill>
                <a:latin charset="-122" panose="020b0300000000000000" pitchFamily="34" typeface="思源黑体 CN Light"/>
                <a:ea charset="-122" panose="020b0300000000000000" pitchFamily="34" typeface="思源黑体 CN Light"/>
              </a:rPr>
              <a:t>对应解决方案</a:t>
            </a:r>
          </a:p>
        </p:txBody>
      </p:sp>
      <p:sp>
        <p:nvSpPr>
          <p:cNvPr id="21" name="矩形 4"/>
          <p:cNvSpPr/>
          <p:nvPr/>
        </p:nvSpPr>
        <p:spPr>
          <a:xfrm>
            <a:off x="3628367" y="2684692"/>
            <a:ext cx="2664365" cy="1552728"/>
          </a:xfrm>
          <a:custGeom>
            <a:gdLst>
              <a:gd fmla="*/ 1583987 w 2664365" name="connsiteX0"/>
              <a:gd fmla="*/ 0 h 1552728" name="connsiteY0"/>
              <a:gd fmla="*/ 2664365 w 2664365" name="connsiteX1"/>
              <a:gd fmla="*/ 598859 h 1552728" name="connsiteY1"/>
              <a:gd fmla="*/ 1057021 w 2664365" name="connsiteX2"/>
              <a:gd fmla="*/ 1552728 h 1552728" name="connsiteY2"/>
              <a:gd fmla="*/ 0 w 2664365" name="connsiteX3"/>
              <a:gd fmla="*/ 919314 h 1552728" name="connsiteY3"/>
              <a:gd fmla="*/ 1583987 w 2664365" name="connsiteX4"/>
              <a:gd fmla="*/ 0 h 1552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2728" w="2664365">
                <a:moveTo>
                  <a:pt x="1583987" y="0"/>
                </a:moveTo>
                <a:lnTo>
                  <a:pt x="2664365" y="598859"/>
                </a:lnTo>
                <a:lnTo>
                  <a:pt x="1057021" y="1552728"/>
                </a:lnTo>
                <a:lnTo>
                  <a:pt x="0" y="919314"/>
                </a:lnTo>
                <a:lnTo>
                  <a:pt x="1583987" y="0"/>
                </a:lnTo>
                <a:close/>
              </a:path>
            </a:pathLst>
          </a:custGeom>
          <a:solidFill>
            <a:srgbClr val="FEBC10">
              <a:alpha val="20000"/>
            </a:srgbClr>
          </a:solidFill>
          <a:ln>
            <a:solidFill>
              <a:srgbClr val="FEBC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4"/>
          <p:cNvSpPr/>
          <p:nvPr/>
        </p:nvSpPr>
        <p:spPr>
          <a:xfrm>
            <a:off x="5027837" y="3501878"/>
            <a:ext cx="2664365" cy="1552728"/>
          </a:xfrm>
          <a:custGeom>
            <a:gdLst>
              <a:gd fmla="*/ 1583987 w 2664365" name="connsiteX0"/>
              <a:gd fmla="*/ 0 h 1552728" name="connsiteY0"/>
              <a:gd fmla="*/ 2664365 w 2664365" name="connsiteX1"/>
              <a:gd fmla="*/ 598859 h 1552728" name="connsiteY1"/>
              <a:gd fmla="*/ 1057021 w 2664365" name="connsiteX2"/>
              <a:gd fmla="*/ 1552728 h 1552728" name="connsiteY2"/>
              <a:gd fmla="*/ 0 w 2664365" name="connsiteX3"/>
              <a:gd fmla="*/ 919314 h 1552728" name="connsiteY3"/>
              <a:gd fmla="*/ 1583987 w 2664365" name="connsiteX4"/>
              <a:gd fmla="*/ 0 h 1552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2728" w="2664365">
                <a:moveTo>
                  <a:pt x="1583987" y="0"/>
                </a:moveTo>
                <a:lnTo>
                  <a:pt x="2664365" y="598859"/>
                </a:lnTo>
                <a:lnTo>
                  <a:pt x="1057021" y="1552728"/>
                </a:lnTo>
                <a:lnTo>
                  <a:pt x="0" y="919314"/>
                </a:lnTo>
                <a:lnTo>
                  <a:pt x="1583987" y="0"/>
                </a:lnTo>
                <a:close/>
              </a:path>
            </a:pathLst>
          </a:custGeom>
          <a:solidFill>
            <a:srgbClr val="FEBC10">
              <a:alpha val="20000"/>
            </a:srgbClr>
          </a:solidFill>
          <a:ln>
            <a:solidFill>
              <a:srgbClr val="FEBC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485320" y="1047069"/>
            <a:ext cx="7715250" cy="5715000"/>
          </a:xfrm>
          <a:prstGeom prst="rect">
            <a:avLst/>
          </a:prstGeom>
        </p:spPr>
      </p:pic>
    </p:spTree>
    <p:extLst>
      <p:ext uri="{BB962C8B-B14F-4D97-AF65-F5344CB8AC3E}">
        <p14:creationId val="41237507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id="8" nodeType="withEffect" presetClass="entr" presetID="22" presetSubtype="4">
                                  <p:stCondLst>
                                    <p:cond delay="0"/>
                                  </p:stCondLst>
                                  <p:childTnLst>
                                    <p:set>
                                      <p:cBhvr>
                                        <p:cTn dur="1" fill="hold" id="9">
                                          <p:stCondLst>
                                            <p:cond delay="0"/>
                                          </p:stCondLst>
                                        </p:cTn>
                                        <p:tgtEl>
                                          <p:spTgt spid="4"/>
                                        </p:tgtEl>
                                        <p:attrNameLst>
                                          <p:attrName>style.visibility</p:attrName>
                                        </p:attrNameLst>
                                      </p:cBhvr>
                                      <p:to>
                                        <p:strVal val="visible"/>
                                      </p:to>
                                    </p:set>
                                    <p:animEffect filter="wipe(down)"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12" presetSubtype="2">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id="14"/>
                                        <p:tgtEl>
                                          <p:spTgt spid="11"/>
                                        </p:tgtEl>
                                        <p:attrNameLst>
                                          <p:attrName>ppt_x</p:attrName>
                                        </p:attrNameLst>
                                      </p:cBhvr>
                                      <p:tavLst>
                                        <p:tav tm="0">
                                          <p:val>
                                            <p:strVal val="#ppt_x+#ppt_w*1.125000"/>
                                          </p:val>
                                        </p:tav>
                                        <p:tav tm="100000">
                                          <p:val>
                                            <p:strVal val="#ppt_x"/>
                                          </p:val>
                                        </p:tav>
                                      </p:tavLst>
                                    </p:anim>
                                    <p:animEffect filter="wipe(left)" transition="in">
                                      <p:cBhvr>
                                        <p:cTn dur="500" id="15"/>
                                        <p:tgtEl>
                                          <p:spTgt spid="11"/>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childTnLst>
                                </p:cTn>
                              </p:par>
                              <p:par>
                                <p:cTn fill="hold" id="19" nodeType="withEffect" presetClass="entr" presetID="22" presetSubtype="8">
                                  <p:stCondLst>
                                    <p:cond delay="0"/>
                                  </p:stCondLst>
                                  <p:childTnLst>
                                    <p:set>
                                      <p:cBhvr>
                                        <p:cTn dur="1" fill="hold" id="20">
                                          <p:stCondLst>
                                            <p:cond delay="0"/>
                                          </p:stCondLst>
                                        </p:cTn>
                                        <p:tgtEl>
                                          <p:spTgt spid="16"/>
                                        </p:tgtEl>
                                        <p:attrNameLst>
                                          <p:attrName>style.visibility</p:attrName>
                                        </p:attrNameLst>
                                      </p:cBhvr>
                                      <p:to>
                                        <p:strVal val="visible"/>
                                      </p:to>
                                    </p:set>
                                    <p:animEffect filter="wipe(left)" transition="in">
                                      <p:cBhvr>
                                        <p:cTn dur="500" id="21"/>
                                        <p:tgtEl>
                                          <p:spTgt spid="16"/>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500" id="24"/>
                                        <p:tgtEl>
                                          <p:spTgt spid="17"/>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500" id="27"/>
                                        <p:tgtEl>
                                          <p:spTgt spid="18"/>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0"/>
                                        </p:tgtEl>
                                        <p:attrNameLst>
                                          <p:attrName>style.visibility</p:attrName>
                                        </p:attrNameLst>
                                      </p:cBhvr>
                                      <p:to>
                                        <p:strVal val="visible"/>
                                      </p:to>
                                    </p:set>
                                    <p:animEffect filter="fade" transition="in">
                                      <p:cBhvr>
                                        <p:cTn dur="500" id="30"/>
                                        <p:tgtEl>
                                          <p:spTgt spid="20"/>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9"/>
                                        </p:tgtEl>
                                        <p:attrNameLst>
                                          <p:attrName>style.visibility</p:attrName>
                                        </p:attrNameLst>
                                      </p:cBhvr>
                                      <p:to>
                                        <p:strVal val="visible"/>
                                      </p:to>
                                    </p:set>
                                    <p:animEffect filter="fade" transition="in">
                                      <p:cBhvr>
                                        <p:cTn dur="500" id="33"/>
                                        <p:tgtEl>
                                          <p:spTgt spid="19"/>
                                        </p:tgtEl>
                                      </p:cBhvr>
                                    </p:animEffect>
                                  </p:childTnLst>
                                </p:cTn>
                              </p:par>
                            </p:childTnLst>
                          </p:cTn>
                        </p:par>
                        <p:par>
                          <p:cTn fill="hold" id="34" nodeType="afterGroup">
                            <p:stCondLst>
                              <p:cond delay="1000"/>
                            </p:stCondLst>
                            <p:childTnLst>
                              <p:par>
                                <p:cTn fill="hold" grpId="0" id="35" nodeType="afterEffect" presetClass="entr" presetID="10" presetSubtype="0" repeatCount="3000">
                                  <p:stCondLst>
                                    <p:cond delay="0"/>
                                  </p:stCondLst>
                                  <p:childTnLst>
                                    <p:set>
                                      <p:cBhvr>
                                        <p:cTn dur="1" fill="hold" id="36">
                                          <p:stCondLst>
                                            <p:cond delay="0"/>
                                          </p:stCondLst>
                                        </p:cTn>
                                        <p:tgtEl>
                                          <p:spTgt spid="5"/>
                                        </p:tgtEl>
                                        <p:attrNameLst>
                                          <p:attrName>style.visibility</p:attrName>
                                        </p:attrNameLst>
                                      </p:cBhvr>
                                      <p:to>
                                        <p:strVal val="visible"/>
                                      </p:to>
                                    </p:set>
                                    <p:animEffect filter="fade" transition="in">
                                      <p:cBhvr>
                                        <p:cTn dur="500" id="37"/>
                                        <p:tgtEl>
                                          <p:spTgt spid="5"/>
                                        </p:tgtEl>
                                      </p:cBhvr>
                                    </p:animEffect>
                                  </p:childTnLst>
                                </p:cTn>
                              </p:par>
                              <p:par>
                                <p:cTn fill="hold" id="38" nodeType="withEffect" presetClass="entr" presetID="10"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500" id="40"/>
                                        <p:tgtEl>
                                          <p:spTgt spid="10"/>
                                        </p:tgtEl>
                                      </p:cBhvr>
                                    </p:animEffect>
                                  </p:childTnLst>
                                </p:cTn>
                              </p:par>
                              <p:par>
                                <p:cTn fill="hold" grpId="1" id="41" nodeType="withEffect" presetClass="exit" presetID="1" presetSubtype="0">
                                  <p:stCondLst>
                                    <p:cond delay="1500"/>
                                  </p:stCondLst>
                                  <p:childTnLst>
                                    <p:set>
                                      <p:cBhvr>
                                        <p:cTn dur="1" fill="hold" id="42">
                                          <p:stCondLst>
                                            <p:cond delay="0"/>
                                          </p:stCondLst>
                                        </p:cTn>
                                        <p:tgtEl>
                                          <p:spTgt spid="5"/>
                                        </p:tgtEl>
                                        <p:attrNameLst>
                                          <p:attrName>style.visibility</p:attrName>
                                        </p:attrNameLst>
                                      </p:cBhvr>
                                      <p:to>
                                        <p:strVal val="hidden"/>
                                      </p:to>
                                    </p:set>
                                  </p:childTnLst>
                                </p:cTn>
                              </p:par>
                              <p:par>
                                <p:cTn fill="hold" grpId="0" id="43" nodeType="withEffect" presetClass="entr" presetID="10" presetSubtype="0" repeatCount="3000">
                                  <p:stCondLst>
                                    <p:cond delay="1500"/>
                                  </p:stCondLst>
                                  <p:childTnLst>
                                    <p:set>
                                      <p:cBhvr>
                                        <p:cTn dur="1" fill="hold" id="44">
                                          <p:stCondLst>
                                            <p:cond delay="0"/>
                                          </p:stCondLst>
                                        </p:cTn>
                                        <p:tgtEl>
                                          <p:spTgt spid="21"/>
                                        </p:tgtEl>
                                        <p:attrNameLst>
                                          <p:attrName>style.visibility</p:attrName>
                                        </p:attrNameLst>
                                      </p:cBhvr>
                                      <p:to>
                                        <p:strVal val="visible"/>
                                      </p:to>
                                    </p:set>
                                    <p:animEffect filter="fade" transition="in">
                                      <p:cBhvr>
                                        <p:cTn dur="500" id="45"/>
                                        <p:tgtEl>
                                          <p:spTgt spid="21"/>
                                        </p:tgtEl>
                                      </p:cBhvr>
                                    </p:animEffect>
                                  </p:childTnLst>
                                </p:cTn>
                              </p:par>
                              <p:par>
                                <p:cTn fill="hold" grpId="1" id="46" nodeType="withEffect" presetClass="exit" presetID="1" presetSubtype="0">
                                  <p:stCondLst>
                                    <p:cond delay="3000"/>
                                  </p:stCondLst>
                                  <p:childTnLst>
                                    <p:set>
                                      <p:cBhvr>
                                        <p:cTn dur="1" fill="hold" id="47">
                                          <p:stCondLst>
                                            <p:cond delay="0"/>
                                          </p:stCondLst>
                                        </p:cTn>
                                        <p:tgtEl>
                                          <p:spTgt spid="21"/>
                                        </p:tgtEl>
                                        <p:attrNameLst>
                                          <p:attrName>style.visibility</p:attrName>
                                        </p:attrNameLst>
                                      </p:cBhvr>
                                      <p:to>
                                        <p:strVal val="hidden"/>
                                      </p:to>
                                    </p:set>
                                  </p:childTnLst>
                                </p:cTn>
                              </p:par>
                              <p:par>
                                <p:cTn fill="hold" grpId="0" id="48" nodeType="withEffect" presetClass="entr" presetID="10" presetSubtype="0" repeatCount="3000">
                                  <p:stCondLst>
                                    <p:cond delay="3000"/>
                                  </p:stCondLst>
                                  <p:childTnLst>
                                    <p:set>
                                      <p:cBhvr>
                                        <p:cTn dur="1" fill="hold" id="49">
                                          <p:stCondLst>
                                            <p:cond delay="0"/>
                                          </p:stCondLst>
                                        </p:cTn>
                                        <p:tgtEl>
                                          <p:spTgt spid="22"/>
                                        </p:tgtEl>
                                        <p:attrNameLst>
                                          <p:attrName>style.visibility</p:attrName>
                                        </p:attrNameLst>
                                      </p:cBhvr>
                                      <p:to>
                                        <p:strVal val="visible"/>
                                      </p:to>
                                    </p:set>
                                    <p:animEffect filter="fade" transition="in">
                                      <p:cBhvr>
                                        <p:cTn dur="500" id="50"/>
                                        <p:tgtEl>
                                          <p:spTgt spid="22"/>
                                        </p:tgtEl>
                                      </p:cBhvr>
                                    </p:animEffect>
                                  </p:childTnLst>
                                </p:cTn>
                              </p:par>
                              <p:par>
                                <p:cTn fill="hold" grpId="1" id="51" nodeType="withEffect" presetClass="exit" presetID="1" presetSubtype="0">
                                  <p:stCondLst>
                                    <p:cond delay="4500"/>
                                  </p:stCondLst>
                                  <p:childTnLst>
                                    <p:set>
                                      <p:cBhvr>
                                        <p:cTn dur="1" fill="hold" id="52">
                                          <p:stCondLst>
                                            <p:cond delay="0"/>
                                          </p:stCondLst>
                                        </p:cTn>
                                        <p:tgtEl>
                                          <p:spTgt spid="22"/>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11"/>
      <p:bldP grpId="0" spid="14"/>
      <p:bldP grpId="0" spid="17"/>
      <p:bldP grpId="0" spid="18"/>
      <p:bldP grpId="0" spid="19"/>
      <p:bldP grpId="0" spid="20"/>
      <p:bldP grpId="0" spid="21"/>
      <p:bldP grpId="1" spid="21"/>
      <p:bldP grpId="0" spid="22"/>
      <p:bldP grpId="1"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1905" y="0"/>
            <a:ext cx="12192000" cy="4330700"/>
          </a:xfrm>
          <a:prstGeom prst="rect">
            <a:avLst/>
          </a:prstGeom>
        </p:spPr>
      </p:pic>
      <p:sp>
        <p:nvSpPr>
          <p:cNvPr id="2" name="文本框 1"/>
          <p:cNvSpPr txBox="1"/>
          <p:nvPr/>
        </p:nvSpPr>
        <p:spPr>
          <a:xfrm>
            <a:off x="603250" y="461804"/>
            <a:ext cx="5872480" cy="518160"/>
          </a:xfrm>
          <a:prstGeom prst="rect">
            <a:avLst/>
          </a:prstGeom>
          <a:noFill/>
        </p:spPr>
        <p:txBody>
          <a:bodyPr rtlCol="0" wrap="none">
            <a:spAutoFit/>
          </a:bodyPr>
          <a:lstStyle/>
          <a:p>
            <a:r>
              <a:rPr altLang="en-US" lang="zh-CN" sz="2800">
                <a:solidFill>
                  <a:schemeClr val="tx1">
                    <a:lumMod val="85000"/>
                    <a:lumOff val="15000"/>
                  </a:schemeClr>
                </a:solidFill>
                <a:latin charset="-122" panose="020b0300000000000000" pitchFamily="34" typeface="思源黑体 CN Light"/>
                <a:ea charset="-122" panose="020b0300000000000000" pitchFamily="34" typeface="思源黑体 CN Light"/>
              </a:rPr>
              <a:t>游戏专属云产品，加速游戏上云进程</a:t>
            </a:r>
          </a:p>
        </p:txBody>
      </p:sp>
      <p:sp>
        <p:nvSpPr>
          <p:cNvPr id="3" name="文本框 2"/>
          <p:cNvSpPr txBox="1"/>
          <p:nvPr/>
        </p:nvSpPr>
        <p:spPr>
          <a:xfrm>
            <a:off x="603250" y="1037411"/>
            <a:ext cx="5212080" cy="365760"/>
          </a:xfrm>
          <a:prstGeom prst="rect">
            <a:avLst/>
          </a:prstGeom>
          <a:noFill/>
        </p:spPr>
        <p:txBody>
          <a:bodyPr rtlCol="0" wrap="none">
            <a:spAutoFit/>
          </a:bodyPr>
          <a:lstStyle/>
          <a:p>
            <a:r>
              <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rPr>
              <a:t>为游戏行业用户量身定制，满足各类业务场景需求</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43180" y="2282084"/>
            <a:ext cx="2324100" cy="3188928"/>
            <a:chOff x="1043180" y="2282084"/>
            <a:chExt cx="2324100" cy="3188928"/>
          </a:xfrm>
        </p:grpSpPr>
        <p:sp>
          <p:nvSpPr>
            <p:cNvPr id="7" name="圆角矩形 6"/>
            <p:cNvSpPr/>
            <p:nvPr/>
          </p:nvSpPr>
          <p:spPr>
            <a:xfrm>
              <a:off x="1043180" y="2450419"/>
              <a:ext cx="2324100" cy="3020593"/>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2480046" y="2282084"/>
              <a:ext cx="780098" cy="780098"/>
            </a:xfrm>
            <a:prstGeom prst="rect">
              <a:avLst/>
            </a:prstGeom>
          </p:spPr>
        </p:pic>
        <p:sp>
          <p:nvSpPr>
            <p:cNvPr id="13" name="矩形 12"/>
            <p:cNvSpPr/>
            <p:nvPr/>
          </p:nvSpPr>
          <p:spPr>
            <a:xfrm>
              <a:off x="1118677" y="3611726"/>
              <a:ext cx="2186941" cy="1463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sp>
          <p:nvSpPr>
            <p:cNvPr id="26" name="矩形 25"/>
            <p:cNvSpPr/>
            <p:nvPr/>
          </p:nvSpPr>
          <p:spPr>
            <a:xfrm>
              <a:off x="1118677" y="2923076"/>
              <a:ext cx="10972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云服务器</a:t>
              </a:r>
            </a:p>
          </p:txBody>
        </p:sp>
        <p:sp>
          <p:nvSpPr>
            <p:cNvPr id="28" name="矩形 27"/>
            <p:cNvSpPr/>
            <p:nvPr/>
          </p:nvSpPr>
          <p:spPr>
            <a:xfrm>
              <a:off x="1118677" y="3242394"/>
              <a:ext cx="1783080" cy="304800"/>
            </a:xfrm>
            <a:prstGeom prst="rect">
              <a:avLst/>
            </a:prstGeom>
          </p:spPr>
          <p:txBody>
            <a:bodyPr wrap="none">
              <a:spAutoFit/>
            </a:bodyPr>
            <a:lstStyle/>
            <a:p>
              <a:r>
                <a:rPr altLang="en-US" lang="zh-CN" sz="1400">
                  <a:solidFill>
                    <a:schemeClr val="tx1">
                      <a:lumMod val="50000"/>
                      <a:lumOff val="50000"/>
                    </a:schemeClr>
                  </a:solidFill>
                  <a:latin charset="-122" panose="020b0300000000000000" pitchFamily="34" typeface="思源黑体 CN Light"/>
                  <a:ea charset="-122" panose="020b0300000000000000" pitchFamily="34" typeface="思源黑体 CN Light"/>
                </a:rPr>
                <a:t>为游戏用户量身定制</a:t>
              </a:r>
            </a:p>
          </p:txBody>
        </p:sp>
      </p:grpSp>
      <p:grpSp>
        <p:nvGrpSpPr>
          <p:cNvPr id="10" name="组合 9"/>
          <p:cNvGrpSpPr/>
          <p:nvPr/>
        </p:nvGrpSpPr>
        <p:grpSpPr>
          <a:xfrm>
            <a:off x="3642096" y="2321638"/>
            <a:ext cx="2324100" cy="3149374"/>
            <a:chOff x="3642096" y="2321638"/>
            <a:chExt cx="2324100" cy="3149374"/>
          </a:xfrm>
        </p:grpSpPr>
        <p:sp>
          <p:nvSpPr>
            <p:cNvPr id="14" name="圆角矩形 13"/>
            <p:cNvSpPr/>
            <p:nvPr/>
          </p:nvSpPr>
          <p:spPr>
            <a:xfrm>
              <a:off x="3642096" y="2450419"/>
              <a:ext cx="2324100" cy="3020593"/>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721807" y="3611726"/>
              <a:ext cx="2186941" cy="12344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5073659" y="2321638"/>
              <a:ext cx="780098" cy="780098"/>
            </a:xfrm>
            <a:prstGeom prst="rect">
              <a:avLst/>
            </a:prstGeom>
          </p:spPr>
        </p:pic>
        <p:sp>
          <p:nvSpPr>
            <p:cNvPr id="27" name="矩形 26"/>
            <p:cNvSpPr/>
            <p:nvPr/>
          </p:nvSpPr>
          <p:spPr>
            <a:xfrm>
              <a:off x="3715379" y="2917069"/>
              <a:ext cx="1097280"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云数据库</a:t>
              </a:r>
            </a:p>
          </p:txBody>
        </p:sp>
        <p:sp>
          <p:nvSpPr>
            <p:cNvPr id="29" name="矩形 28"/>
            <p:cNvSpPr/>
            <p:nvPr/>
          </p:nvSpPr>
          <p:spPr>
            <a:xfrm>
              <a:off x="3721807" y="3174945"/>
              <a:ext cx="1811522" cy="411480"/>
            </a:xfrm>
            <a:prstGeom prst="rect">
              <a:avLst/>
            </a:prstGeom>
          </p:spPr>
          <p:txBody>
            <a:bodyPr wrap="square">
              <a:spAutoFit/>
            </a:bodyPr>
            <a:lstStyle/>
            <a:p>
              <a:pPr>
                <a:lnSpc>
                  <a:spcPct val="150000"/>
                </a:lnSpc>
              </a:pPr>
              <a:r>
                <a:rPr altLang="en-US" lang="zh-CN" sz="1400">
                  <a:solidFill>
                    <a:schemeClr val="tx1">
                      <a:lumMod val="50000"/>
                      <a:lumOff val="50000"/>
                    </a:schemeClr>
                  </a:solidFill>
                  <a:latin charset="-122" panose="020b0300000000000000" pitchFamily="34" typeface="思源黑体 CN Light"/>
                  <a:ea charset="-122" panose="020b0300000000000000" pitchFamily="34" typeface="思源黑体 CN Light"/>
                </a:rPr>
                <a:t>性能卓越、安全可靠</a:t>
              </a:r>
            </a:p>
          </p:txBody>
        </p:sp>
      </p:grpSp>
      <p:grpSp>
        <p:nvGrpSpPr>
          <p:cNvPr id="15" name="组合 14"/>
          <p:cNvGrpSpPr/>
          <p:nvPr/>
        </p:nvGrpSpPr>
        <p:grpSpPr>
          <a:xfrm>
            <a:off x="6241012" y="2282084"/>
            <a:ext cx="2324100" cy="3188928"/>
            <a:chOff x="6241012" y="2282084"/>
            <a:chExt cx="2324100" cy="3188928"/>
          </a:xfrm>
        </p:grpSpPr>
        <p:sp>
          <p:nvSpPr>
            <p:cNvPr id="17" name="圆角矩形 16"/>
            <p:cNvSpPr/>
            <p:nvPr/>
          </p:nvSpPr>
          <p:spPr>
            <a:xfrm>
              <a:off x="6241012" y="2450419"/>
              <a:ext cx="2324100" cy="3020593"/>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5">
              <a:extLst>
                <a:ext uri="{28A0092B-C50C-407E-A947-70E740481C1C}">
                  <a14:useLocalDpi val="0"/>
                </a:ext>
              </a:extLst>
            </a:blip>
            <a:stretch>
              <a:fillRect/>
            </a:stretch>
          </p:blipFill>
          <p:spPr>
            <a:xfrm>
              <a:off x="7704071" y="2282084"/>
              <a:ext cx="780098" cy="780098"/>
            </a:xfrm>
            <a:prstGeom prst="rect">
              <a:avLst/>
            </a:prstGeom>
          </p:spPr>
        </p:pic>
        <p:sp>
          <p:nvSpPr>
            <p:cNvPr id="30" name="矩形 29"/>
            <p:cNvSpPr/>
            <p:nvPr/>
          </p:nvSpPr>
          <p:spPr>
            <a:xfrm>
              <a:off x="6313032" y="3613305"/>
              <a:ext cx="2186941" cy="1463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sp>
          <p:nvSpPr>
            <p:cNvPr id="31" name="矩形 30"/>
            <p:cNvSpPr/>
            <p:nvPr/>
          </p:nvSpPr>
          <p:spPr>
            <a:xfrm>
              <a:off x="6306606" y="2918648"/>
              <a:ext cx="1495742" cy="365760"/>
            </a:xfrm>
            <a:prstGeom prst="rect">
              <a:avLst/>
            </a:prstGeom>
          </p:spPr>
          <p:txBody>
            <a:bodyPr wrap="none">
              <a:spAutoFit/>
            </a:bodyPr>
            <a:lstStyle/>
            <a:p>
              <a:r>
                <a:rPr altLang="en-US" b="1" lang="zh-CN">
                  <a:solidFill>
                    <a:schemeClr val="tx1">
                      <a:lumMod val="85000"/>
                      <a:lumOff val="15000"/>
                    </a:schemeClr>
                  </a:solidFill>
                  <a:latin charset="-122" panose="020b0300000000000000" pitchFamily="34" typeface="思源黑体 CN Light"/>
                  <a:ea charset="-122" panose="020b0300000000000000" pitchFamily="34" typeface="思源黑体 CN Light"/>
                </a:rPr>
                <a:t>云存储Redis</a:t>
              </a:r>
            </a:p>
          </p:txBody>
        </p:sp>
        <p:sp>
          <p:nvSpPr>
            <p:cNvPr id="32" name="矩形 31"/>
            <p:cNvSpPr/>
            <p:nvPr/>
          </p:nvSpPr>
          <p:spPr>
            <a:xfrm>
              <a:off x="6313032" y="3176523"/>
              <a:ext cx="1811522" cy="411480"/>
            </a:xfrm>
            <a:prstGeom prst="rect">
              <a:avLst/>
            </a:prstGeom>
          </p:spPr>
          <p:txBody>
            <a:bodyPr wrap="square">
              <a:spAutoFit/>
            </a:bodyPr>
            <a:lstStyle/>
            <a:p>
              <a:pPr>
                <a:lnSpc>
                  <a:spcPct val="150000"/>
                </a:lnSpc>
              </a:pPr>
              <a:r>
                <a:rPr altLang="en-US" lang="zh-CN" sz="1400">
                  <a:solidFill>
                    <a:schemeClr val="tx1">
                      <a:lumMod val="50000"/>
                      <a:lumOff val="50000"/>
                    </a:schemeClr>
                  </a:solidFill>
                  <a:latin charset="-122" panose="020b0300000000000000" pitchFamily="34" typeface="思源黑体 CN Light"/>
                  <a:ea charset="-122" panose="020b0300000000000000" pitchFamily="34" typeface="思源黑体 CN Light"/>
                </a:rPr>
                <a:t>更适合游戏使用场景</a:t>
              </a:r>
            </a:p>
          </p:txBody>
        </p:sp>
      </p:grpSp>
      <p:grpSp>
        <p:nvGrpSpPr>
          <p:cNvPr id="18" name="组合 17"/>
          <p:cNvGrpSpPr/>
          <p:nvPr/>
        </p:nvGrpSpPr>
        <p:grpSpPr>
          <a:xfrm>
            <a:off x="8839928" y="2282084"/>
            <a:ext cx="2324100" cy="3188928"/>
            <a:chOff x="8839928" y="2282084"/>
            <a:chExt cx="2324100" cy="3188928"/>
          </a:xfrm>
        </p:grpSpPr>
        <p:sp>
          <p:nvSpPr>
            <p:cNvPr id="23" name="圆角矩形 22"/>
            <p:cNvSpPr/>
            <p:nvPr/>
          </p:nvSpPr>
          <p:spPr>
            <a:xfrm>
              <a:off x="8839928" y="2450419"/>
              <a:ext cx="2324100" cy="3020593"/>
            </a:xfrm>
            <a:prstGeom prst="roundRect">
              <a:avLst>
                <a:gd fmla="val 825"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6">
              <a:extLst>
                <a:ext uri="{28A0092B-C50C-407E-A947-70E740481C1C}">
                  <a14:useLocalDpi val="0"/>
                </a:ext>
              </a:extLst>
            </a:blip>
            <a:stretch>
              <a:fillRect/>
            </a:stretch>
          </p:blipFill>
          <p:spPr>
            <a:xfrm>
              <a:off x="10341327" y="2282084"/>
              <a:ext cx="780098" cy="780098"/>
            </a:xfrm>
            <a:prstGeom prst="rect">
              <a:avLst/>
            </a:prstGeom>
          </p:spPr>
        </p:pic>
        <p:sp>
          <p:nvSpPr>
            <p:cNvPr id="33" name="矩形 32"/>
            <p:cNvSpPr/>
            <p:nvPr/>
          </p:nvSpPr>
          <p:spPr>
            <a:xfrm>
              <a:off x="8906011" y="3611726"/>
              <a:ext cx="2186941" cy="12344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请输入你的描述文字在这里</a:t>
              </a:r>
            </a:p>
          </p:txBody>
        </p:sp>
        <p:sp>
          <p:nvSpPr>
            <p:cNvPr id="34" name="矩形 33"/>
            <p:cNvSpPr/>
            <p:nvPr/>
          </p:nvSpPr>
          <p:spPr>
            <a:xfrm>
              <a:off x="8899583" y="2917069"/>
              <a:ext cx="1265555" cy="365760"/>
            </a:xfrm>
            <a:prstGeom prst="rect">
              <a:avLst/>
            </a:prstGeom>
          </p:spPr>
          <p:txBody>
            <a:bodyPr wrap="none">
              <a:spAutoFit/>
            </a:bodyPr>
            <a:lstStyle/>
            <a:p>
              <a:r>
                <a:rPr altLang="zh-CN" b="1" lang="en-US">
                  <a:solidFill>
                    <a:schemeClr val="tx1">
                      <a:lumMod val="85000"/>
                      <a:lumOff val="15000"/>
                    </a:schemeClr>
                  </a:solidFill>
                  <a:latin charset="-122" panose="020b0300000000000000" pitchFamily="34" typeface="思源黑体 CN Light"/>
                  <a:ea charset="-122" panose="020b0300000000000000" pitchFamily="34" typeface="思源黑体 CN Light"/>
                </a:rPr>
                <a:t>DDos高防</a:t>
              </a:r>
            </a:p>
          </p:txBody>
        </p:sp>
        <p:sp>
          <p:nvSpPr>
            <p:cNvPr id="35" name="矩形 34"/>
            <p:cNvSpPr/>
            <p:nvPr/>
          </p:nvSpPr>
          <p:spPr>
            <a:xfrm>
              <a:off x="8906011" y="3174944"/>
              <a:ext cx="1811522" cy="411480"/>
            </a:xfrm>
            <a:prstGeom prst="rect">
              <a:avLst/>
            </a:prstGeom>
          </p:spPr>
          <p:txBody>
            <a:bodyPr wrap="square">
              <a:spAutoFit/>
            </a:bodyPr>
            <a:lstStyle/>
            <a:p>
              <a:pPr>
                <a:lnSpc>
                  <a:spcPct val="150000"/>
                </a:lnSpc>
              </a:pPr>
              <a:r>
                <a:rPr altLang="en-US" lang="zh-CN" sz="1400">
                  <a:solidFill>
                    <a:schemeClr val="tx1">
                      <a:lumMod val="50000"/>
                      <a:lumOff val="50000"/>
                    </a:schemeClr>
                  </a:solidFill>
                  <a:latin charset="-122" panose="020b0300000000000000" pitchFamily="34" typeface="思源黑体 CN Light"/>
                  <a:ea charset="-122" panose="020b0300000000000000" pitchFamily="34" typeface="思源黑体 CN Light"/>
                </a:rPr>
                <a:t>推广期的定海神针</a:t>
              </a:r>
            </a:p>
          </p:txBody>
        </p:sp>
      </p:grpSp>
    </p:spTree>
    <p:extLst>
      <p:ext uri="{BB962C8B-B14F-4D97-AF65-F5344CB8AC3E}">
        <p14:creationId val="74975162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10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0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ppt_x"/>
                                          </p:val>
                                        </p:tav>
                                        <p:tav tm="100000">
                                          <p:val>
                                            <p:strVal val="#ppt_x"/>
                                          </p:val>
                                        </p:tav>
                                      </p:tavLst>
                                    </p:anim>
                                    <p:anim calcmode="lin" valueType="num">
                                      <p:cBhvr additive="base">
                                        <p:cTn dur="500" fill="hold" id="16"/>
                                        <p:tgtEl>
                                          <p:spTgt spid="15"/>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30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ppt_x"/>
                                          </p:val>
                                        </p:tav>
                                        <p:tav tm="100000">
                                          <p:val>
                                            <p:strVal val="#ppt_x"/>
                                          </p:val>
                                        </p:tav>
                                      </p:tavLst>
                                    </p:anim>
                                    <p:anim calcmode="lin" valueType="num">
                                      <p:cBhvr additive="base">
                                        <p:cTn dur="500" fill="hold" id="20"/>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2">
            <a:extLst>
              <a:ext uri="{28A0092B-C50C-407E-A947-70E740481C1C}">
                <a14:useLocalDpi val="0"/>
              </a:ext>
            </a:extLst>
          </a:blip>
          <a:stretch>
            <a:fillRect/>
          </a:stretch>
        </p:blipFill>
        <p:spPr>
          <a:xfrm flipV="1">
            <a:off x="0" y="2527300"/>
            <a:ext cx="12192000" cy="4330700"/>
          </a:xfrm>
          <a:prstGeom prst="rect">
            <a:avLst/>
          </a:prstGeom>
        </p:spPr>
      </p:pic>
      <p:sp>
        <p:nvSpPr>
          <p:cNvPr id="3" name="文本框 2"/>
          <p:cNvSpPr txBox="1"/>
          <p:nvPr/>
        </p:nvSpPr>
        <p:spPr>
          <a:xfrm>
            <a:off x="603250" y="461804"/>
            <a:ext cx="1605280" cy="518160"/>
          </a:xfrm>
          <a:prstGeom prst="rect">
            <a:avLst/>
          </a:prstGeom>
          <a:noFill/>
        </p:spPr>
        <p:txBody>
          <a:bodyPr rtlCol="0" wrap="none">
            <a:spAutoFit/>
          </a:bodyPr>
          <a:lstStyle/>
          <a:p>
            <a:r>
              <a:rPr altLang="en-US" lang="zh-CN" smtClean="0" sz="2800">
                <a:solidFill>
                  <a:schemeClr val="tx1">
                    <a:lumMod val="85000"/>
                    <a:lumOff val="15000"/>
                  </a:schemeClr>
                </a:solidFill>
                <a:latin charset="-122" panose="020b0300000000000000" pitchFamily="34" typeface="思源黑体 CN Light"/>
                <a:ea charset="-122" panose="020b0300000000000000" pitchFamily="34" typeface="思源黑体 CN Light"/>
              </a:rPr>
              <a:t>认证流程</a:t>
            </a:r>
          </a:p>
        </p:txBody>
      </p:sp>
      <p:sp>
        <p:nvSpPr>
          <p:cNvPr id="4" name="文本框 3"/>
          <p:cNvSpPr txBox="1"/>
          <p:nvPr/>
        </p:nvSpPr>
        <p:spPr>
          <a:xfrm>
            <a:off x="603250" y="1037411"/>
            <a:ext cx="2240280" cy="365760"/>
          </a:xfrm>
          <a:prstGeom prst="rect">
            <a:avLst/>
          </a:prstGeom>
          <a:noFill/>
        </p:spPr>
        <p:txBody>
          <a:bodyPr rtlCol="0" wrap="none">
            <a:spAutoFit/>
          </a:bodyPr>
          <a:lstStyle/>
          <a:p>
            <a:r>
              <a:rPr altLang="en-US" lang="zh-CN" smtClean="0">
                <a:solidFill>
                  <a:schemeClr val="tx1">
                    <a:lumMod val="85000"/>
                    <a:lumOff val="15000"/>
                  </a:schemeClr>
                </a:solidFill>
                <a:latin charset="-122" panose="020b0300000000000000" pitchFamily="34" typeface="思源黑体 CN Light"/>
                <a:ea charset="-122" panose="020b0300000000000000" pitchFamily="34" typeface="思源黑体 CN Light"/>
              </a:rPr>
              <a:t>前海梦工场走进腾讯</a:t>
            </a:r>
          </a:p>
        </p:txBody>
      </p:sp>
      <p:cxnSp>
        <p:nvCxnSpPr>
          <p:cNvPr id="5" name="直接连接符 4"/>
          <p:cNvCxnSpPr/>
          <p:nvPr/>
        </p:nvCxnSpPr>
        <p:spPr>
          <a:xfrm>
            <a:off x="710406" y="1006455"/>
            <a:ext cx="19549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下箭头 9"/>
          <p:cNvSpPr/>
          <p:nvPr/>
        </p:nvSpPr>
        <p:spPr>
          <a:xfrm rot="16200000">
            <a:off x="3186633" y="2211248"/>
            <a:ext cx="87985" cy="599117"/>
          </a:xfrm>
          <a:prstGeom prst="downArrow">
            <a:avLst>
              <a:gd fmla="val 30093" name="adj1"/>
              <a:gd fmla="val 212632" name="adj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809893" y="2077926"/>
            <a:ext cx="1855486" cy="865761"/>
            <a:chOff x="1327487" y="2996119"/>
            <a:chExt cx="1855486" cy="865761"/>
          </a:xfrm>
        </p:grpSpPr>
        <p:sp>
          <p:nvSpPr>
            <p:cNvPr id="6" name="矩形 5"/>
            <p:cNvSpPr/>
            <p:nvPr/>
          </p:nvSpPr>
          <p:spPr>
            <a:xfrm>
              <a:off x="1532076"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327487" y="3244333"/>
              <a:ext cx="414655" cy="365760"/>
            </a:xfrm>
            <a:prstGeom prst="rect">
              <a:avLst/>
            </a:prstGeom>
            <a:solidFill>
              <a:srgbClr val="F2F2F2"/>
            </a:solidFill>
          </p:spPr>
          <p:txBody>
            <a:bodyPr rtlCol="0" wrap="none">
              <a:spAutoFit/>
            </a:bodyPr>
            <a:lstStyle/>
            <a:p>
              <a:r>
                <a:rPr altLang="zh-CN" lang="en-US" smtClean="0">
                  <a:solidFill>
                    <a:srgbClr val="006ECC"/>
                  </a:solidFill>
                </a:rPr>
                <a:t>01</a:t>
              </a:r>
            </a:p>
          </p:txBody>
        </p:sp>
        <p:sp>
          <p:nvSpPr>
            <p:cNvPr id="11" name="矩形 10"/>
            <p:cNvSpPr/>
            <p:nvPr/>
          </p:nvSpPr>
          <p:spPr>
            <a:xfrm>
              <a:off x="1754230" y="3246991"/>
              <a:ext cx="1097280" cy="365760"/>
            </a:xfrm>
            <a:prstGeom prst="rect">
              <a:avLst/>
            </a:prstGeom>
          </p:spPr>
          <p:txBody>
            <a:bodyPr wrap="none">
              <a:spAutoFit/>
            </a:bodyPr>
            <a:lstStyle/>
            <a:p>
              <a:r>
                <a:rPr altLang="en-US" b="1" lang="zh-CN" smtClean="0">
                  <a:solidFill>
                    <a:srgbClr val="0073D2"/>
                  </a:solidFill>
                  <a:latin charset="-122" panose="020b0300000000000000" pitchFamily="34" typeface="思源黑体 CN Light"/>
                  <a:ea charset="-122" panose="020b0300000000000000" pitchFamily="34" typeface="思源黑体 CN Light"/>
                </a:rPr>
                <a:t>你的内容</a:t>
              </a:r>
            </a:p>
          </p:txBody>
        </p:sp>
      </p:grpSp>
      <p:sp>
        <p:nvSpPr>
          <p:cNvPr id="14" name="下箭头 13"/>
          <p:cNvSpPr/>
          <p:nvPr/>
        </p:nvSpPr>
        <p:spPr>
          <a:xfrm rot="16200000">
            <a:off x="5995141" y="2211248"/>
            <a:ext cx="87985" cy="599117"/>
          </a:xfrm>
          <a:prstGeom prst="downArrow">
            <a:avLst>
              <a:gd fmla="val 30093" name="adj1"/>
              <a:gd fmla="val 212632" name="adj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3610512" y="2077926"/>
            <a:ext cx="1855486" cy="865761"/>
            <a:chOff x="4097179" y="2999916"/>
            <a:chExt cx="1855486" cy="865761"/>
          </a:xfrm>
        </p:grpSpPr>
        <p:sp>
          <p:nvSpPr>
            <p:cNvPr id="12" name="矩形 11"/>
            <p:cNvSpPr/>
            <p:nvPr/>
          </p:nvSpPr>
          <p:spPr>
            <a:xfrm>
              <a:off x="4301768" y="2999916"/>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4097180" y="3248130"/>
              <a:ext cx="414655" cy="365760"/>
            </a:xfrm>
            <a:prstGeom prst="rect">
              <a:avLst/>
            </a:prstGeom>
            <a:solidFill>
              <a:srgbClr val="F2F2F2"/>
            </a:solidFill>
          </p:spPr>
          <p:txBody>
            <a:bodyPr rtlCol="0" wrap="none">
              <a:spAutoFit/>
            </a:bodyPr>
            <a:lstStyle/>
            <a:p>
              <a:r>
                <a:rPr altLang="zh-CN" lang="en-US" smtClean="0">
                  <a:solidFill>
                    <a:srgbClr val="006ECC"/>
                  </a:solidFill>
                </a:rPr>
                <a:t>02</a:t>
              </a:r>
            </a:p>
          </p:txBody>
        </p:sp>
        <p:sp>
          <p:nvSpPr>
            <p:cNvPr id="15" name="矩形 14"/>
            <p:cNvSpPr/>
            <p:nvPr/>
          </p:nvSpPr>
          <p:spPr>
            <a:xfrm>
              <a:off x="4586392" y="3248130"/>
              <a:ext cx="1097280" cy="365760"/>
            </a:xfrm>
            <a:prstGeom prst="rect">
              <a:avLst/>
            </a:prstGeom>
          </p:spPr>
          <p:txBody>
            <a:bodyPr wrap="none">
              <a:spAutoFit/>
            </a:bodyPr>
            <a:lstStyle/>
            <a:p>
              <a:r>
                <a:rPr altLang="en-US" b="1" lang="zh-CN" smtClean="0">
                  <a:solidFill>
                    <a:srgbClr val="0073D2"/>
                  </a:solidFill>
                  <a:latin charset="-122" panose="020b0300000000000000" pitchFamily="34" typeface="思源黑体 CN Light"/>
                  <a:ea charset="-122" panose="020b0300000000000000" pitchFamily="34" typeface="思源黑体 CN Light"/>
                </a:rPr>
                <a:t>你的内容</a:t>
              </a:r>
            </a:p>
          </p:txBody>
        </p:sp>
      </p:grpSp>
      <p:sp>
        <p:nvSpPr>
          <p:cNvPr id="18" name="下箭头 17"/>
          <p:cNvSpPr/>
          <p:nvPr/>
        </p:nvSpPr>
        <p:spPr>
          <a:xfrm rot="16200000">
            <a:off x="8755008" y="2211248"/>
            <a:ext cx="87985" cy="599117"/>
          </a:xfrm>
          <a:prstGeom prst="downArrow">
            <a:avLst>
              <a:gd fmla="val 30093" name="adj1"/>
              <a:gd fmla="val 212632" name="adj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6411131" y="2077926"/>
            <a:ext cx="1855486" cy="865761"/>
            <a:chOff x="6866871" y="2996119"/>
            <a:chExt cx="1855486" cy="865761"/>
          </a:xfrm>
        </p:grpSpPr>
        <p:sp>
          <p:nvSpPr>
            <p:cNvPr id="16" name="矩形 15"/>
            <p:cNvSpPr/>
            <p:nvPr/>
          </p:nvSpPr>
          <p:spPr>
            <a:xfrm>
              <a:off x="7071460"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6866871" y="3244333"/>
              <a:ext cx="414655" cy="365760"/>
            </a:xfrm>
            <a:prstGeom prst="rect">
              <a:avLst/>
            </a:prstGeom>
            <a:solidFill>
              <a:srgbClr val="F2F2F2"/>
            </a:solidFill>
          </p:spPr>
          <p:txBody>
            <a:bodyPr rtlCol="0" wrap="none">
              <a:spAutoFit/>
            </a:bodyPr>
            <a:lstStyle/>
            <a:p>
              <a:r>
                <a:rPr altLang="zh-CN" lang="en-US" smtClean="0">
                  <a:solidFill>
                    <a:srgbClr val="006ECC"/>
                  </a:solidFill>
                </a:rPr>
                <a:t>03</a:t>
              </a:r>
            </a:p>
          </p:txBody>
        </p:sp>
        <p:sp>
          <p:nvSpPr>
            <p:cNvPr id="19" name="矩形 18"/>
            <p:cNvSpPr/>
            <p:nvPr/>
          </p:nvSpPr>
          <p:spPr>
            <a:xfrm>
              <a:off x="7297839" y="3241158"/>
              <a:ext cx="1097280" cy="365760"/>
            </a:xfrm>
            <a:prstGeom prst="rect">
              <a:avLst/>
            </a:prstGeom>
          </p:spPr>
          <p:txBody>
            <a:bodyPr wrap="none">
              <a:spAutoFit/>
            </a:bodyPr>
            <a:lstStyle/>
            <a:p>
              <a:r>
                <a:rPr altLang="en-US" b="1" lang="zh-CN" smtClean="0">
                  <a:solidFill>
                    <a:srgbClr val="0073D2"/>
                  </a:solidFill>
                  <a:latin charset="-122" panose="020b0300000000000000" pitchFamily="34" typeface="思源黑体 CN Light"/>
                  <a:ea charset="-122" panose="020b0300000000000000" pitchFamily="34" typeface="思源黑体 CN Light"/>
                </a:rPr>
                <a:t>你的内容</a:t>
              </a:r>
            </a:p>
          </p:txBody>
        </p:sp>
      </p:grpSp>
      <p:grpSp>
        <p:nvGrpSpPr>
          <p:cNvPr id="26" name="组合 25"/>
          <p:cNvGrpSpPr/>
          <p:nvPr/>
        </p:nvGrpSpPr>
        <p:grpSpPr>
          <a:xfrm>
            <a:off x="9211750" y="2077926"/>
            <a:ext cx="1855486" cy="865761"/>
            <a:chOff x="9729344" y="2996119"/>
            <a:chExt cx="1855486" cy="865761"/>
          </a:xfrm>
        </p:grpSpPr>
        <p:sp>
          <p:nvSpPr>
            <p:cNvPr id="20" name="矩形 19"/>
            <p:cNvSpPr/>
            <p:nvPr/>
          </p:nvSpPr>
          <p:spPr>
            <a:xfrm>
              <a:off x="9933933"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9729345" y="3244333"/>
              <a:ext cx="414655" cy="365760"/>
            </a:xfrm>
            <a:prstGeom prst="rect">
              <a:avLst/>
            </a:prstGeom>
            <a:solidFill>
              <a:srgbClr val="F2F2F2"/>
            </a:solidFill>
          </p:spPr>
          <p:txBody>
            <a:bodyPr rtlCol="0" wrap="none">
              <a:spAutoFit/>
            </a:bodyPr>
            <a:lstStyle/>
            <a:p>
              <a:r>
                <a:rPr altLang="zh-CN" lang="en-US" smtClean="0">
                  <a:solidFill>
                    <a:srgbClr val="006ECC"/>
                  </a:solidFill>
                </a:rPr>
                <a:t>04</a:t>
              </a:r>
            </a:p>
          </p:txBody>
        </p:sp>
        <p:sp>
          <p:nvSpPr>
            <p:cNvPr id="22" name="矩形 21"/>
            <p:cNvSpPr/>
            <p:nvPr/>
          </p:nvSpPr>
          <p:spPr>
            <a:xfrm>
              <a:off x="10160314" y="3247508"/>
              <a:ext cx="1097280" cy="365760"/>
            </a:xfrm>
            <a:prstGeom prst="rect">
              <a:avLst/>
            </a:prstGeom>
          </p:spPr>
          <p:txBody>
            <a:bodyPr wrap="none">
              <a:spAutoFit/>
            </a:bodyPr>
            <a:lstStyle/>
            <a:p>
              <a:r>
                <a:rPr altLang="en-US" b="1" lang="zh-CN" smtClean="0">
                  <a:solidFill>
                    <a:srgbClr val="0073D2"/>
                  </a:solidFill>
                  <a:latin charset="-122" panose="020b0300000000000000" pitchFamily="34" typeface="思源黑体 CN Light"/>
                  <a:ea charset="-122" panose="020b0300000000000000" pitchFamily="34" typeface="思源黑体 CN Light"/>
                </a:rPr>
                <a:t>你的内容</a:t>
              </a:r>
            </a:p>
          </p:txBody>
        </p:sp>
      </p:grpSp>
      <p:sp>
        <p:nvSpPr>
          <p:cNvPr id="28" name="矩形 27"/>
          <p:cNvSpPr/>
          <p:nvPr/>
        </p:nvSpPr>
        <p:spPr>
          <a:xfrm>
            <a:off x="1020782" y="3066257"/>
            <a:ext cx="1633388" cy="320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a:t>
            </a:r>
          </a:p>
        </p:txBody>
      </p:sp>
      <p:sp>
        <p:nvSpPr>
          <p:cNvPr id="32" name="矩形 31"/>
          <p:cNvSpPr/>
          <p:nvPr/>
        </p:nvSpPr>
        <p:spPr>
          <a:xfrm>
            <a:off x="3834557" y="3066257"/>
            <a:ext cx="1633388" cy="320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a:t>
            </a:r>
          </a:p>
        </p:txBody>
      </p:sp>
      <p:sp>
        <p:nvSpPr>
          <p:cNvPr id="33" name="矩形 32"/>
          <p:cNvSpPr/>
          <p:nvPr/>
        </p:nvSpPr>
        <p:spPr>
          <a:xfrm>
            <a:off x="6663387" y="3066256"/>
            <a:ext cx="1603231" cy="320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a:t>
            </a:r>
          </a:p>
        </p:txBody>
      </p:sp>
      <p:sp>
        <p:nvSpPr>
          <p:cNvPr id="34" name="矩形 33"/>
          <p:cNvSpPr/>
          <p:nvPr/>
        </p:nvSpPr>
        <p:spPr>
          <a:xfrm>
            <a:off x="9484907" y="3066256"/>
            <a:ext cx="1582328" cy="320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a:t>
            </a:r>
          </a:p>
        </p:txBody>
      </p:sp>
      <p:sp>
        <p:nvSpPr>
          <p:cNvPr id="29" name="下箭头 28"/>
          <p:cNvSpPr/>
          <p:nvPr/>
        </p:nvSpPr>
        <p:spPr>
          <a:xfrm flipH="1" rot="5400000">
            <a:off x="8762370" y="4696377"/>
            <a:ext cx="87985" cy="599117"/>
          </a:xfrm>
          <a:prstGeom prst="downArrow">
            <a:avLst>
              <a:gd fmla="val 30093" name="adj1"/>
              <a:gd fmla="val 212632" name="adj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6418493" y="4563055"/>
            <a:ext cx="1855486" cy="865761"/>
            <a:chOff x="6866871" y="2996119"/>
            <a:chExt cx="1855486" cy="865761"/>
          </a:xfrm>
        </p:grpSpPr>
        <p:sp>
          <p:nvSpPr>
            <p:cNvPr id="31" name="矩形 30"/>
            <p:cNvSpPr/>
            <p:nvPr/>
          </p:nvSpPr>
          <p:spPr>
            <a:xfrm>
              <a:off x="7071460"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6866871" y="3244333"/>
              <a:ext cx="414655" cy="365760"/>
            </a:xfrm>
            <a:prstGeom prst="rect">
              <a:avLst/>
            </a:prstGeom>
            <a:solidFill>
              <a:srgbClr val="F2F2F2"/>
            </a:solidFill>
          </p:spPr>
          <p:txBody>
            <a:bodyPr rtlCol="0" wrap="none">
              <a:spAutoFit/>
            </a:bodyPr>
            <a:lstStyle/>
            <a:p>
              <a:r>
                <a:rPr altLang="zh-CN" lang="en-US" smtClean="0">
                  <a:solidFill>
                    <a:srgbClr val="006ECC"/>
                  </a:solidFill>
                </a:rPr>
                <a:t>06</a:t>
              </a:r>
            </a:p>
          </p:txBody>
        </p:sp>
        <p:sp>
          <p:nvSpPr>
            <p:cNvPr id="36" name="矩形 35"/>
            <p:cNvSpPr/>
            <p:nvPr/>
          </p:nvSpPr>
          <p:spPr>
            <a:xfrm>
              <a:off x="7297841" y="3241158"/>
              <a:ext cx="1097280" cy="365760"/>
            </a:xfrm>
            <a:prstGeom prst="rect">
              <a:avLst/>
            </a:prstGeom>
          </p:spPr>
          <p:txBody>
            <a:bodyPr wrap="none">
              <a:spAutoFit/>
            </a:bodyPr>
            <a:lstStyle/>
            <a:p>
              <a:r>
                <a:rPr altLang="en-US" b="1" lang="zh-CN" smtClean="0">
                  <a:solidFill>
                    <a:srgbClr val="0073D2"/>
                  </a:solidFill>
                  <a:latin charset="-122" panose="020b0300000000000000" pitchFamily="34" typeface="思源黑体 CN Light"/>
                  <a:ea charset="-122" panose="020b0300000000000000" pitchFamily="34" typeface="思源黑体 CN Light"/>
                </a:rPr>
                <a:t>你的内容</a:t>
              </a:r>
            </a:p>
          </p:txBody>
        </p:sp>
      </p:grpSp>
      <p:grpSp>
        <p:nvGrpSpPr>
          <p:cNvPr id="37" name="组合 36"/>
          <p:cNvGrpSpPr/>
          <p:nvPr/>
        </p:nvGrpSpPr>
        <p:grpSpPr>
          <a:xfrm>
            <a:off x="9219112" y="4563055"/>
            <a:ext cx="1855486" cy="865761"/>
            <a:chOff x="9729344" y="2996119"/>
            <a:chExt cx="1855486" cy="865761"/>
          </a:xfrm>
        </p:grpSpPr>
        <p:sp>
          <p:nvSpPr>
            <p:cNvPr id="38" name="矩形 37"/>
            <p:cNvSpPr/>
            <p:nvPr/>
          </p:nvSpPr>
          <p:spPr>
            <a:xfrm>
              <a:off x="9933933"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9729343" y="3244333"/>
              <a:ext cx="414655" cy="365760"/>
            </a:xfrm>
            <a:prstGeom prst="rect">
              <a:avLst/>
            </a:prstGeom>
            <a:solidFill>
              <a:srgbClr val="F2F2F2"/>
            </a:solidFill>
          </p:spPr>
          <p:txBody>
            <a:bodyPr rtlCol="0" wrap="none">
              <a:spAutoFit/>
            </a:bodyPr>
            <a:lstStyle/>
            <a:p>
              <a:r>
                <a:rPr altLang="zh-CN" lang="en-US" smtClean="0">
                  <a:solidFill>
                    <a:srgbClr val="006ECC"/>
                  </a:solidFill>
                </a:rPr>
                <a:t>05</a:t>
              </a:r>
            </a:p>
          </p:txBody>
        </p:sp>
        <p:sp>
          <p:nvSpPr>
            <p:cNvPr id="40" name="矩形 39"/>
            <p:cNvSpPr/>
            <p:nvPr/>
          </p:nvSpPr>
          <p:spPr>
            <a:xfrm>
              <a:off x="10160312" y="3247508"/>
              <a:ext cx="1097280" cy="365760"/>
            </a:xfrm>
            <a:prstGeom prst="rect">
              <a:avLst/>
            </a:prstGeom>
          </p:spPr>
          <p:txBody>
            <a:bodyPr wrap="none">
              <a:spAutoFit/>
            </a:bodyPr>
            <a:lstStyle/>
            <a:p>
              <a:r>
                <a:rPr altLang="en-US" b="1" lang="zh-CN" smtClean="0">
                  <a:solidFill>
                    <a:srgbClr val="0073D2"/>
                  </a:solidFill>
                  <a:latin charset="-122" panose="020b0300000000000000" pitchFamily="34" typeface="思源黑体 CN Light"/>
                  <a:ea charset="-122" panose="020b0300000000000000" pitchFamily="34" typeface="思源黑体 CN Light"/>
                </a:rPr>
                <a:t>你的内容</a:t>
              </a:r>
            </a:p>
          </p:txBody>
        </p:sp>
      </p:grpSp>
      <p:sp>
        <p:nvSpPr>
          <p:cNvPr id="41" name="矩形 40"/>
          <p:cNvSpPr/>
          <p:nvPr/>
        </p:nvSpPr>
        <p:spPr>
          <a:xfrm>
            <a:off x="6670747" y="5551385"/>
            <a:ext cx="1603231" cy="320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a:t>
            </a:r>
          </a:p>
        </p:txBody>
      </p:sp>
      <p:sp>
        <p:nvSpPr>
          <p:cNvPr id="42" name="矩形 41"/>
          <p:cNvSpPr/>
          <p:nvPr/>
        </p:nvSpPr>
        <p:spPr>
          <a:xfrm>
            <a:off x="9492269" y="5551385"/>
            <a:ext cx="1582328" cy="320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a:t>
            </a:r>
          </a:p>
        </p:txBody>
      </p:sp>
      <p:sp>
        <p:nvSpPr>
          <p:cNvPr id="43" name="下箭头 42"/>
          <p:cNvSpPr/>
          <p:nvPr/>
        </p:nvSpPr>
        <p:spPr>
          <a:xfrm>
            <a:off x="10184454" y="3619787"/>
            <a:ext cx="87985" cy="599117"/>
          </a:xfrm>
          <a:prstGeom prst="downArrow">
            <a:avLst>
              <a:gd fmla="val 30093" name="adj1"/>
              <a:gd fmla="val 212632" name="adj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下箭头 43"/>
          <p:cNvSpPr/>
          <p:nvPr/>
        </p:nvSpPr>
        <p:spPr>
          <a:xfrm flipH="1" rot="5400000">
            <a:off x="5964893" y="4696377"/>
            <a:ext cx="87985" cy="599117"/>
          </a:xfrm>
          <a:prstGeom prst="downArrow">
            <a:avLst>
              <a:gd fmla="val 30093" name="adj1"/>
              <a:gd fmla="val 212632" name="adj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p:cNvGrpSpPr/>
          <p:nvPr/>
        </p:nvGrpSpPr>
        <p:grpSpPr>
          <a:xfrm>
            <a:off x="3621016" y="4563055"/>
            <a:ext cx="1855486" cy="865761"/>
            <a:chOff x="6866871" y="2996119"/>
            <a:chExt cx="1855486" cy="865761"/>
          </a:xfrm>
        </p:grpSpPr>
        <p:sp>
          <p:nvSpPr>
            <p:cNvPr id="46" name="矩形 45"/>
            <p:cNvSpPr/>
            <p:nvPr/>
          </p:nvSpPr>
          <p:spPr>
            <a:xfrm>
              <a:off x="7071460"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6866872" y="3244333"/>
              <a:ext cx="414655" cy="365760"/>
            </a:xfrm>
            <a:prstGeom prst="rect">
              <a:avLst/>
            </a:prstGeom>
            <a:solidFill>
              <a:srgbClr val="F2F2F2"/>
            </a:solidFill>
          </p:spPr>
          <p:txBody>
            <a:bodyPr rtlCol="0" wrap="none">
              <a:spAutoFit/>
            </a:bodyPr>
            <a:lstStyle/>
            <a:p>
              <a:r>
                <a:rPr altLang="zh-CN" lang="en-US" smtClean="0">
                  <a:solidFill>
                    <a:srgbClr val="006ECC"/>
                  </a:solidFill>
                </a:rPr>
                <a:t>07</a:t>
              </a:r>
            </a:p>
          </p:txBody>
        </p:sp>
        <p:sp>
          <p:nvSpPr>
            <p:cNvPr id="48" name="矩形 47"/>
            <p:cNvSpPr/>
            <p:nvPr/>
          </p:nvSpPr>
          <p:spPr>
            <a:xfrm>
              <a:off x="7297840" y="3241158"/>
              <a:ext cx="1097280" cy="365760"/>
            </a:xfrm>
            <a:prstGeom prst="rect">
              <a:avLst/>
            </a:prstGeom>
          </p:spPr>
          <p:txBody>
            <a:bodyPr wrap="none">
              <a:spAutoFit/>
            </a:bodyPr>
            <a:lstStyle/>
            <a:p>
              <a:r>
                <a:rPr altLang="en-US" b="1" lang="zh-CN" smtClean="0">
                  <a:solidFill>
                    <a:srgbClr val="0073D2"/>
                  </a:solidFill>
                  <a:latin charset="-122" panose="020b0300000000000000" pitchFamily="34" typeface="思源黑体 CN Light"/>
                  <a:ea charset="-122" panose="020b0300000000000000" pitchFamily="34" typeface="思源黑体 CN Light"/>
                </a:rPr>
                <a:t>你的内容</a:t>
              </a:r>
            </a:p>
          </p:txBody>
        </p:sp>
      </p:grpSp>
      <p:sp>
        <p:nvSpPr>
          <p:cNvPr id="49" name="矩形 48"/>
          <p:cNvSpPr/>
          <p:nvPr/>
        </p:nvSpPr>
        <p:spPr>
          <a:xfrm>
            <a:off x="3873271" y="5551385"/>
            <a:ext cx="1603231" cy="320040"/>
          </a:xfrm>
          <a:prstGeom prst="rect">
            <a:avLst/>
          </a:prstGeom>
        </p:spPr>
        <p:txBody>
          <a:bodyPr wrap="square">
            <a:spAutoFit/>
          </a:bodyPr>
          <a:lstStyle/>
          <a:p>
            <a:pPr>
              <a:lnSpc>
                <a:spcPts val="1800"/>
              </a:lnSpc>
            </a:pPr>
            <a:r>
              <a:rPr altLang="en-US" lang="zh-CN" sz="1200">
                <a:solidFill>
                  <a:schemeClr val="tx1">
                    <a:lumMod val="50000"/>
                    <a:lumOff val="50000"/>
                  </a:schemeClr>
                </a:solidFill>
                <a:latin charset="-122" panose="020b0300000000000000" pitchFamily="34" typeface="思源黑体 CN Light"/>
                <a:ea charset="-122" panose="020b0300000000000000" pitchFamily="34" typeface="思源黑体 CN Light"/>
              </a:rPr>
              <a:t>请输入你的描述文字</a:t>
            </a:r>
          </a:p>
        </p:txBody>
      </p:sp>
    </p:spTree>
    <p:extLst>
      <p:ext uri="{BB962C8B-B14F-4D97-AF65-F5344CB8AC3E}">
        <p14:creationId val="93530264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grpId="0" id="10" nodeType="withEffect" presetClass="entr" presetID="22" presetSubtype="8">
                                  <p:stCondLst>
                                    <p:cond delay="0"/>
                                  </p:stCondLst>
                                  <p:childTnLst>
                                    <p:set>
                                      <p:cBhvr>
                                        <p:cTn dur="1" fill="hold" id="11">
                                          <p:stCondLst>
                                            <p:cond delay="0"/>
                                          </p:stCondLst>
                                        </p:cTn>
                                        <p:tgtEl>
                                          <p:spTgt spid="10"/>
                                        </p:tgtEl>
                                        <p:attrNameLst>
                                          <p:attrName>style.visibility</p:attrName>
                                        </p:attrNameLst>
                                      </p:cBhvr>
                                      <p:to>
                                        <p:strVal val="visible"/>
                                      </p:to>
                                    </p:set>
                                    <p:animEffect filter="wipe(left)" transition="in">
                                      <p:cBhvr>
                                        <p:cTn dur="500" id="12"/>
                                        <p:tgtEl>
                                          <p:spTgt spid="10"/>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fade" transition="in">
                                      <p:cBhvr>
                                        <p:cTn dur="500" id="15"/>
                                        <p:tgtEl>
                                          <p:spTgt spid="28"/>
                                        </p:tgtEl>
                                      </p:cBhvr>
                                    </p:animEffect>
                                  </p:childTnLst>
                                </p:cTn>
                              </p:par>
                            </p:childTnLst>
                          </p:cTn>
                        </p:par>
                        <p:par>
                          <p:cTn fill="hold" id="16" nodeType="afterGroup">
                            <p:stCondLst>
                              <p:cond delay="500"/>
                            </p:stCondLst>
                            <p:childTnLst>
                              <p:par>
                                <p:cTn fill="hold" id="17" nodeType="afterEffect" presetClass="entr" presetID="53" presetSubtype="0">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p:cTn dur="500" fill="hold" id="19"/>
                                        <p:tgtEl>
                                          <p:spTgt spid="24"/>
                                        </p:tgtEl>
                                        <p:attrNameLst>
                                          <p:attrName>ppt_w</p:attrName>
                                        </p:attrNameLst>
                                      </p:cBhvr>
                                      <p:tavLst>
                                        <p:tav tm="0">
                                          <p:val>
                                            <p:fltVal val="0"/>
                                          </p:val>
                                        </p:tav>
                                        <p:tav tm="100000">
                                          <p:val>
                                            <p:strVal val="#ppt_w"/>
                                          </p:val>
                                        </p:tav>
                                      </p:tavLst>
                                    </p:anim>
                                    <p:anim calcmode="lin" valueType="num">
                                      <p:cBhvr>
                                        <p:cTn dur="500" fill="hold" id="20"/>
                                        <p:tgtEl>
                                          <p:spTgt spid="24"/>
                                        </p:tgtEl>
                                        <p:attrNameLst>
                                          <p:attrName>ppt_h</p:attrName>
                                        </p:attrNameLst>
                                      </p:cBhvr>
                                      <p:tavLst>
                                        <p:tav tm="0">
                                          <p:val>
                                            <p:fltVal val="0"/>
                                          </p:val>
                                        </p:tav>
                                        <p:tav tm="100000">
                                          <p:val>
                                            <p:strVal val="#ppt_h"/>
                                          </p:val>
                                        </p:tav>
                                      </p:tavLst>
                                    </p:anim>
                                    <p:animEffect filter="fade" transition="in">
                                      <p:cBhvr>
                                        <p:cTn dur="500" id="21"/>
                                        <p:tgtEl>
                                          <p:spTgt spid="24"/>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500" id="24"/>
                                        <p:tgtEl>
                                          <p:spTgt spid="1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2"/>
                                        </p:tgtEl>
                                        <p:attrNameLst>
                                          <p:attrName>style.visibility</p:attrName>
                                        </p:attrNameLst>
                                      </p:cBhvr>
                                      <p:to>
                                        <p:strVal val="visible"/>
                                      </p:to>
                                    </p:set>
                                    <p:animEffect filter="fade" transition="in">
                                      <p:cBhvr>
                                        <p:cTn dur="500" id="27"/>
                                        <p:tgtEl>
                                          <p:spTgt spid="32"/>
                                        </p:tgtEl>
                                      </p:cBhvr>
                                    </p:animEffect>
                                  </p:childTnLst>
                                </p:cTn>
                              </p:par>
                            </p:childTnLst>
                          </p:cTn>
                        </p:par>
                        <p:par>
                          <p:cTn fill="hold" id="28" nodeType="afterGroup">
                            <p:stCondLst>
                              <p:cond delay="1000"/>
                            </p:stCondLst>
                            <p:childTnLst>
                              <p:par>
                                <p:cTn fill="hold" id="29" nodeType="afterEffect" presetClass="entr" presetID="53" presetSubtype="0">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p:cTn dur="500" fill="hold" id="31"/>
                                        <p:tgtEl>
                                          <p:spTgt spid="25"/>
                                        </p:tgtEl>
                                        <p:attrNameLst>
                                          <p:attrName>ppt_w</p:attrName>
                                        </p:attrNameLst>
                                      </p:cBhvr>
                                      <p:tavLst>
                                        <p:tav tm="0">
                                          <p:val>
                                            <p:fltVal val="0"/>
                                          </p:val>
                                        </p:tav>
                                        <p:tav tm="100000">
                                          <p:val>
                                            <p:strVal val="#ppt_w"/>
                                          </p:val>
                                        </p:tav>
                                      </p:tavLst>
                                    </p:anim>
                                    <p:anim calcmode="lin" valueType="num">
                                      <p:cBhvr>
                                        <p:cTn dur="500" fill="hold" id="32"/>
                                        <p:tgtEl>
                                          <p:spTgt spid="25"/>
                                        </p:tgtEl>
                                        <p:attrNameLst>
                                          <p:attrName>ppt_h</p:attrName>
                                        </p:attrNameLst>
                                      </p:cBhvr>
                                      <p:tavLst>
                                        <p:tav tm="0">
                                          <p:val>
                                            <p:fltVal val="0"/>
                                          </p:val>
                                        </p:tav>
                                        <p:tav tm="100000">
                                          <p:val>
                                            <p:strVal val="#ppt_h"/>
                                          </p:val>
                                        </p:tav>
                                      </p:tavLst>
                                    </p:anim>
                                    <p:animEffect filter="fade" transition="in">
                                      <p:cBhvr>
                                        <p:cTn dur="500" id="33"/>
                                        <p:tgtEl>
                                          <p:spTgt spid="25"/>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18"/>
                                        </p:tgtEl>
                                        <p:attrNameLst>
                                          <p:attrName>style.visibility</p:attrName>
                                        </p:attrNameLst>
                                      </p:cBhvr>
                                      <p:to>
                                        <p:strVal val="visible"/>
                                      </p:to>
                                    </p:set>
                                    <p:animEffect filter="wipe(left)" transition="in">
                                      <p:cBhvr>
                                        <p:cTn dur="500" id="36"/>
                                        <p:tgtEl>
                                          <p:spTgt spid="18"/>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33"/>
                                        </p:tgtEl>
                                        <p:attrNameLst>
                                          <p:attrName>style.visibility</p:attrName>
                                        </p:attrNameLst>
                                      </p:cBhvr>
                                      <p:to>
                                        <p:strVal val="visible"/>
                                      </p:to>
                                    </p:set>
                                    <p:animEffect filter="fade" transition="in">
                                      <p:cBhvr>
                                        <p:cTn dur="500" id="39"/>
                                        <p:tgtEl>
                                          <p:spTgt spid="33"/>
                                        </p:tgtEl>
                                      </p:cBhvr>
                                    </p:animEffect>
                                  </p:childTnLst>
                                </p:cTn>
                              </p:par>
                            </p:childTnLst>
                          </p:cTn>
                        </p:par>
                        <p:par>
                          <p:cTn fill="hold" id="40" nodeType="afterGroup">
                            <p:stCondLst>
                              <p:cond delay="1500"/>
                            </p:stCondLst>
                            <p:childTnLst>
                              <p:par>
                                <p:cTn fill="hold" id="41" nodeType="afterEffect" presetClass="entr" presetID="53" presetSubtype="0">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p:cTn dur="500" fill="hold" id="43"/>
                                        <p:tgtEl>
                                          <p:spTgt spid="26"/>
                                        </p:tgtEl>
                                        <p:attrNameLst>
                                          <p:attrName>ppt_w</p:attrName>
                                        </p:attrNameLst>
                                      </p:cBhvr>
                                      <p:tavLst>
                                        <p:tav tm="0">
                                          <p:val>
                                            <p:fltVal val="0"/>
                                          </p:val>
                                        </p:tav>
                                        <p:tav tm="100000">
                                          <p:val>
                                            <p:strVal val="#ppt_w"/>
                                          </p:val>
                                        </p:tav>
                                      </p:tavLst>
                                    </p:anim>
                                    <p:anim calcmode="lin" valueType="num">
                                      <p:cBhvr>
                                        <p:cTn dur="500" fill="hold" id="44"/>
                                        <p:tgtEl>
                                          <p:spTgt spid="26"/>
                                        </p:tgtEl>
                                        <p:attrNameLst>
                                          <p:attrName>ppt_h</p:attrName>
                                        </p:attrNameLst>
                                      </p:cBhvr>
                                      <p:tavLst>
                                        <p:tav tm="0">
                                          <p:val>
                                            <p:fltVal val="0"/>
                                          </p:val>
                                        </p:tav>
                                        <p:tav tm="100000">
                                          <p:val>
                                            <p:strVal val="#ppt_h"/>
                                          </p:val>
                                        </p:tav>
                                      </p:tavLst>
                                    </p:anim>
                                    <p:animEffect filter="fade" transition="in">
                                      <p:cBhvr>
                                        <p:cTn dur="500" id="45"/>
                                        <p:tgtEl>
                                          <p:spTgt spid="26"/>
                                        </p:tgtEl>
                                      </p:cBhvr>
                                    </p:animEffect>
                                  </p:childTnLst>
                                </p:cTn>
                              </p:par>
                              <p:par>
                                <p:cTn fill="hold" grpId="0" id="46" nodeType="withEffect" presetClass="entr" presetID="22" presetSubtype="1">
                                  <p:stCondLst>
                                    <p:cond delay="0"/>
                                  </p:stCondLst>
                                  <p:childTnLst>
                                    <p:set>
                                      <p:cBhvr>
                                        <p:cTn dur="1" fill="hold" id="47">
                                          <p:stCondLst>
                                            <p:cond delay="0"/>
                                          </p:stCondLst>
                                        </p:cTn>
                                        <p:tgtEl>
                                          <p:spTgt spid="43"/>
                                        </p:tgtEl>
                                        <p:attrNameLst>
                                          <p:attrName>style.visibility</p:attrName>
                                        </p:attrNameLst>
                                      </p:cBhvr>
                                      <p:to>
                                        <p:strVal val="visible"/>
                                      </p:to>
                                    </p:set>
                                    <p:animEffect filter="wipe(up)" transition="in">
                                      <p:cBhvr>
                                        <p:cTn dur="500" id="48"/>
                                        <p:tgtEl>
                                          <p:spTgt spid="43"/>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34"/>
                                        </p:tgtEl>
                                        <p:attrNameLst>
                                          <p:attrName>style.visibility</p:attrName>
                                        </p:attrNameLst>
                                      </p:cBhvr>
                                      <p:to>
                                        <p:strVal val="visible"/>
                                      </p:to>
                                    </p:set>
                                    <p:animEffect filter="fade" transition="in">
                                      <p:cBhvr>
                                        <p:cTn dur="500" id="51"/>
                                        <p:tgtEl>
                                          <p:spTgt spid="34"/>
                                        </p:tgtEl>
                                      </p:cBhvr>
                                    </p:animEffect>
                                  </p:childTnLst>
                                </p:cTn>
                              </p:par>
                            </p:childTnLst>
                          </p:cTn>
                        </p:par>
                        <p:par>
                          <p:cTn fill="hold" id="52" nodeType="afterGroup">
                            <p:stCondLst>
                              <p:cond delay="2000"/>
                            </p:stCondLst>
                            <p:childTnLst>
                              <p:par>
                                <p:cTn fill="hold" id="53" nodeType="afterEffect" presetClass="entr" presetID="53" presetSubtype="0">
                                  <p:stCondLst>
                                    <p:cond delay="0"/>
                                  </p:stCondLst>
                                  <p:childTnLst>
                                    <p:set>
                                      <p:cBhvr>
                                        <p:cTn dur="1" fill="hold" id="54">
                                          <p:stCondLst>
                                            <p:cond delay="0"/>
                                          </p:stCondLst>
                                        </p:cTn>
                                        <p:tgtEl>
                                          <p:spTgt spid="37"/>
                                        </p:tgtEl>
                                        <p:attrNameLst>
                                          <p:attrName>style.visibility</p:attrName>
                                        </p:attrNameLst>
                                      </p:cBhvr>
                                      <p:to>
                                        <p:strVal val="visible"/>
                                      </p:to>
                                    </p:set>
                                    <p:anim calcmode="lin" valueType="num">
                                      <p:cBhvr>
                                        <p:cTn dur="500" fill="hold" id="55"/>
                                        <p:tgtEl>
                                          <p:spTgt spid="37"/>
                                        </p:tgtEl>
                                        <p:attrNameLst>
                                          <p:attrName>ppt_w</p:attrName>
                                        </p:attrNameLst>
                                      </p:cBhvr>
                                      <p:tavLst>
                                        <p:tav tm="0">
                                          <p:val>
                                            <p:fltVal val="0"/>
                                          </p:val>
                                        </p:tav>
                                        <p:tav tm="100000">
                                          <p:val>
                                            <p:strVal val="#ppt_w"/>
                                          </p:val>
                                        </p:tav>
                                      </p:tavLst>
                                    </p:anim>
                                    <p:anim calcmode="lin" valueType="num">
                                      <p:cBhvr>
                                        <p:cTn dur="500" fill="hold" id="56"/>
                                        <p:tgtEl>
                                          <p:spTgt spid="37"/>
                                        </p:tgtEl>
                                        <p:attrNameLst>
                                          <p:attrName>ppt_h</p:attrName>
                                        </p:attrNameLst>
                                      </p:cBhvr>
                                      <p:tavLst>
                                        <p:tav tm="0">
                                          <p:val>
                                            <p:fltVal val="0"/>
                                          </p:val>
                                        </p:tav>
                                        <p:tav tm="100000">
                                          <p:val>
                                            <p:strVal val="#ppt_h"/>
                                          </p:val>
                                        </p:tav>
                                      </p:tavLst>
                                    </p:anim>
                                    <p:animEffect filter="fade" transition="in">
                                      <p:cBhvr>
                                        <p:cTn dur="500" id="57"/>
                                        <p:tgtEl>
                                          <p:spTgt spid="37"/>
                                        </p:tgtEl>
                                      </p:cBhvr>
                                    </p:animEffect>
                                  </p:childTnLst>
                                </p:cTn>
                              </p:par>
                              <p:par>
                                <p:cTn fill="hold" grpId="0" id="58" nodeType="withEffect" presetClass="entr" presetID="22" presetSubtype="2">
                                  <p:stCondLst>
                                    <p:cond delay="0"/>
                                  </p:stCondLst>
                                  <p:childTnLst>
                                    <p:set>
                                      <p:cBhvr>
                                        <p:cTn dur="1" fill="hold" id="59">
                                          <p:stCondLst>
                                            <p:cond delay="0"/>
                                          </p:stCondLst>
                                        </p:cTn>
                                        <p:tgtEl>
                                          <p:spTgt spid="29"/>
                                        </p:tgtEl>
                                        <p:attrNameLst>
                                          <p:attrName>style.visibility</p:attrName>
                                        </p:attrNameLst>
                                      </p:cBhvr>
                                      <p:to>
                                        <p:strVal val="visible"/>
                                      </p:to>
                                    </p:set>
                                    <p:animEffect filter="wipe(right)" transition="in">
                                      <p:cBhvr>
                                        <p:cTn dur="500" id="60"/>
                                        <p:tgtEl>
                                          <p:spTgt spid="29"/>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42"/>
                                        </p:tgtEl>
                                        <p:attrNameLst>
                                          <p:attrName>style.visibility</p:attrName>
                                        </p:attrNameLst>
                                      </p:cBhvr>
                                      <p:to>
                                        <p:strVal val="visible"/>
                                      </p:to>
                                    </p:set>
                                    <p:animEffect filter="fade" transition="in">
                                      <p:cBhvr>
                                        <p:cTn dur="500" id="63"/>
                                        <p:tgtEl>
                                          <p:spTgt spid="42"/>
                                        </p:tgtEl>
                                      </p:cBhvr>
                                    </p:animEffect>
                                  </p:childTnLst>
                                </p:cTn>
                              </p:par>
                            </p:childTnLst>
                          </p:cTn>
                        </p:par>
                        <p:par>
                          <p:cTn fill="hold" id="64" nodeType="afterGroup">
                            <p:stCondLst>
                              <p:cond delay="2500"/>
                            </p:stCondLst>
                            <p:childTnLst>
                              <p:par>
                                <p:cTn fill="hold" id="65" nodeType="afterEffect" presetClass="entr" presetID="53" presetSubtype="0">
                                  <p:stCondLst>
                                    <p:cond delay="0"/>
                                  </p:stCondLst>
                                  <p:childTnLst>
                                    <p:set>
                                      <p:cBhvr>
                                        <p:cTn dur="1" fill="hold" id="66">
                                          <p:stCondLst>
                                            <p:cond delay="0"/>
                                          </p:stCondLst>
                                        </p:cTn>
                                        <p:tgtEl>
                                          <p:spTgt spid="30"/>
                                        </p:tgtEl>
                                        <p:attrNameLst>
                                          <p:attrName>style.visibility</p:attrName>
                                        </p:attrNameLst>
                                      </p:cBhvr>
                                      <p:to>
                                        <p:strVal val="visible"/>
                                      </p:to>
                                    </p:set>
                                    <p:anim calcmode="lin" valueType="num">
                                      <p:cBhvr>
                                        <p:cTn dur="500" fill="hold" id="67"/>
                                        <p:tgtEl>
                                          <p:spTgt spid="30"/>
                                        </p:tgtEl>
                                        <p:attrNameLst>
                                          <p:attrName>ppt_w</p:attrName>
                                        </p:attrNameLst>
                                      </p:cBhvr>
                                      <p:tavLst>
                                        <p:tav tm="0">
                                          <p:val>
                                            <p:fltVal val="0"/>
                                          </p:val>
                                        </p:tav>
                                        <p:tav tm="100000">
                                          <p:val>
                                            <p:strVal val="#ppt_w"/>
                                          </p:val>
                                        </p:tav>
                                      </p:tavLst>
                                    </p:anim>
                                    <p:anim calcmode="lin" valueType="num">
                                      <p:cBhvr>
                                        <p:cTn dur="500" fill="hold" id="68"/>
                                        <p:tgtEl>
                                          <p:spTgt spid="30"/>
                                        </p:tgtEl>
                                        <p:attrNameLst>
                                          <p:attrName>ppt_h</p:attrName>
                                        </p:attrNameLst>
                                      </p:cBhvr>
                                      <p:tavLst>
                                        <p:tav tm="0">
                                          <p:val>
                                            <p:fltVal val="0"/>
                                          </p:val>
                                        </p:tav>
                                        <p:tav tm="100000">
                                          <p:val>
                                            <p:strVal val="#ppt_h"/>
                                          </p:val>
                                        </p:tav>
                                      </p:tavLst>
                                    </p:anim>
                                    <p:animEffect filter="fade" transition="in">
                                      <p:cBhvr>
                                        <p:cTn dur="500" id="69"/>
                                        <p:tgtEl>
                                          <p:spTgt spid="30"/>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44"/>
                                        </p:tgtEl>
                                        <p:attrNameLst>
                                          <p:attrName>style.visibility</p:attrName>
                                        </p:attrNameLst>
                                      </p:cBhvr>
                                      <p:to>
                                        <p:strVal val="visible"/>
                                      </p:to>
                                    </p:set>
                                    <p:animEffect filter="wipe(right)" transition="in">
                                      <p:cBhvr>
                                        <p:cTn dur="500" id="72"/>
                                        <p:tgtEl>
                                          <p:spTgt spid="44"/>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41"/>
                                        </p:tgtEl>
                                        <p:attrNameLst>
                                          <p:attrName>style.visibility</p:attrName>
                                        </p:attrNameLst>
                                      </p:cBhvr>
                                      <p:to>
                                        <p:strVal val="visible"/>
                                      </p:to>
                                    </p:set>
                                    <p:animEffect filter="fade" transition="in">
                                      <p:cBhvr>
                                        <p:cTn dur="500" id="75"/>
                                        <p:tgtEl>
                                          <p:spTgt spid="41"/>
                                        </p:tgtEl>
                                      </p:cBhvr>
                                    </p:animEffect>
                                  </p:childTnLst>
                                </p:cTn>
                              </p:par>
                            </p:childTnLst>
                          </p:cTn>
                        </p:par>
                        <p:par>
                          <p:cTn fill="hold" id="76" nodeType="afterGroup">
                            <p:stCondLst>
                              <p:cond delay="3000"/>
                            </p:stCondLst>
                            <p:childTnLst>
                              <p:par>
                                <p:cTn fill="hold" id="77" nodeType="afterEffect" presetClass="entr" presetID="53" presetSubtype="0">
                                  <p:stCondLst>
                                    <p:cond delay="0"/>
                                  </p:stCondLst>
                                  <p:childTnLst>
                                    <p:set>
                                      <p:cBhvr>
                                        <p:cTn dur="1" fill="hold" id="78">
                                          <p:stCondLst>
                                            <p:cond delay="0"/>
                                          </p:stCondLst>
                                        </p:cTn>
                                        <p:tgtEl>
                                          <p:spTgt spid="45"/>
                                        </p:tgtEl>
                                        <p:attrNameLst>
                                          <p:attrName>style.visibility</p:attrName>
                                        </p:attrNameLst>
                                      </p:cBhvr>
                                      <p:to>
                                        <p:strVal val="visible"/>
                                      </p:to>
                                    </p:set>
                                    <p:anim calcmode="lin" valueType="num">
                                      <p:cBhvr>
                                        <p:cTn dur="500" fill="hold" id="79"/>
                                        <p:tgtEl>
                                          <p:spTgt spid="45"/>
                                        </p:tgtEl>
                                        <p:attrNameLst>
                                          <p:attrName>ppt_w</p:attrName>
                                        </p:attrNameLst>
                                      </p:cBhvr>
                                      <p:tavLst>
                                        <p:tav tm="0">
                                          <p:val>
                                            <p:fltVal val="0"/>
                                          </p:val>
                                        </p:tav>
                                        <p:tav tm="100000">
                                          <p:val>
                                            <p:strVal val="#ppt_w"/>
                                          </p:val>
                                        </p:tav>
                                      </p:tavLst>
                                    </p:anim>
                                    <p:anim calcmode="lin" valueType="num">
                                      <p:cBhvr>
                                        <p:cTn dur="500" fill="hold" id="80"/>
                                        <p:tgtEl>
                                          <p:spTgt spid="45"/>
                                        </p:tgtEl>
                                        <p:attrNameLst>
                                          <p:attrName>ppt_h</p:attrName>
                                        </p:attrNameLst>
                                      </p:cBhvr>
                                      <p:tavLst>
                                        <p:tav tm="0">
                                          <p:val>
                                            <p:fltVal val="0"/>
                                          </p:val>
                                        </p:tav>
                                        <p:tav tm="100000">
                                          <p:val>
                                            <p:strVal val="#ppt_h"/>
                                          </p:val>
                                        </p:tav>
                                      </p:tavLst>
                                    </p:anim>
                                    <p:animEffect filter="fade" transition="in">
                                      <p:cBhvr>
                                        <p:cTn dur="500" id="81"/>
                                        <p:tgtEl>
                                          <p:spTgt spid="45"/>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49"/>
                                        </p:tgtEl>
                                        <p:attrNameLst>
                                          <p:attrName>style.visibility</p:attrName>
                                        </p:attrNameLst>
                                      </p:cBhvr>
                                      <p:to>
                                        <p:strVal val="visible"/>
                                      </p:to>
                                    </p:set>
                                    <p:animEffect filter="fade" transition="in">
                                      <p:cBhvr>
                                        <p:cTn dur="500" id="84"/>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18"/>
      <p:bldP grpId="0" spid="28"/>
      <p:bldP grpId="0" spid="32"/>
      <p:bldP grpId="0" spid="33"/>
      <p:bldP grpId="0" spid="34"/>
      <p:bldP grpId="0" spid="29"/>
      <p:bldP grpId="0" spid="41"/>
      <p:bldP grpId="0" spid="42"/>
      <p:bldP grpId="0" spid="43"/>
      <p:bldP grpId="0" spid="44"/>
      <p:bldP grpId="0" spid="4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flipV="1">
            <a:off x="0" y="2527300"/>
            <a:ext cx="12192000" cy="4330700"/>
          </a:xfrm>
          <a:prstGeom prst="rect">
            <a:avLst/>
          </a:prstGeom>
        </p:spPr>
      </p:pic>
      <p:pic>
        <p:nvPicPr>
          <p:cNvPr id="2" name="图片 1"/>
          <p:cNvPicPr>
            <a:picLocks noChangeAspect="1"/>
          </p:cNvPicPr>
          <p:nvPr/>
        </p:nvPicPr>
        <p:blipFill>
          <a:blip r:embed="rId3">
            <a:extLst>
              <a:ext uri="{28A0092B-C50C-407E-A947-70E740481C1C}">
                <a14:useLocalDpi val="0"/>
              </a:ext>
            </a:extLst>
          </a:blip>
          <a:srcRect b="9678" t="1"/>
          <a:stretch>
            <a:fillRect/>
          </a:stretch>
        </p:blipFill>
        <p:spPr>
          <a:xfrm>
            <a:off x="0" y="0"/>
            <a:ext cx="12192000" cy="3733800"/>
          </a:xfrm>
          <a:prstGeom prst="rect">
            <a:avLst/>
          </a:prstGeom>
        </p:spPr>
      </p:pic>
      <p:grpSp>
        <p:nvGrpSpPr>
          <p:cNvPr id="19" name="组合 18"/>
          <p:cNvGrpSpPr/>
          <p:nvPr/>
        </p:nvGrpSpPr>
        <p:grpSpPr>
          <a:xfrm>
            <a:off x="5381527" y="3030439"/>
            <a:ext cx="1355922" cy="1355922"/>
            <a:chOff x="5234561" y="2932038"/>
            <a:chExt cx="1722877" cy="1722877"/>
          </a:xfrm>
        </p:grpSpPr>
        <p:sp>
          <p:nvSpPr>
            <p:cNvPr id="4" name="椭圆 3"/>
            <p:cNvSpPr/>
            <p:nvPr/>
          </p:nvSpPr>
          <p:spPr>
            <a:xfrm>
              <a:off x="5234561" y="2932038"/>
              <a:ext cx="1722877" cy="1722877"/>
            </a:xfrm>
            <a:prstGeom prst="ellipse">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5617202" y="3292983"/>
              <a:ext cx="954675" cy="998799"/>
              <a:chOff x="9986202" y="2744416"/>
              <a:chExt cx="554797" cy="580439"/>
            </a:xfrm>
          </p:grpSpPr>
          <p:sp>
            <p:nvSpPr>
              <p:cNvPr id="6" name="矩形 5"/>
              <p:cNvSpPr/>
              <p:nvPr/>
            </p:nvSpPr>
            <p:spPr>
              <a:xfrm rot="18916072">
                <a:off x="10159801" y="2744416"/>
                <a:ext cx="211718" cy="58043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18931704">
                <a:off x="10118443" y="2896900"/>
                <a:ext cx="288618" cy="265475"/>
              </a:xfrm>
              <a:prstGeom prst="rect">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a:off x="9986202" y="2750985"/>
                <a:ext cx="554797" cy="564327"/>
              </a:xfrm>
              <a:custGeom>
                <a:gdLst>
                  <a:gd fmla="*/ 0 w 616658" name="connsiteX0"/>
                  <a:gd fmla="*/ 609600 h 609600" name="connsiteY0"/>
                  <a:gd fmla="*/ 0 w 616658" name="connsiteX1"/>
                  <a:gd fmla="*/ 609600 h 609600" name="connsiteY1"/>
                  <a:gd fmla="*/ 76200 w 616658" name="connsiteX2"/>
                  <a:gd fmla="*/ 384175 h 609600" name="connsiteY2"/>
                  <a:gd fmla="*/ 454025 w 616658" name="connsiteX3"/>
                  <a:gd fmla="*/ 0 h 609600" name="connsiteY3"/>
                  <a:gd fmla="*/ 616658 w 616658" name="connsiteX4"/>
                  <a:gd fmla="*/ 158750 h 609600" name="connsiteY4"/>
                  <a:gd fmla="*/ 234950 w 616658" name="connsiteX5"/>
                  <a:gd fmla="*/ 539750 h 609600" name="connsiteY5"/>
                  <a:gd fmla="*/ 0 w 616658" name="connsiteX6"/>
                  <a:gd fmla="*/ 609600 h 609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9600" w="616658">
                    <a:moveTo>
                      <a:pt x="0" y="609600"/>
                    </a:moveTo>
                    <a:lnTo>
                      <a:pt x="0" y="609600"/>
                    </a:lnTo>
                    <a:cubicBezTo>
                      <a:pt x="12700" y="572029"/>
                      <a:pt x="41571" y="453432"/>
                      <a:pt x="76200" y="384175"/>
                    </a:cubicBezTo>
                    <a:lnTo>
                      <a:pt x="454025" y="0"/>
                    </a:lnTo>
                    <a:lnTo>
                      <a:pt x="616658" y="158750"/>
                    </a:lnTo>
                    <a:lnTo>
                      <a:pt x="234950" y="539750"/>
                    </a:lnTo>
                    <a:lnTo>
                      <a:pt x="0" y="609600"/>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直接连接符 8"/>
              <p:cNvCxnSpPr/>
              <p:nvPr/>
            </p:nvCxnSpPr>
            <p:spPr>
              <a:xfrm>
                <a:off x="10316856" y="2832950"/>
                <a:ext cx="144020" cy="14212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5551" y="3089959"/>
                <a:ext cx="144020" cy="14212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025016" y="2883398"/>
                <a:ext cx="62914" cy="6358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0065551" y="2901153"/>
                <a:ext cx="74384" cy="751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0308344" y="3154469"/>
                <a:ext cx="80521" cy="813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0348605" y="3214595"/>
                <a:ext cx="57561" cy="5817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矩形 15"/>
          <p:cNvSpPr/>
          <p:nvPr/>
        </p:nvSpPr>
        <p:spPr>
          <a:xfrm>
            <a:off x="1494561" y="4689475"/>
            <a:ext cx="9210644" cy="1188720"/>
          </a:xfrm>
          <a:prstGeom prst="rect">
            <a:avLst/>
          </a:prstGeom>
        </p:spPr>
        <p:txBody>
          <a:bodyPr wrap="square">
            <a:spAutoFit/>
          </a:bodyPr>
          <a:lstStyle/>
          <a:p>
            <a:pPr>
              <a:lnSpc>
                <a:spcPct val="150000"/>
              </a:lnSpc>
              <a:spcAft>
                <a:spcPts val="1200"/>
              </a:spcAft>
            </a:pPr>
            <a:r>
              <a:rPr altLang="en-US" lang="zh-CN" sz="1600">
                <a:solidFill>
                  <a:srgbClr val="006ECC"/>
                </a:solidFill>
                <a:latin charset="-122" panose="020b0503020204020204" pitchFamily="34" typeface="微软雅黑"/>
                <a:ea charset="-122" panose="020b0503020204020204" pitchFamily="34" typeface="微软雅黑"/>
              </a:rPr>
              <a:t>蓝计划PPT致力于为互联网行业提供演示服务，擅长融资、创业、招商、企业宣传类型PPT，有专业的互联网产品经理梳理演示思路，策划每一个细节。专业的设计师为你提供多种风格，追求极致演示，轻易不说完美。</a:t>
            </a:r>
          </a:p>
        </p:txBody>
      </p:sp>
    </p:spTree>
    <p:extLst>
      <p:ext uri="{BB962C8B-B14F-4D97-AF65-F5344CB8AC3E}">
        <p14:creationId val="164335303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 calcmode="lin" valueType="num">
                                      <p:cBhvr>
                                        <p:cTn dur="500" fill="hold" id="9"/>
                                        <p:tgtEl>
                                          <p:spTgt spid="19"/>
                                        </p:tgtEl>
                                        <p:attrNameLst>
                                          <p:attrName>style.rotation</p:attrName>
                                        </p:attrNameLst>
                                      </p:cBhvr>
                                      <p:tavLst>
                                        <p:tav tm="0">
                                          <p:val>
                                            <p:fltVal val="360"/>
                                          </p:val>
                                        </p:tav>
                                        <p:tav tm="100000">
                                          <p:val>
                                            <p:fltVal val="0"/>
                                          </p:val>
                                        </p:tav>
                                      </p:tavLst>
                                    </p:anim>
                                    <p:animEffect filter="fade" transition="in">
                                      <p:cBhvr>
                                        <p:cTn dur="500" id="10"/>
                                        <p:tgtEl>
                                          <p:spTgt spid="19"/>
                                        </p:tgtEl>
                                      </p:cBhvr>
                                    </p:animEffect>
                                  </p:childTnLst>
                                </p:cTn>
                              </p:par>
                              <p:par>
                                <p:cTn fill="hold" grpId="0" id="11" nodeType="withEffect" presetClass="entr" presetID="10" presetSubtype="0">
                                  <p:stCondLst>
                                    <p:cond delay="0"/>
                                  </p:stCondLst>
                                  <p:iterate type="lt">
                                    <p:tmPct val="20000"/>
                                  </p:iterate>
                                  <p:childTnLst>
                                    <p:set>
                                      <p:cBhvr>
                                        <p:cTn dur="1" fill="hold" id="12">
                                          <p:stCondLst>
                                            <p:cond delay="0"/>
                                          </p:stCondLst>
                                        </p:cTn>
                                        <p:tgtEl>
                                          <p:spTgt spid="16"/>
                                        </p:tgtEl>
                                        <p:attrNameLst>
                                          <p:attrName>style.visibility</p:attrName>
                                        </p:attrNameLst>
                                      </p:cBhvr>
                                      <p:to>
                                        <p:strVal val="visible"/>
                                      </p:to>
                                    </p:set>
                                    <p:animEffect filter="fade" transition="in">
                                      <p:cBhvr>
                                        <p:cTn dur="150" id="13"/>
                                        <p:tgtEl>
                                          <p:spTgt spid="16"/>
                                        </p:tgtEl>
                                      </p:cBhvr>
                                    </p:animEffect>
                                  </p:childTnLst>
                                </p:cTn>
                              </p:par>
                              <p:par>
                                <p:cTn fill="hold" id="14" nodeType="withEffect" presetClass="emph" presetID="6" presetSubtype="0">
                                  <p:stCondLst>
                                    <p:cond delay="0"/>
                                  </p:stCondLst>
                                  <p:childTnLst>
                                    <p:animScale>
                                      <p:cBhvr>
                                        <p:cTn dur="2000" fill="hold" id="15"/>
                                        <p:tgtEl>
                                          <p:spTgt spid="2"/>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3">
      <a:dk1>
        <a:sysClr val="windowText" lastClr="000000"/>
      </a:dk1>
      <a:lt1>
        <a:sysClr val="window" lastClr="FFFFFF"/>
      </a:lt1>
      <a:dk2>
        <a:srgbClr val="44546A"/>
      </a:dk2>
      <a:lt2>
        <a:srgbClr val="E7E6E6"/>
      </a:lt2>
      <a:accent1>
        <a:srgbClr val="28282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AE6F2518-B084-4896-AF52-66CC2144AA26}"/>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225</Paragraphs>
  <Slides>18</Slides>
  <Notes>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18</vt:i4>
      </vt:variant>
    </vt:vector>
  </HeadingPairs>
  <TitlesOfParts>
    <vt:vector baseType="lpstr" size="30">
      <vt:lpstr>Arial</vt:lpstr>
      <vt:lpstr>Calibri Light</vt:lpstr>
      <vt:lpstr>Calibri</vt:lpstr>
      <vt:lpstr>等线 Light</vt:lpstr>
      <vt:lpstr>等线</vt:lpstr>
      <vt:lpstr>微软雅黑</vt:lpstr>
      <vt:lpstr>思源黑体 CN Heavy</vt:lpstr>
      <vt:lpstr>思源黑体 CN Light</vt:lpstr>
      <vt:lpstr>方正中等线简体</vt:lpstr>
      <vt:lpstr>方正兰亭细黑_GBK_M</vt:lpstr>
      <vt:lpstr>思源黑体 CN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2021-08-22T12:07:09Z</dcterms:created>
  <cp:lastPrinted>2021-08-22T12:07:09Z</cp:lastPrinted>
  <dcterms:modified xsi:type="dcterms:W3CDTF">2021-08-22T05:48:41Z</dcterms:modified>
  <cp:revision>1</cp:revision>
</cp:coreProperties>
</file>