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91" r:id="rId4"/>
    <p:sldId id="264" r:id="rId5"/>
    <p:sldId id="277" r:id="rId6"/>
    <p:sldId id="259" r:id="rId7"/>
    <p:sldId id="267" r:id="rId8"/>
    <p:sldId id="257" r:id="rId9"/>
    <p:sldId id="281" r:id="rId10"/>
    <p:sldId id="275" r:id="rId11"/>
    <p:sldId id="266" r:id="rId12"/>
    <p:sldId id="258" r:id="rId13"/>
    <p:sldId id="268" r:id="rId14"/>
    <p:sldId id="282" r:id="rId15"/>
    <p:sldId id="273" r:id="rId16"/>
    <p:sldId id="265" r:id="rId17"/>
    <p:sldId id="269" r:id="rId18"/>
    <p:sldId id="283" r:id="rId19"/>
    <p:sldId id="270" r:id="rId20"/>
    <p:sldId id="271" r:id="rId21"/>
    <p:sldId id="272" r:id="rId22"/>
    <p:sldId id="276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11" userDrawn="1">
          <p15:clr>
            <a:srgbClr val="A4A3A4"/>
          </p15:clr>
        </p15:guide>
        <p15:guide id="5" pos="7446" userDrawn="1">
          <p15:clr>
            <a:srgbClr val="A4A3A4"/>
          </p15:clr>
        </p15:guide>
        <p15:guide id="18" orient="horz" pos="4088" userDrawn="1">
          <p15:clr>
            <a:srgbClr val="A4A3A4"/>
          </p15:clr>
        </p15:guide>
        <p15:guide id="21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0" y="114"/>
      </p:cViewPr>
      <p:guideLst>
        <p:guide pos="211"/>
        <p:guide pos="7446"/>
        <p:guide orient="horz" pos="4088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25252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64F1-4019-B2E6-5E398853FFAA}"/>
              </c:ext>
            </c:extLst>
          </c:dPt>
          <c:dPt>
            <c:idx val="1"/>
            <c:invertIfNegative val="1"/>
            <c:spPr>
              <a:noFill/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F1-4019-B2E6-5E398853FFAA}"/>
              </c:ext>
            </c:extLst>
          </c:dPt>
          <c:dLbls>
            <c:dLbl>
              <c:idx val="0"/>
              <c:layout>
                <c:manualLayout>
                  <c:x val="-0.20445595681667328"/>
                  <c:y val="0.1821886450052261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F05DA0B6-1EF1-433B-AC79-B70903CF7743}" type="VALUE">
                      <a:rPr lang="en-US" altLang="zh-CN" sz="3600"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7976"/>
                      <c:h val="0.28542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4F1-4019-B2E6-5E398853FF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1-4019-B2E6-5E398853F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019-B2E6-5E398853F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25252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64F1-4019-B2E6-5E398853FFAA}"/>
              </c:ext>
            </c:extLst>
          </c:dPt>
          <c:dPt>
            <c:idx val="1"/>
            <c:invertIfNegative val="1"/>
            <c:spPr>
              <a:noFill/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F1-4019-B2E6-5E398853FFAA}"/>
              </c:ext>
            </c:extLst>
          </c:dPt>
          <c:dLbls>
            <c:dLbl>
              <c:idx val="0"/>
              <c:layout>
                <c:manualLayout>
                  <c:x val="-0.20850458741188049"/>
                  <c:y val="-0.09716727584600448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F05DA0B6-1EF1-433B-AC79-B70903CF7743}" type="VALUE">
                      <a:rPr lang="en-US" altLang="zh-CN" sz="3600"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7976"/>
                      <c:h val="0.28542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4F1-4019-B2E6-5E398853FF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1-4019-B2E6-5E398853F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019-B2E6-5E398853F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25252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64F1-4019-B2E6-5E398853FFAA}"/>
              </c:ext>
            </c:extLst>
          </c:dPt>
          <c:dPt>
            <c:idx val="1"/>
            <c:invertIfNegative val="1"/>
            <c:spPr>
              <a:noFill/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F1-4019-B2E6-5E398853FFAA}"/>
              </c:ext>
            </c:extLst>
          </c:dPt>
          <c:dLbls>
            <c:dLbl>
              <c:idx val="0"/>
              <c:layout>
                <c:manualLayout>
                  <c:x val="-0.13562914729118347"/>
                  <c:y val="-0.2573579549789428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F05DA0B6-1EF1-433B-AC79-B70903CF7743}" type="VALUE">
                      <a:rPr lang="en-US" altLang="zh-CN" sz="3600"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7976"/>
                      <c:h val="0.28542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4F1-4019-B2E6-5E398853FF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1-4019-B2E6-5E398853F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019-B2E6-5E398853F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noFill/>
              <a:ln>
                <a:solidFill>
                  <a:srgbClr val="25252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E4B-47C8-B6C6-BCFD2CD5A06F}"/>
              </c:ext>
            </c:extLst>
          </c:dPt>
          <c:dPt>
            <c:idx val="1"/>
            <c:invertIfNegative val="0"/>
            <c:spPr>
              <a:noFill/>
              <a:ln>
                <a:solidFill>
                  <a:srgbClr val="25252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4B-47C8-B6C6-BCFD2CD5A06F}"/>
              </c:ext>
            </c:extLst>
          </c:dPt>
          <c:dPt>
            <c:idx val="2"/>
            <c:invertIfNegative val="0"/>
            <c:spPr>
              <a:noFill/>
              <a:ln>
                <a:solidFill>
                  <a:srgbClr val="25252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E4B-47C8-B6C6-BCFD2CD5A06F}"/>
              </c:ext>
            </c:extLst>
          </c:dPt>
          <c:dPt>
            <c:idx val="3"/>
            <c:invertIfNegative val="0"/>
            <c:spPr>
              <a:solidFill>
                <a:srgbClr val="2525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4B-47C8-B6C6-BCFD2CD5A06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4000" b="1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haroni" panose="02010803020104030203" pitchFamily="2" charset="-79"/>
                      <a:ea typeface="+mn-ea"/>
                      <a:cs typeface="Aharoni" panose="02010803020104030203" pitchFamily="2" charset="-79"/>
                    </a:defRPr>
                  </a:pPr>
                  <a:endParaRPr sz="40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4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defRPr>
                </a:pPr>
                <a:endParaRPr sz="24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+mn-ea"/>
                  <a:cs typeface="Aharoni" panose="02010803020104030203" pitchFamily="2" charset="-79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2-472B-AF18-8FFCA3802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664806240"/>
        <c:axId val="664805120"/>
      </c:barChart>
      <c:catAx>
        <c:axId val="66480624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c:txPr>
        <c:crossAx val="664805120"/>
        <c:crosses val="autoZero"/>
        <c:auto val="0"/>
        <c:lblAlgn val="ctr"/>
        <c:lblOffset/>
        <c:noMultiLvlLbl val="0"/>
      </c:catAx>
      <c:valAx>
        <c:axId val="66480512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6480624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/>
            </c:dLbl>
            <c:dLbl>
              <c:idx val="1"/>
              <c:delete val="1"/>
              <c:extLst/>
            </c:dLbl>
            <c:dLbl>
              <c:idx val="2"/>
              <c:layout>
                <c:manualLayout>
                  <c:x val="0.01595790684223175"/>
                  <c:y val="0.059011507779359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A-49E0-9A7B-9E694962BEF9}"/>
                </c:ext>
              </c:extLst>
            </c:dLbl>
            <c:dLbl>
              <c:idx val="3"/>
              <c:delete val="1"/>
              <c:extLst/>
            </c:dLbl>
            <c:dLbl>
              <c:idx val="4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4000" b="0" i="0" u="none" strike="noStrike" kern="1200" baseline="0" smtId="4294967295">
                    <a:solidFill>
                      <a:schemeClr val="bg1"/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defRPr>
                </a:pPr>
                <a:endParaRPr sz="4000" b="0" i="0" u="none" strike="noStrike" kern="1200" baseline="0" smtId="4294967295">
                  <a:solidFill>
                    <a:schemeClr val="bg1"/>
                  </a:solidFill>
                  <a:latin typeface="Aharoni" panose="02010803020104030203" pitchFamily="2" charset="-79"/>
                  <a:ea typeface="+mn-ea"/>
                  <a:cs typeface="Aharoni" panose="02010803020104030203" pitchFamily="2" charset="-79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CCA-49E0-9A7B-9E694962B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573854432"/>
        <c:axId val="573852752"/>
      </c:lineChart>
      <c:catAx>
        <c:axId val="57385443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400" b="0" i="0" u="none" strike="noStrike" kern="1200" baseline="0" smtId="4294967295">
                <a:solidFill>
                  <a:schemeClr val="bg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sz="2400" b="0" i="0" u="none" strike="noStrike" kern="1200" baseline="0" smtId="4294967295">
              <a:solidFill>
                <a:schemeClr val="bg1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c:txPr>
        <c:crossAx val="573852752"/>
        <c:crosses val="autoZero"/>
        <c:auto val="0"/>
        <c:lblAlgn val="ctr"/>
        <c:lblOffset/>
        <c:noMultiLvlLbl val="0"/>
      </c:catAx>
      <c:valAx>
        <c:axId val="57385275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000" b="0" i="0" u="none" strike="noStrike" kern="1200" baseline="0" smtId="4294967295">
                <a:solidFill>
                  <a:schemeClr val="bg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sz="2000" b="0" i="0" u="none" strike="noStrike" kern="1200" baseline="0" smtId="4294967295">
              <a:solidFill>
                <a:schemeClr val="bg1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c:txPr>
        <c:crossAx val="57385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A78EB-4002-4555-A725-D2C70C7CBDCF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D403F-10AE-40F0-8171-BEEC81311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44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176445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452719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07836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140758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329032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00814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10516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104062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689290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949104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782199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088322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414663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40387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411919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851303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704313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669358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600831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670501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325698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212852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A254-58E2-4A68-9817-58E3BC8D0705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541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23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4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charts/chart5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charts/chart2.xml" Type="http://schemas.openxmlformats.org/officeDocument/2006/relationships/chart"/><Relationship Id="rId4" Target="../charts/chart3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961" y="-11766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-1659337" y="-4326337"/>
            <a:ext cx="15510675" cy="15510675"/>
          </a:xfrm>
          <a:prstGeom prst="ellipse">
            <a:avLst/>
          </a:prstGeom>
          <a:solidFill>
            <a:srgbClr val="252525">
              <a:alpha val="40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2920304" y="1799492"/>
            <a:ext cx="6339470" cy="7620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>
                <a:rot lat="0" lon="0" rev="0"/>
              </a:camera>
              <a:lightRig dir="t" rig="threePt"/>
            </a:scene3d>
          </a:bodyPr>
          <a:lstStyle/>
          <a:p>
            <a:pPr algn="dist"/>
            <a:r>
              <a:rPr altLang="zh-CN" b="1" lang="en-US" spc="-150" sz="4400">
                <a:solidFill>
                  <a:schemeClr val="bg1"/>
                </a:solidFill>
                <a:latin charset="-122" panose="020b0503020204020204" pitchFamily="34" typeface="Microsoft YaHei UI"/>
                <a:ea charset="-122" panose="020b0503020204020204" pitchFamily="34" typeface="Microsoft YaHei UI"/>
                <a:cs charset="-128" panose="020b0604030504040204" pitchFamily="34" typeface="Meiryo UI"/>
              </a:rPr>
              <a:t>POWERPOINT DESIGN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72011" y="2568933"/>
            <a:ext cx="6218862" cy="408432"/>
          </a:xfrm>
          <a:prstGeom prst="roundRect">
            <a:avLst>
              <a:gd fmla="val 6852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zh-CN" lang="en-US" sz="1600">
                <a:solidFill>
                  <a:schemeClr val="bg1"/>
                </a:solidFill>
                <a:latin charset="-34" panose="020b0402040204020203" pitchFamily="34" typeface="Leelawadee UI Semilight"/>
                <a:ea charset="0" panose="03000500000000000000" pitchFamily="66" typeface="Microsoft Yi Baiti"/>
                <a:cs charset="-34" panose="020b0402040204020203" pitchFamily="34" typeface="Leelawadee UI Semilight"/>
              </a:rPr>
              <a:t>welcome play world network of sites put forward their valuable</a:t>
            </a:r>
          </a:p>
        </p:txBody>
      </p:sp>
      <p:sp>
        <p:nvSpPr>
          <p:cNvPr id="9" name="任意多边形 8"/>
          <p:cNvSpPr/>
          <p:nvPr/>
        </p:nvSpPr>
        <p:spPr>
          <a:xfrm rot="10800000">
            <a:off x="1513595" y="3330803"/>
            <a:ext cx="9103605" cy="1206001"/>
          </a:xfrm>
          <a:custGeom>
            <a:gdLst>
              <a:gd fmla="*/ 0 w 12216983" name="connsiteX0"/>
              <a:gd fmla="*/ 411073 h 1206001" name="connsiteY0"/>
              <a:gd fmla="*/ 2188563 w 12216983" name="connsiteX1"/>
              <a:gd fmla="*/ 36319 h 1206001" name="connsiteY1"/>
              <a:gd fmla="*/ 5126636 w 12216983" name="connsiteX2"/>
              <a:gd fmla="*/ 1205551 h 1206001" name="connsiteY2"/>
              <a:gd fmla="*/ 8934137 w 12216983" name="connsiteX3"/>
              <a:gd fmla="*/ 186220 h 1206001" name="connsiteY3"/>
              <a:gd fmla="*/ 12216983 w 12216983" name="connsiteX4"/>
              <a:gd fmla="*/ 1070640 h 120600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6001" w="12216983">
                <a:moveTo>
                  <a:pt x="0" y="411073"/>
                </a:moveTo>
                <a:cubicBezTo>
                  <a:pt x="667062" y="157489"/>
                  <a:pt x="1334124" y="-96094"/>
                  <a:pt x="2188563" y="36319"/>
                </a:cubicBezTo>
                <a:cubicBezTo>
                  <a:pt x="3043002" y="168732"/>
                  <a:pt x="4002374" y="1180568"/>
                  <a:pt x="5126636" y="1205551"/>
                </a:cubicBezTo>
                <a:cubicBezTo>
                  <a:pt x="6250898" y="1230534"/>
                  <a:pt x="7752413" y="208705"/>
                  <a:pt x="8934137" y="186220"/>
                </a:cubicBezTo>
                <a:cubicBezTo>
                  <a:pt x="10115861" y="163735"/>
                  <a:pt x="11166422" y="617187"/>
                  <a:pt x="12216983" y="1070640"/>
                </a:cubicBezTo>
              </a:path>
            </a:pathLst>
          </a:custGeom>
          <a:noFill/>
          <a:ln algn="ctr" cap="flat" cmpd="sng" w="1270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>
            <a:off x="1513594" y="3458094"/>
            <a:ext cx="9021056" cy="1206001"/>
          </a:xfrm>
          <a:custGeom>
            <a:gdLst>
              <a:gd fmla="*/ 0 w 12216983" name="connsiteX0"/>
              <a:gd fmla="*/ 411073 h 1206001" name="connsiteY0"/>
              <a:gd fmla="*/ 2188563 w 12216983" name="connsiteX1"/>
              <a:gd fmla="*/ 36319 h 1206001" name="connsiteY1"/>
              <a:gd fmla="*/ 5126636 w 12216983" name="connsiteX2"/>
              <a:gd fmla="*/ 1205551 h 1206001" name="connsiteY2"/>
              <a:gd fmla="*/ 8934137 w 12216983" name="connsiteX3"/>
              <a:gd fmla="*/ 186220 h 1206001" name="connsiteY3"/>
              <a:gd fmla="*/ 12216983 w 12216983" name="connsiteX4"/>
              <a:gd fmla="*/ 1070640 h 120600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6001" w="12216983">
                <a:moveTo>
                  <a:pt x="0" y="411073"/>
                </a:moveTo>
                <a:cubicBezTo>
                  <a:pt x="667062" y="157489"/>
                  <a:pt x="1334124" y="-96094"/>
                  <a:pt x="2188563" y="36319"/>
                </a:cubicBezTo>
                <a:cubicBezTo>
                  <a:pt x="3043002" y="168732"/>
                  <a:pt x="4002374" y="1180568"/>
                  <a:pt x="5126636" y="1205551"/>
                </a:cubicBezTo>
                <a:cubicBezTo>
                  <a:pt x="6250898" y="1230534"/>
                  <a:pt x="7752413" y="208705"/>
                  <a:pt x="8934137" y="186220"/>
                </a:cubicBezTo>
                <a:cubicBezTo>
                  <a:pt x="10115861" y="163735"/>
                  <a:pt x="11166422" y="617187"/>
                  <a:pt x="12216983" y="1070640"/>
                </a:cubicBezTo>
              </a:path>
            </a:pathLst>
          </a:custGeom>
          <a:noFill/>
          <a:ln algn="ctr" cap="flat" cmpd="sng" w="1270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3193771" y="3998153"/>
            <a:ext cx="541713" cy="541713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6479897" y="3287285"/>
            <a:ext cx="141715" cy="141715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9057456" y="4362873"/>
            <a:ext cx="301222" cy="301222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5648942" y="4136392"/>
            <a:ext cx="136676" cy="136676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6329286" y="4110588"/>
            <a:ext cx="395364" cy="395364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1513597" y="-1150849"/>
            <a:ext cx="9164808" cy="9164808"/>
          </a:xfrm>
          <a:prstGeom prst="ellipse">
            <a:avLst/>
          </a:prstGeom>
          <a:solidFill>
            <a:srgbClr val="252525">
              <a:alpha val="40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2763928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1" presetSubtype="0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1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mph" presetID="34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125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63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63" fill="hold" id="47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63" fill="hold" id="48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63" fill="hold" id="49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  <p:bldP grpId="1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 10"/>
          <p:cNvSpPr>
            <a:spLocks noChangeAspect="1"/>
          </p:cNvSpPr>
          <p:nvPr/>
        </p:nvSpPr>
        <p:spPr>
          <a:xfrm>
            <a:off x="4064000" y="0"/>
            <a:ext cx="4064000" cy="6859192"/>
          </a:xfrm>
          <a:custGeom>
            <a:rect b="0" l="0" r="0" t="0"/>
            <a:pathLst>
              <a:path h="9131301" w="54102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8210802" y="1165229"/>
            <a:ext cx="3915815" cy="1908962"/>
            <a:chOff x="480493" y="4510445"/>
            <a:chExt cx="3915815" cy="1908962"/>
          </a:xfrm>
        </p:grpSpPr>
        <p:sp>
          <p:nvSpPr>
            <p:cNvPr id="16" name="矩形 15"/>
            <p:cNvSpPr/>
            <p:nvPr/>
          </p:nvSpPr>
          <p:spPr>
            <a:xfrm>
              <a:off x="518159" y="4510444"/>
              <a:ext cx="38404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07774" y="4993622"/>
              <a:ext cx="385858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services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10802" y="3767175"/>
            <a:ext cx="3915815" cy="1923476"/>
            <a:chOff x="480493" y="4510445"/>
            <a:chExt cx="3915815" cy="1923476"/>
          </a:xfrm>
        </p:grpSpPr>
        <p:sp>
          <p:nvSpPr>
            <p:cNvPr id="19" name="矩形 18"/>
            <p:cNvSpPr/>
            <p:nvPr/>
          </p:nvSpPr>
          <p:spPr>
            <a:xfrm>
              <a:off x="518159" y="4510445"/>
              <a:ext cx="38404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7774" y="5008137"/>
              <a:ext cx="385858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services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5" y="0"/>
            <a:ext cx="4096512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59718" y="1225189"/>
            <a:ext cx="3678188" cy="4820165"/>
            <a:chOff x="4159718" y="1225189"/>
            <a:chExt cx="3678188" cy="4820165"/>
          </a:xfrm>
        </p:grpSpPr>
        <p:grpSp>
          <p:nvGrpSpPr>
            <p:cNvPr id="26" name="组合 25"/>
            <p:cNvGrpSpPr/>
            <p:nvPr/>
          </p:nvGrpSpPr>
          <p:grpSpPr>
            <a:xfrm>
              <a:off x="4338972" y="1225189"/>
              <a:ext cx="3498934" cy="3713500"/>
              <a:chOff x="307926" y="1208432"/>
              <a:chExt cx="3498934" cy="37135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323049" y="1208432"/>
                <a:ext cx="3483811" cy="1439721"/>
                <a:chOff x="565306" y="1208432"/>
                <a:chExt cx="3483811" cy="1439721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565306" y="1208432"/>
                  <a:ext cx="3483811" cy="13106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b="1" lang="en-US" sz="4000">
                      <a:solidFill>
                        <a:schemeClr val="bg1"/>
                      </a:solidFill>
                      <a:latin charset="-79" panose="02010803020104030203" pitchFamily="2" typeface="Aharoni"/>
                      <a:ea charset="-122" panose="020b0503020204020204" pitchFamily="34" typeface="Microsoft YaHei UI"/>
                      <a:cs charset="-79" panose="02010803020104030203" pitchFamily="2" typeface="Aharoni"/>
                    </a:rPr>
                    <a:t>YOUR TITLE HERE</a:t>
                  </a: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709903" y="2648153"/>
                  <a:ext cx="849071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文本框 24"/>
              <p:cNvSpPr txBox="1"/>
              <p:nvPr/>
            </p:nvSpPr>
            <p:spPr>
              <a:xfrm>
                <a:off x="307926" y="3163677"/>
                <a:ext cx="3203935" cy="1359408"/>
              </a:xfrm>
              <a:prstGeom prst="roundRect">
                <a:avLst>
                  <a:gd fmla="val 6852" name="adj"/>
                </a:avLst>
              </a:prstGeom>
              <a:noFill/>
              <a:ln>
                <a:noFill/>
              </a:ln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zh-CN" lang="en-US" sz="1600">
                    <a:solidFill>
                      <a:schemeClr val="bg1"/>
                    </a:solidFill>
                    <a:latin charset="-34" panose="020b0402040204020203" pitchFamily="34" typeface="Leelawadee UI Semilight"/>
                    <a:ea charset="0" panose="03000500000000000000" pitchFamily="66" typeface="Microsoft Yi Baiti"/>
                    <a:cs charset="-34" panose="020b0402040204020203" pitchFamily="34" typeface="Leelawadee UI Semilight"/>
                  </a:rPr>
                  <a:t>We welcome your play world network of sites put forward their valuable opinions or suggestions work, products and services</a:t>
                </a: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 rot="10800000">
              <a:off x="4159718" y="4856635"/>
              <a:ext cx="82445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72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«</a:t>
              </a:r>
            </a:p>
          </p:txBody>
        </p:sp>
      </p:grpSp>
      <p:sp>
        <p:nvSpPr>
          <p:cNvPr id="28" name="椭圆 27"/>
          <p:cNvSpPr/>
          <p:nvPr/>
        </p:nvSpPr>
        <p:spPr>
          <a:xfrm>
            <a:off x="617258" y="5218124"/>
            <a:ext cx="353633" cy="353633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>
            <a:off x="3076982" y="5938652"/>
            <a:ext cx="554636" cy="554636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1560961" y="5907292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2052170" y="4959417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4737161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/>
        </p:nvSpPr>
        <p:spPr>
          <a:xfrm>
            <a:off x="11048647" y="2121194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12192000" cy="2358034"/>
          </a:xfrm>
          <a:prstGeom prst="rect">
            <a:avLst/>
          </a:pr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10305043" y="1459717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val="2270701766"/>
              </p:ext>
            </p:extLst>
          </p:nvPr>
        </p:nvGraphicFramePr>
        <p:xfrm>
          <a:off x="348027" y="2753511"/>
          <a:ext cx="7429085" cy="292661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439199" y="5930962"/>
            <a:ext cx="11297806" cy="408432"/>
          </a:xfrm>
          <a:prstGeom prst="roundRect">
            <a:avLst>
              <a:gd fmla="val 6852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34" panose="020b0402040204020203" pitchFamily="34" typeface="Leelawadee UI Semilight"/>
                <a:ea charset="0" panose="03000500000000000000" pitchFamily="66" typeface="Microsoft Yi Baiti"/>
                <a:cs charset="-34" panose="020b0402040204020203" pitchFamily="34" typeface="Leelawadee UI Semilight"/>
              </a:rPr>
              <a:t>We welcome your play world network of sites put forward their valuable opinions or suggestions work, products and services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93614" y="4426165"/>
            <a:ext cx="3871932" cy="1042416"/>
          </a:xfrm>
          <a:prstGeom prst="roundRect">
            <a:avLst>
              <a:gd fmla="val 6852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34" panose="020b0402040204020203" pitchFamily="34" typeface="Leelawadee UI Semilight"/>
                <a:ea charset="0" panose="03000500000000000000" pitchFamily="66" typeface="Microsoft Yi Baiti"/>
                <a:cs charset="-34" panose="020b0402040204020203" pitchFamily="34" typeface="Leelawadee UI Semilight"/>
              </a:rPr>
              <a:t>We welcome your play world network of sites put forward their valuable opinions or suggestions work, products and</a:t>
            </a:r>
          </a:p>
        </p:txBody>
      </p:sp>
      <p:sp>
        <p:nvSpPr>
          <p:cNvPr id="28" name="椭圆 27"/>
          <p:cNvSpPr/>
          <p:nvPr/>
        </p:nvSpPr>
        <p:spPr>
          <a:xfrm>
            <a:off x="9210381" y="2842247"/>
            <a:ext cx="1440438" cy="1440438"/>
          </a:xfrm>
          <a:prstGeom prst="ellipse">
            <a:avLst/>
          </a:prstGeom>
          <a:solidFill>
            <a:schemeClr val="accent1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9132722" y="2825797"/>
            <a:ext cx="1595755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8000">
                <a:solidFill>
                  <a:schemeClr val="bg1"/>
                </a:solidFill>
                <a:effectLst/>
                <a:latin charset="-79" panose="02010803020104030203" pitchFamily="2" typeface="Aharoni"/>
                <a:ea charset="0" panose="03000500000000000000" pitchFamily="66" typeface="Microsoft Yi Baiti"/>
                <a:cs charset="-79" panose="02010803020104030203" pitchFamily="2" typeface="Aharoni"/>
              </a:rPr>
              <a:t>4.5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68288" y="447592"/>
            <a:ext cx="4747617" cy="1462850"/>
            <a:chOff x="268288" y="667719"/>
            <a:chExt cx="4747617" cy="1462850"/>
          </a:xfrm>
        </p:grpSpPr>
        <p:grpSp>
          <p:nvGrpSpPr>
            <p:cNvPr id="32" name="组合 31"/>
            <p:cNvGrpSpPr/>
            <p:nvPr/>
          </p:nvGrpSpPr>
          <p:grpSpPr>
            <a:xfrm>
              <a:off x="268288" y="667719"/>
              <a:ext cx="4747617" cy="847056"/>
              <a:chOff x="565306" y="1208432"/>
              <a:chExt cx="3483811" cy="847056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565306" y="1208432"/>
                <a:ext cx="3483811" cy="13106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z="4000">
                    <a:solidFill>
                      <a:schemeClr val="bg1"/>
                    </a:solidFill>
                    <a:latin charset="-79" panose="02010803020104030203" pitchFamily="2" typeface="Aharoni"/>
                    <a:ea charset="-122" panose="020b0503020204020204" pitchFamily="34" typeface="Microsoft YaHei UI"/>
                    <a:cs charset="-79" panose="02010803020104030203" pitchFamily="2" typeface="Aharoni"/>
                  </a:rPr>
                  <a:t>YOUR TITLE HERE</a:t>
                </a: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614232" y="2055488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276039" y="1702194"/>
              <a:ext cx="4257489" cy="408432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</a:t>
              </a:r>
            </a:p>
          </p:txBody>
        </p:sp>
      </p:grpSp>
    </p:spTree>
    <p:extLst>
      <p:ext uri="{BB962C8B-B14F-4D97-AF65-F5344CB8AC3E}">
        <p14:creationId val="50364235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21" name="文本框 20"/>
            <p:cNvSpPr txBox="1"/>
            <p:nvPr/>
          </p:nvSpPr>
          <p:spPr>
            <a:xfrm rot="10800000">
              <a:off x="2271358" y="3014488"/>
              <a:ext cx="824459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6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«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844449" y="2724636"/>
                <a:ext cx="1290644" cy="27736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79" panose="02010803020104030203" pitchFamily="2" typeface="Aharoni"/>
                    <a:ea charset="-122" panose="02010601030101010101" pitchFamily="2" typeface="LiHei Pro"/>
                    <a:cs charset="-79" panose="02010803020104030203" pitchFamily="2" typeface="Aharoni"/>
                  </a:defRPr>
                </a:lvl1pPr>
              </a:lstStyle>
              <a:p>
                <a:r>
                  <a:rPr altLang="zh-CN" lang="en-US" sz="8800">
                    <a:solidFill>
                      <a:schemeClr val="accent1"/>
                    </a:solidFill>
                  </a:rPr>
                  <a:t>03</a:t>
                </a: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375047" y="1015664"/>
                  <a:ext cx="4297680" cy="6400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zh-CN" b="1" lang="en-US" sz="3600">
                      <a:solidFill>
                        <a:schemeClr val="bg1"/>
                      </a:solidFill>
                      <a:effectLst/>
                      <a:latin charset="-79" panose="02010803020104030203" pitchFamily="2" typeface="Aharoni"/>
                      <a:ea charset="0" panose="03000500000000000000" pitchFamily="66" typeface="Microsoft Yi Baiti"/>
                      <a:cs charset="-79" panose="02010803020104030203" pitchFamily="2" typeface="Aharoni"/>
                    </a:rPr>
                    <a:t>YOUR TITLE HERE</a:t>
                  </a: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536953" y="1605124"/>
                  <a:ext cx="3053142" cy="408432"/>
                </a:xfrm>
                <a:prstGeom prst="roundRect">
                  <a:avLst>
                    <a:gd fmla="val 6852" name="adj"/>
                  </a:avLst>
                </a:prstGeom>
                <a:noFill/>
                <a:ln>
                  <a:noFill/>
                </a:ln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altLang="zh-CN" lang="en-US" sz="1600">
                      <a:solidFill>
                        <a:schemeClr val="bg1"/>
                      </a:solidFill>
                      <a:latin charset="-34" panose="020b0402040204020203" pitchFamily="34" typeface="Leelawadee UI Semilight"/>
                      <a:ea charset="0" panose="03000500000000000000" pitchFamily="66" typeface="Microsoft Yi Baiti"/>
                      <a:cs charset="-34" panose="020b0402040204020203" pitchFamily="34" typeface="Leelawadee UI Semilight"/>
                    </a:rPr>
                    <a:t>We welcome your play world</a:t>
                  </a:r>
                </a:p>
              </p:txBody>
            </p:sp>
          </p:grpSp>
        </p:grpSp>
      </p:grpSp>
    </p:spTree>
    <p:extLst>
      <p:ext uri="{BB962C8B-B14F-4D97-AF65-F5344CB8AC3E}">
        <p14:creationId val="37467706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302177"/>
          </a:xfrm>
          <a:prstGeom prst="rect">
            <a:avLst/>
          </a:pr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68657" y="1304742"/>
            <a:ext cx="4854686" cy="312780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92250" y="1649294"/>
            <a:ext cx="3607499" cy="2271016"/>
          </a:xfrm>
          <a:custGeom>
            <a:gdLst>
              <a:gd fmla="*/ 0 w 4371640" name="connsiteX0"/>
              <a:gd fmla="*/ 0 h 2757598" name="connsiteY0"/>
              <a:gd fmla="*/ 4371640 w 4371640" name="connsiteX1"/>
              <a:gd fmla="*/ 0 h 2757598" name="connsiteY1"/>
              <a:gd fmla="*/ 4371640 w 4371640" name="connsiteX2"/>
              <a:gd fmla="*/ 2757598 h 2757598" name="connsiteY2"/>
              <a:gd fmla="*/ 0 w 4371640" name="connsiteX3"/>
              <a:gd fmla="*/ 2757598 h 275759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757598" w="4371640">
                <a:moveTo>
                  <a:pt x="0" y="0"/>
                </a:moveTo>
                <a:lnTo>
                  <a:pt x="4371640" y="0"/>
                </a:lnTo>
                <a:lnTo>
                  <a:pt x="4371640" y="2757598"/>
                </a:lnTo>
                <a:lnTo>
                  <a:pt x="0" y="2757598"/>
                </a:lnTo>
                <a:close/>
              </a:path>
            </a:pathLst>
          </a:custGeom>
        </p:spPr>
      </p:pic>
      <p:grpSp>
        <p:nvGrpSpPr>
          <p:cNvPr id="37" name="组合 36"/>
          <p:cNvGrpSpPr/>
          <p:nvPr/>
        </p:nvGrpSpPr>
        <p:grpSpPr>
          <a:xfrm>
            <a:off x="8855086" y="2745947"/>
            <a:ext cx="3068938" cy="1235946"/>
            <a:chOff x="446220" y="4918940"/>
            <a:chExt cx="3068938" cy="1235946"/>
          </a:xfrm>
        </p:grpSpPr>
        <p:sp>
          <p:nvSpPr>
            <p:cNvPr id="39" name="矩形 38"/>
            <p:cNvSpPr/>
            <p:nvPr/>
          </p:nvSpPr>
          <p:spPr>
            <a:xfrm>
              <a:off x="289843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bg1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855086" y="1187225"/>
            <a:ext cx="3068938" cy="1235946"/>
            <a:chOff x="446220" y="4918940"/>
            <a:chExt cx="3068938" cy="1235946"/>
          </a:xfrm>
        </p:grpSpPr>
        <p:sp>
          <p:nvSpPr>
            <p:cNvPr id="73" name="矩形 72"/>
            <p:cNvSpPr/>
            <p:nvPr/>
          </p:nvSpPr>
          <p:spPr>
            <a:xfrm>
              <a:off x="289843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bg1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9023" y="2745947"/>
            <a:ext cx="3068938" cy="1235946"/>
            <a:chOff x="239023" y="2723691"/>
            <a:chExt cx="3068938" cy="1235946"/>
          </a:xfrm>
        </p:grpSpPr>
        <p:sp>
          <p:nvSpPr>
            <p:cNvPr id="89" name="矩形 88"/>
            <p:cNvSpPr/>
            <p:nvPr/>
          </p:nvSpPr>
          <p:spPr>
            <a:xfrm>
              <a:off x="82647" y="2723691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bg1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253582" y="3198792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39023" y="1187225"/>
            <a:ext cx="3068938" cy="1235946"/>
            <a:chOff x="446220" y="4918940"/>
            <a:chExt cx="3068938" cy="1235946"/>
          </a:xfrm>
        </p:grpSpPr>
        <p:sp>
          <p:nvSpPr>
            <p:cNvPr id="87" name="矩形 86"/>
            <p:cNvSpPr/>
            <p:nvPr/>
          </p:nvSpPr>
          <p:spPr>
            <a:xfrm>
              <a:off x="289844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bg1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44517" y="4950728"/>
            <a:ext cx="8251988" cy="1284065"/>
            <a:chOff x="2131876" y="5289191"/>
            <a:chExt cx="8251988" cy="1284065"/>
          </a:xfrm>
        </p:grpSpPr>
        <p:sp>
          <p:nvSpPr>
            <p:cNvPr id="48" name="矩形 47"/>
            <p:cNvSpPr/>
            <p:nvPr/>
          </p:nvSpPr>
          <p:spPr>
            <a:xfrm>
              <a:off x="1949876" y="5289191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131876" y="5812411"/>
              <a:ext cx="822144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 We welcome your play world network of sites put f welcome your play world network of sites put network of sites put 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22192" y="279133"/>
            <a:ext cx="4260665" cy="707886"/>
            <a:chOff x="3722192" y="279133"/>
            <a:chExt cx="4260665" cy="707886"/>
          </a:xfrm>
        </p:grpSpPr>
        <p:sp>
          <p:nvSpPr>
            <p:cNvPr id="29" name="文本框 28"/>
            <p:cNvSpPr txBox="1"/>
            <p:nvPr/>
          </p:nvSpPr>
          <p:spPr>
            <a:xfrm>
              <a:off x="3722192" y="279133"/>
              <a:ext cx="4260665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chemeClr val="bg1"/>
                  </a:solidFill>
                  <a:latin charset="-79" panose="02010803020104030203" pitchFamily="2" typeface="Aharoni"/>
                  <a:ea charset="-122" panose="020b0503020204020204" pitchFamily="34" typeface="Microsoft YaHei UI"/>
                  <a:cs charset="-79" panose="02010803020104030203" pitchFamily="2" typeface="Aharoni"/>
                </a:rPr>
                <a:t>YOUR TITLE HERE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273982" y="987019"/>
              <a:ext cx="115708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95495" y="4939741"/>
            <a:ext cx="1306038" cy="1306038"/>
            <a:chOff x="1195495" y="4939741"/>
            <a:chExt cx="1306038" cy="1306038"/>
          </a:xfrm>
        </p:grpSpPr>
        <p:sp>
          <p:nvSpPr>
            <p:cNvPr id="28" name="椭圆 27"/>
            <p:cNvSpPr/>
            <p:nvPr/>
          </p:nvSpPr>
          <p:spPr>
            <a:xfrm>
              <a:off x="1195495" y="4939741"/>
              <a:ext cx="1306038" cy="1306038"/>
            </a:xfrm>
            <a:prstGeom prst="ellipse">
              <a:avLst/>
            </a:prstGeom>
            <a:solidFill>
              <a:schemeClr val="accent1"/>
            </a:solidFill>
            <a:ln algn="ctr" cap="flat" cmpd="sng" w="127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6" name="Freeform 57"/>
            <p:cNvSpPr>
              <a:spLocks noEditPoints="1"/>
            </p:cNvSpPr>
            <p:nvPr/>
          </p:nvSpPr>
          <p:spPr bwMode="auto">
            <a:xfrm>
              <a:off x="1531014" y="5274466"/>
              <a:ext cx="635000" cy="636588"/>
            </a:xfrm>
            <a:custGeom>
              <a:gdLst>
                <a:gd fmla="*/ 118 w 400" name="T0"/>
                <a:gd fmla="*/ 34 h 401" name="T1"/>
                <a:gd fmla="*/ 34 w 400" name="T2"/>
                <a:gd fmla="*/ 118 h 401" name="T3"/>
                <a:gd fmla="*/ 22 w 400" name="T4"/>
                <a:gd fmla="*/ 243 h 401" name="T5"/>
                <a:gd fmla="*/ 84 w 400" name="T6"/>
                <a:gd fmla="*/ 343 h 401" name="T7"/>
                <a:gd fmla="*/ 88 w 400" name="T8"/>
                <a:gd fmla="*/ 347 h 401" name="T9"/>
                <a:gd fmla="*/ 114 w 400" name="T10"/>
                <a:gd fmla="*/ 363 h 401" name="T11"/>
                <a:gd fmla="*/ 132 w 400" name="T12"/>
                <a:gd fmla="*/ 371 h 401" name="T13"/>
                <a:gd fmla="*/ 132 w 400" name="T14"/>
                <a:gd fmla="*/ 371 h 401" name="T15"/>
                <a:gd fmla="*/ 88 w 400" name="T16"/>
                <a:gd fmla="*/ 345 h 401" name="T17"/>
                <a:gd fmla="*/ 98 w 400" name="T18"/>
                <a:gd fmla="*/ 337 h 401" name="T19"/>
                <a:gd fmla="*/ 150 w 400" name="T20"/>
                <a:gd fmla="*/ 321 h 401" name="T21"/>
                <a:gd fmla="*/ 160 w 400" name="T22"/>
                <a:gd fmla="*/ 287 h 401" name="T23"/>
                <a:gd fmla="*/ 150 w 400" name="T24"/>
                <a:gd fmla="*/ 265 h 401" name="T25"/>
                <a:gd fmla="*/ 150 w 400" name="T26"/>
                <a:gd fmla="*/ 255 h 401" name="T27"/>
                <a:gd fmla="*/ 146 w 400" name="T28"/>
                <a:gd fmla="*/ 241 h 401" name="T29"/>
                <a:gd fmla="*/ 130 w 400" name="T30"/>
                <a:gd fmla="*/ 204 h 401" name="T31"/>
                <a:gd fmla="*/ 126 w 400" name="T32"/>
                <a:gd fmla="*/ 198 h 401" name="T33"/>
                <a:gd fmla="*/ 122 w 400" name="T34"/>
                <a:gd fmla="*/ 184 h 401" name="T35"/>
                <a:gd fmla="*/ 126 w 400" name="T36"/>
                <a:gd fmla="*/ 170 h 401" name="T37"/>
                <a:gd fmla="*/ 128 w 400" name="T38"/>
                <a:gd fmla="*/ 164 h 401" name="T39"/>
                <a:gd fmla="*/ 122 w 400" name="T40"/>
                <a:gd fmla="*/ 120 h 401" name="T41"/>
                <a:gd fmla="*/ 156 w 400" name="T42"/>
                <a:gd fmla="*/ 66 h 401" name="T43"/>
                <a:gd fmla="*/ 228 w 400" name="T44"/>
                <a:gd fmla="*/ 58 h 401" name="T45"/>
                <a:gd fmla="*/ 272 w 400" name="T46"/>
                <a:gd fmla="*/ 98 h 401" name="T47"/>
                <a:gd fmla="*/ 274 w 400" name="T48"/>
                <a:gd fmla="*/ 152 h 401" name="T49"/>
                <a:gd fmla="*/ 274 w 400" name="T50"/>
                <a:gd fmla="*/ 168 h 401" name="T51"/>
                <a:gd fmla="*/ 280 w 400" name="T52"/>
                <a:gd fmla="*/ 178 h 401" name="T53"/>
                <a:gd fmla="*/ 278 w 400" name="T54"/>
                <a:gd fmla="*/ 194 h 401" name="T55"/>
                <a:gd fmla="*/ 274 w 400" name="T56"/>
                <a:gd fmla="*/ 200 h 401" name="T57"/>
                <a:gd fmla="*/ 262 w 400" name="T58"/>
                <a:gd fmla="*/ 229 h 401" name="T59"/>
                <a:gd fmla="*/ 254 w 400" name="T60"/>
                <a:gd fmla="*/ 251 h 401" name="T61"/>
                <a:gd fmla="*/ 252 w 400" name="T62"/>
                <a:gd fmla="*/ 265 h 401" name="T63"/>
                <a:gd fmla="*/ 244 w 400" name="T64"/>
                <a:gd fmla="*/ 277 h 401" name="T65"/>
                <a:gd fmla="*/ 246 w 400" name="T66"/>
                <a:gd fmla="*/ 313 h 401" name="T67"/>
                <a:gd fmla="*/ 284 w 400" name="T68"/>
                <a:gd fmla="*/ 331 h 401" name="T69"/>
                <a:gd fmla="*/ 344 w 400" name="T70"/>
                <a:gd fmla="*/ 313 h 401" name="T71"/>
                <a:gd fmla="*/ 384 w 400" name="T72"/>
                <a:gd fmla="*/ 200 h 401" name="T73"/>
                <a:gd fmla="*/ 344 w 400" name="T74"/>
                <a:gd fmla="*/ 84 h 401" name="T75"/>
                <a:gd fmla="*/ 242 w 400" name="T76"/>
                <a:gd fmla="*/ 20 h 401" name="T77"/>
                <a:gd fmla="*/ 246 w 400" name="T78"/>
                <a:gd fmla="*/ 6 h 401" name="T79"/>
                <a:gd fmla="*/ 356 w 400" name="T80"/>
                <a:gd fmla="*/ 74 h 401" name="T81"/>
                <a:gd fmla="*/ 400 w 400" name="T82"/>
                <a:gd fmla="*/ 200 h 401" name="T83"/>
                <a:gd fmla="*/ 356 w 400" name="T84"/>
                <a:gd fmla="*/ 325 h 401" name="T85"/>
                <a:gd fmla="*/ 246 w 400" name="T86"/>
                <a:gd fmla="*/ 395 h 401" name="T87"/>
                <a:gd fmla="*/ 112 w 400" name="T88"/>
                <a:gd fmla="*/ 381 h 401" name="T89"/>
                <a:gd fmla="*/ 20 w 400" name="T90"/>
                <a:gd fmla="*/ 289 h 401" name="T91"/>
                <a:gd fmla="*/ 6 w 400" name="T92"/>
                <a:gd fmla="*/ 154 h 401" name="T93"/>
                <a:gd fmla="*/ 74 w 400" name="T94"/>
                <a:gd fmla="*/ 44 h 401" name="T95"/>
                <a:gd fmla="*/ 200 w 400" name="T96"/>
                <a:gd fmla="*/ 0 h 401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01" w="400">
                  <a:moveTo>
                    <a:pt x="200" y="16"/>
                  </a:moveTo>
                  <a:lnTo>
                    <a:pt x="158" y="20"/>
                  </a:lnTo>
                  <a:lnTo>
                    <a:pt x="118" y="34"/>
                  </a:lnTo>
                  <a:lnTo>
                    <a:pt x="84" y="56"/>
                  </a:lnTo>
                  <a:lnTo>
                    <a:pt x="56" y="84"/>
                  </a:lnTo>
                  <a:lnTo>
                    <a:pt x="34" y="118"/>
                  </a:lnTo>
                  <a:lnTo>
                    <a:pt x="20" y="158"/>
                  </a:lnTo>
                  <a:lnTo>
                    <a:pt x="16" y="200"/>
                  </a:lnTo>
                  <a:lnTo>
                    <a:pt x="22" y="243"/>
                  </a:lnTo>
                  <a:lnTo>
                    <a:pt x="36" y="283"/>
                  </a:lnTo>
                  <a:lnTo>
                    <a:pt x="58" y="317"/>
                  </a:lnTo>
                  <a:lnTo>
                    <a:pt x="84" y="343"/>
                  </a:lnTo>
                  <a:lnTo>
                    <a:pt x="84" y="343"/>
                  </a:lnTo>
                  <a:lnTo>
                    <a:pt x="86" y="343"/>
                  </a:lnTo>
                  <a:lnTo>
                    <a:pt x="88" y="347"/>
                  </a:lnTo>
                  <a:lnTo>
                    <a:pt x="92" y="349"/>
                  </a:lnTo>
                  <a:lnTo>
                    <a:pt x="98" y="353"/>
                  </a:lnTo>
                  <a:lnTo>
                    <a:pt x="114" y="363"/>
                  </a:lnTo>
                  <a:lnTo>
                    <a:pt x="116" y="363"/>
                  </a:lnTo>
                  <a:lnTo>
                    <a:pt x="124" y="367"/>
                  </a:lnTo>
                  <a:lnTo>
                    <a:pt x="132" y="371"/>
                  </a:lnTo>
                  <a:lnTo>
                    <a:pt x="136" y="373"/>
                  </a:lnTo>
                  <a:lnTo>
                    <a:pt x="164" y="381"/>
                  </a:lnTo>
                  <a:lnTo>
                    <a:pt x="132" y="371"/>
                  </a:lnTo>
                  <a:lnTo>
                    <a:pt x="116" y="363"/>
                  </a:lnTo>
                  <a:lnTo>
                    <a:pt x="92" y="349"/>
                  </a:lnTo>
                  <a:lnTo>
                    <a:pt x="88" y="345"/>
                  </a:lnTo>
                  <a:lnTo>
                    <a:pt x="86" y="343"/>
                  </a:lnTo>
                  <a:lnTo>
                    <a:pt x="84" y="343"/>
                  </a:lnTo>
                  <a:lnTo>
                    <a:pt x="98" y="337"/>
                  </a:lnTo>
                  <a:lnTo>
                    <a:pt x="118" y="331"/>
                  </a:lnTo>
                  <a:lnTo>
                    <a:pt x="138" y="325"/>
                  </a:lnTo>
                  <a:lnTo>
                    <a:pt x="150" y="321"/>
                  </a:lnTo>
                  <a:lnTo>
                    <a:pt x="156" y="313"/>
                  </a:lnTo>
                  <a:lnTo>
                    <a:pt x="158" y="301"/>
                  </a:lnTo>
                  <a:lnTo>
                    <a:pt x="160" y="287"/>
                  </a:lnTo>
                  <a:lnTo>
                    <a:pt x="158" y="277"/>
                  </a:lnTo>
                  <a:lnTo>
                    <a:pt x="158" y="273"/>
                  </a:lnTo>
                  <a:lnTo>
                    <a:pt x="150" y="265"/>
                  </a:lnTo>
                  <a:lnTo>
                    <a:pt x="150" y="265"/>
                  </a:lnTo>
                  <a:lnTo>
                    <a:pt x="150" y="261"/>
                  </a:lnTo>
                  <a:lnTo>
                    <a:pt x="150" y="255"/>
                  </a:lnTo>
                  <a:lnTo>
                    <a:pt x="148" y="251"/>
                  </a:lnTo>
                  <a:lnTo>
                    <a:pt x="146" y="245"/>
                  </a:lnTo>
                  <a:lnTo>
                    <a:pt x="146" y="241"/>
                  </a:lnTo>
                  <a:lnTo>
                    <a:pt x="140" y="229"/>
                  </a:lnTo>
                  <a:lnTo>
                    <a:pt x="134" y="216"/>
                  </a:lnTo>
                  <a:lnTo>
                    <a:pt x="130" y="204"/>
                  </a:lnTo>
                  <a:lnTo>
                    <a:pt x="130" y="200"/>
                  </a:lnTo>
                  <a:lnTo>
                    <a:pt x="128" y="200"/>
                  </a:lnTo>
                  <a:lnTo>
                    <a:pt x="126" y="198"/>
                  </a:lnTo>
                  <a:lnTo>
                    <a:pt x="124" y="194"/>
                  </a:lnTo>
                  <a:lnTo>
                    <a:pt x="122" y="190"/>
                  </a:lnTo>
                  <a:lnTo>
                    <a:pt x="122" y="184"/>
                  </a:lnTo>
                  <a:lnTo>
                    <a:pt x="122" y="178"/>
                  </a:lnTo>
                  <a:lnTo>
                    <a:pt x="124" y="174"/>
                  </a:lnTo>
                  <a:lnTo>
                    <a:pt x="126" y="170"/>
                  </a:lnTo>
                  <a:lnTo>
                    <a:pt x="128" y="168"/>
                  </a:lnTo>
                  <a:lnTo>
                    <a:pt x="130" y="168"/>
                  </a:lnTo>
                  <a:lnTo>
                    <a:pt x="128" y="164"/>
                  </a:lnTo>
                  <a:lnTo>
                    <a:pt x="126" y="152"/>
                  </a:lnTo>
                  <a:lnTo>
                    <a:pt x="124" y="136"/>
                  </a:lnTo>
                  <a:lnTo>
                    <a:pt x="122" y="120"/>
                  </a:lnTo>
                  <a:lnTo>
                    <a:pt x="126" y="96"/>
                  </a:lnTo>
                  <a:lnTo>
                    <a:pt x="138" y="78"/>
                  </a:lnTo>
                  <a:lnTo>
                    <a:pt x="156" y="66"/>
                  </a:lnTo>
                  <a:lnTo>
                    <a:pt x="178" y="58"/>
                  </a:lnTo>
                  <a:lnTo>
                    <a:pt x="204" y="56"/>
                  </a:lnTo>
                  <a:lnTo>
                    <a:pt x="228" y="58"/>
                  </a:lnTo>
                  <a:lnTo>
                    <a:pt x="250" y="66"/>
                  </a:lnTo>
                  <a:lnTo>
                    <a:pt x="264" y="80"/>
                  </a:lnTo>
                  <a:lnTo>
                    <a:pt x="272" y="98"/>
                  </a:lnTo>
                  <a:lnTo>
                    <a:pt x="276" y="120"/>
                  </a:lnTo>
                  <a:lnTo>
                    <a:pt x="276" y="136"/>
                  </a:lnTo>
                  <a:lnTo>
                    <a:pt x="274" y="152"/>
                  </a:lnTo>
                  <a:lnTo>
                    <a:pt x="274" y="164"/>
                  </a:lnTo>
                  <a:lnTo>
                    <a:pt x="274" y="168"/>
                  </a:lnTo>
                  <a:lnTo>
                    <a:pt x="274" y="168"/>
                  </a:lnTo>
                  <a:lnTo>
                    <a:pt x="276" y="170"/>
                  </a:lnTo>
                  <a:lnTo>
                    <a:pt x="278" y="174"/>
                  </a:lnTo>
                  <a:lnTo>
                    <a:pt x="280" y="178"/>
                  </a:lnTo>
                  <a:lnTo>
                    <a:pt x="280" y="184"/>
                  </a:lnTo>
                  <a:lnTo>
                    <a:pt x="280" y="190"/>
                  </a:lnTo>
                  <a:lnTo>
                    <a:pt x="278" y="194"/>
                  </a:lnTo>
                  <a:lnTo>
                    <a:pt x="276" y="198"/>
                  </a:lnTo>
                  <a:lnTo>
                    <a:pt x="274" y="200"/>
                  </a:lnTo>
                  <a:lnTo>
                    <a:pt x="274" y="200"/>
                  </a:lnTo>
                  <a:lnTo>
                    <a:pt x="272" y="204"/>
                  </a:lnTo>
                  <a:lnTo>
                    <a:pt x="268" y="214"/>
                  </a:lnTo>
                  <a:lnTo>
                    <a:pt x="262" y="229"/>
                  </a:lnTo>
                  <a:lnTo>
                    <a:pt x="258" y="241"/>
                  </a:lnTo>
                  <a:lnTo>
                    <a:pt x="256" y="245"/>
                  </a:lnTo>
                  <a:lnTo>
                    <a:pt x="254" y="251"/>
                  </a:lnTo>
                  <a:lnTo>
                    <a:pt x="252" y="255"/>
                  </a:lnTo>
                  <a:lnTo>
                    <a:pt x="252" y="261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44" y="273"/>
                  </a:lnTo>
                  <a:lnTo>
                    <a:pt x="244" y="277"/>
                  </a:lnTo>
                  <a:lnTo>
                    <a:pt x="242" y="287"/>
                  </a:lnTo>
                  <a:lnTo>
                    <a:pt x="244" y="301"/>
                  </a:lnTo>
                  <a:lnTo>
                    <a:pt x="246" y="313"/>
                  </a:lnTo>
                  <a:lnTo>
                    <a:pt x="252" y="321"/>
                  </a:lnTo>
                  <a:lnTo>
                    <a:pt x="264" y="325"/>
                  </a:lnTo>
                  <a:lnTo>
                    <a:pt x="284" y="331"/>
                  </a:lnTo>
                  <a:lnTo>
                    <a:pt x="304" y="337"/>
                  </a:lnTo>
                  <a:lnTo>
                    <a:pt x="318" y="341"/>
                  </a:lnTo>
                  <a:lnTo>
                    <a:pt x="344" y="313"/>
                  </a:lnTo>
                  <a:lnTo>
                    <a:pt x="366" y="281"/>
                  </a:lnTo>
                  <a:lnTo>
                    <a:pt x="378" y="243"/>
                  </a:lnTo>
                  <a:lnTo>
                    <a:pt x="384" y="200"/>
                  </a:lnTo>
                  <a:lnTo>
                    <a:pt x="378" y="158"/>
                  </a:lnTo>
                  <a:lnTo>
                    <a:pt x="364" y="118"/>
                  </a:lnTo>
                  <a:lnTo>
                    <a:pt x="344" y="84"/>
                  </a:lnTo>
                  <a:lnTo>
                    <a:pt x="314" y="56"/>
                  </a:lnTo>
                  <a:lnTo>
                    <a:pt x="280" y="34"/>
                  </a:lnTo>
                  <a:lnTo>
                    <a:pt x="242" y="20"/>
                  </a:lnTo>
                  <a:lnTo>
                    <a:pt x="200" y="16"/>
                  </a:lnTo>
                  <a:close/>
                  <a:moveTo>
                    <a:pt x="200" y="0"/>
                  </a:moveTo>
                  <a:lnTo>
                    <a:pt x="246" y="6"/>
                  </a:lnTo>
                  <a:lnTo>
                    <a:pt x="288" y="20"/>
                  </a:lnTo>
                  <a:lnTo>
                    <a:pt x="324" y="44"/>
                  </a:lnTo>
                  <a:lnTo>
                    <a:pt x="356" y="74"/>
                  </a:lnTo>
                  <a:lnTo>
                    <a:pt x="380" y="112"/>
                  </a:lnTo>
                  <a:lnTo>
                    <a:pt x="394" y="154"/>
                  </a:lnTo>
                  <a:lnTo>
                    <a:pt x="400" y="200"/>
                  </a:lnTo>
                  <a:lnTo>
                    <a:pt x="394" y="247"/>
                  </a:lnTo>
                  <a:lnTo>
                    <a:pt x="380" y="289"/>
                  </a:lnTo>
                  <a:lnTo>
                    <a:pt x="356" y="325"/>
                  </a:lnTo>
                  <a:lnTo>
                    <a:pt x="324" y="357"/>
                  </a:lnTo>
                  <a:lnTo>
                    <a:pt x="288" y="381"/>
                  </a:lnTo>
                  <a:lnTo>
                    <a:pt x="246" y="395"/>
                  </a:lnTo>
                  <a:lnTo>
                    <a:pt x="200" y="401"/>
                  </a:lnTo>
                  <a:lnTo>
                    <a:pt x="154" y="395"/>
                  </a:lnTo>
                  <a:lnTo>
                    <a:pt x="112" y="381"/>
                  </a:lnTo>
                  <a:lnTo>
                    <a:pt x="74" y="357"/>
                  </a:lnTo>
                  <a:lnTo>
                    <a:pt x="44" y="325"/>
                  </a:lnTo>
                  <a:lnTo>
                    <a:pt x="20" y="289"/>
                  </a:lnTo>
                  <a:lnTo>
                    <a:pt x="6" y="247"/>
                  </a:lnTo>
                  <a:lnTo>
                    <a:pt x="0" y="200"/>
                  </a:lnTo>
                  <a:lnTo>
                    <a:pt x="6" y="154"/>
                  </a:lnTo>
                  <a:lnTo>
                    <a:pt x="20" y="112"/>
                  </a:lnTo>
                  <a:lnTo>
                    <a:pt x="44" y="74"/>
                  </a:lnTo>
                  <a:lnTo>
                    <a:pt x="74" y="44"/>
                  </a:lnTo>
                  <a:lnTo>
                    <a:pt x="112" y="20"/>
                  </a:lnTo>
                  <a:lnTo>
                    <a:pt x="154" y="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97701466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/>
          <p:cNvGrpSpPr/>
          <p:nvPr/>
        </p:nvGrpSpPr>
        <p:grpSpPr>
          <a:xfrm>
            <a:off x="4361929" y="2507208"/>
            <a:ext cx="3915815" cy="1923476"/>
            <a:chOff x="480493" y="4510445"/>
            <a:chExt cx="3915815" cy="1923476"/>
          </a:xfrm>
        </p:grpSpPr>
        <p:sp>
          <p:nvSpPr>
            <p:cNvPr id="23" name="矩形 22"/>
            <p:cNvSpPr/>
            <p:nvPr/>
          </p:nvSpPr>
          <p:spPr>
            <a:xfrm>
              <a:off x="518160" y="4510445"/>
              <a:ext cx="38404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07775" y="5008136"/>
              <a:ext cx="385858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services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56039" y="4807057"/>
            <a:ext cx="3915815" cy="1923476"/>
            <a:chOff x="480493" y="4510445"/>
            <a:chExt cx="3915815" cy="1923476"/>
          </a:xfrm>
        </p:grpSpPr>
        <p:sp>
          <p:nvSpPr>
            <p:cNvPr id="26" name="矩形 25"/>
            <p:cNvSpPr/>
            <p:nvPr/>
          </p:nvSpPr>
          <p:spPr>
            <a:xfrm>
              <a:off x="518160" y="4510444"/>
              <a:ext cx="38404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07775" y="5008136"/>
              <a:ext cx="385858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services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56039" y="221209"/>
            <a:ext cx="3915815" cy="1923476"/>
            <a:chOff x="480493" y="4510445"/>
            <a:chExt cx="3915815" cy="1923476"/>
          </a:xfrm>
        </p:grpSpPr>
        <p:sp>
          <p:nvSpPr>
            <p:cNvPr id="29" name="矩形 28"/>
            <p:cNvSpPr/>
            <p:nvPr/>
          </p:nvSpPr>
          <p:spPr>
            <a:xfrm>
              <a:off x="518160" y="4510445"/>
              <a:ext cx="38404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7775" y="5008136"/>
              <a:ext cx="385858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services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68386" y="2294824"/>
            <a:ext cx="3614928" cy="2286000"/>
          </a:xfrm>
          <a:custGeom>
            <a:gdLst>
              <a:gd fmla="*/ 0 w 3616325" name="connsiteX0"/>
              <a:gd fmla="*/ 0 h 2286000" name="connsiteY0"/>
              <a:gd fmla="*/ 3616325 w 3616325" name="connsiteX1"/>
              <a:gd fmla="*/ 0 h 2286000" name="connsiteY1"/>
              <a:gd fmla="*/ 3616325 w 3616325" name="connsiteX2"/>
              <a:gd fmla="*/ 2286000 h 2286000" name="connsiteY2"/>
              <a:gd fmla="*/ 0 w 3616325" name="connsiteX3"/>
              <a:gd fmla="*/ 2286000 h 2286000" name="connsiteY3"/>
              <a:gd fmla="*/ 0 w 3616325" name="connsiteX4"/>
              <a:gd fmla="*/ 0 h 2286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86000" w="3616325">
                <a:moveTo>
                  <a:pt x="0" y="0"/>
                </a:moveTo>
                <a:lnTo>
                  <a:pt x="3616325" y="0"/>
                </a:lnTo>
                <a:lnTo>
                  <a:pt x="36163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12373" y="0"/>
            <a:ext cx="3614928" cy="2286000"/>
          </a:xfrm>
          <a:custGeom>
            <a:gdLst>
              <a:gd fmla="*/ 0 w 3616325" name="connsiteX0"/>
              <a:gd fmla="*/ 0 h 2286000" name="connsiteY0"/>
              <a:gd fmla="*/ 3616325 w 3616325" name="connsiteX1"/>
              <a:gd fmla="*/ 0 h 2286000" name="connsiteY1"/>
              <a:gd fmla="*/ 3616325 w 3616325" name="connsiteX2"/>
              <a:gd fmla="*/ 2286000 h 2286000" name="connsiteY2"/>
              <a:gd fmla="*/ 0 w 3616325" name="connsiteX3"/>
              <a:gd fmla="*/ 2286000 h 2286000" name="connsiteY3"/>
              <a:gd fmla="*/ 0 w 3616325" name="connsiteX4"/>
              <a:gd fmla="*/ 0 h 2286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86000" w="3616325">
                <a:moveTo>
                  <a:pt x="0" y="0"/>
                </a:moveTo>
                <a:lnTo>
                  <a:pt x="3616325" y="0"/>
                </a:lnTo>
                <a:lnTo>
                  <a:pt x="36163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12373" y="4571999"/>
            <a:ext cx="3614928" cy="2286000"/>
          </a:xfrm>
          <a:custGeom>
            <a:gdLst>
              <a:gd fmla="*/ 0 w 3616325" name="connsiteX0"/>
              <a:gd fmla="*/ 0 h 2286000" name="connsiteY0"/>
              <a:gd fmla="*/ 3616325 w 3616325" name="connsiteX1"/>
              <a:gd fmla="*/ 0 h 2286000" name="connsiteY1"/>
              <a:gd fmla="*/ 3616325 w 3616325" name="connsiteX2"/>
              <a:gd fmla="*/ 2286000 h 2286000" name="connsiteY2"/>
              <a:gd fmla="*/ 0 w 3616325" name="connsiteX3"/>
              <a:gd fmla="*/ 2286000 h 2286000" name="connsiteY3"/>
              <a:gd fmla="*/ 0 w 3616325" name="connsiteX4"/>
              <a:gd fmla="*/ 0 h 2286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86000" w="3616325">
                <a:moveTo>
                  <a:pt x="0" y="0"/>
                </a:moveTo>
                <a:lnTo>
                  <a:pt x="3616325" y="0"/>
                </a:lnTo>
                <a:lnTo>
                  <a:pt x="36163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9" name="任意多边形 38"/>
          <p:cNvSpPr>
            <a:spLocks noChangeAspect="1"/>
          </p:cNvSpPr>
          <p:nvPr/>
        </p:nvSpPr>
        <p:spPr>
          <a:xfrm>
            <a:off x="-1" y="-1192"/>
            <a:ext cx="4511675" cy="6859192"/>
          </a:xfrm>
          <a:custGeom>
            <a:rect b="0" l="0" r="0" t="0"/>
            <a:pathLst>
              <a:path h="9131301" w="54102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248099" y="976208"/>
            <a:ext cx="3483811" cy="1407063"/>
            <a:chOff x="565306" y="1208432"/>
            <a:chExt cx="3483811" cy="1407063"/>
          </a:xfrm>
        </p:grpSpPr>
        <p:sp>
          <p:nvSpPr>
            <p:cNvPr id="43" name="文本框 42"/>
            <p:cNvSpPr txBox="1"/>
            <p:nvPr/>
          </p:nvSpPr>
          <p:spPr>
            <a:xfrm>
              <a:off x="565306" y="1208432"/>
              <a:ext cx="3483811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chemeClr val="bg1"/>
                  </a:solidFill>
                  <a:latin charset="-79" panose="02010803020104030203" pitchFamily="2" typeface="Aharoni"/>
                  <a:ea charset="-122" panose="020b0503020204020204" pitchFamily="34" typeface="Microsoft YaHei UI"/>
                  <a:cs charset="-79" panose="02010803020104030203" pitchFamily="2" typeface="Aharoni"/>
                </a:rPr>
                <a:t>YOUR TITLE HERE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59103" y="2615495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 rot="10800000">
            <a:off x="74950" y="4990546"/>
            <a:ext cx="82445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«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48099" y="2792034"/>
            <a:ext cx="3203935" cy="1359408"/>
          </a:xfrm>
          <a:prstGeom prst="roundRect">
            <a:avLst>
              <a:gd fmla="val 6852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600">
                <a:solidFill>
                  <a:schemeClr val="bg1"/>
                </a:solidFill>
                <a:latin charset="-34" panose="020b0402040204020203" pitchFamily="34" typeface="Leelawadee UI Semilight"/>
                <a:ea charset="0" panose="03000500000000000000" pitchFamily="66" typeface="Microsoft Yi Baiti"/>
                <a:cs charset="-34" panose="020b0402040204020203" pitchFamily="34" typeface="Leelawadee UI Semilight"/>
              </a:rPr>
              <a:t>We welcome your play world network of sites put forward their valuable opinions or suggestions work, products and services</a:t>
            </a:r>
          </a:p>
        </p:txBody>
      </p:sp>
    </p:spTree>
    <p:extLst>
      <p:ext uri="{BB962C8B-B14F-4D97-AF65-F5344CB8AC3E}">
        <p14:creationId val="413727535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05000" y="1146"/>
            <a:ext cx="10287000" cy="685570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8128000" cy="6858000"/>
          </a:xfrm>
          <a:custGeom>
            <a:gdLst>
              <a:gd fmla="*/ 0 w 8128000" name="connsiteX0"/>
              <a:gd fmla="*/ 0 h 6858000" name="connsiteY0"/>
              <a:gd fmla="*/ 4530361 w 8128000" name="connsiteX1"/>
              <a:gd fmla="*/ 0 h 6858000" name="connsiteY1"/>
              <a:gd fmla="*/ 8128000 w 8128000" name="connsiteX2"/>
              <a:gd fmla="*/ 6858000 h 6858000" name="connsiteY2"/>
              <a:gd fmla="*/ 0 w 8128000" name="connsiteX3"/>
              <a:gd fmla="*/ 6858000 h 6858000" name="connsiteY3"/>
              <a:gd fmla="*/ 0 w 8128000" name="connsiteX4"/>
              <a:gd fmla="*/ 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8128000">
                <a:moveTo>
                  <a:pt x="0" y="0"/>
                </a:moveTo>
                <a:lnTo>
                  <a:pt x="4530361" y="0"/>
                </a:lnTo>
                <a:lnTo>
                  <a:pt x="8128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379673" y="653713"/>
            <a:ext cx="4747617" cy="867044"/>
            <a:chOff x="565306" y="1208432"/>
            <a:chExt cx="3483811" cy="867044"/>
          </a:xfrm>
        </p:grpSpPr>
        <p:sp>
          <p:nvSpPr>
            <p:cNvPr id="11" name="文本框 10"/>
            <p:cNvSpPr txBox="1"/>
            <p:nvPr/>
          </p:nvSpPr>
          <p:spPr>
            <a:xfrm>
              <a:off x="565306" y="1208432"/>
              <a:ext cx="3483811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chemeClr val="bg1"/>
                  </a:solidFill>
                  <a:latin charset="-79" panose="02010803020104030203" pitchFamily="2" typeface="Aharoni"/>
                  <a:ea charset="-128" panose="02020900000000000000" pitchFamily="18" typeface="Kozuka Mincho Pr6N H"/>
                  <a:cs charset="-79" panose="02010803020104030203" pitchFamily="2" typeface="Aharoni"/>
                </a:rPr>
                <a:t>YOUR TITLE HERE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76904" y="2075476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椭圆 32"/>
          <p:cNvSpPr/>
          <p:nvPr/>
        </p:nvSpPr>
        <p:spPr>
          <a:xfrm>
            <a:off x="3706552" y="3343798"/>
            <a:ext cx="1214762" cy="1214762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val="3571715912"/>
              </p:ext>
            </p:extLst>
          </p:nvPr>
        </p:nvGraphicFramePr>
        <p:xfrm>
          <a:off x="427688" y="2780765"/>
          <a:ext cx="6557728" cy="322818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89328" y="1675663"/>
            <a:ext cx="3563996" cy="725424"/>
          </a:xfrm>
          <a:prstGeom prst="roundRect">
            <a:avLst>
              <a:gd fmla="val 6852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600">
                <a:solidFill>
                  <a:schemeClr val="bg1"/>
                </a:solidFill>
                <a:latin charset="-34" panose="020b0402040204020203" pitchFamily="34" typeface="Leelawadee UI Semilight"/>
                <a:ea charset="0" panose="03000500000000000000" pitchFamily="66" typeface="Microsoft Yi Baiti"/>
                <a:cs charset="-34" panose="020b0402040204020203" pitchFamily="34" typeface="Leelawadee UI Semilight"/>
              </a:rPr>
              <a:t>We welcome your play world network of sites put </a:t>
            </a:r>
          </a:p>
        </p:txBody>
      </p:sp>
      <p:sp>
        <p:nvSpPr>
          <p:cNvPr id="16" name="椭圆 15"/>
          <p:cNvSpPr/>
          <p:nvPr/>
        </p:nvSpPr>
        <p:spPr>
          <a:xfrm>
            <a:off x="7531409" y="1813673"/>
            <a:ext cx="449994" cy="449994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8933074" y="1351904"/>
            <a:ext cx="309297" cy="309297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7606712" y="3730171"/>
            <a:ext cx="368765" cy="368765"/>
          </a:xfrm>
          <a:prstGeom prst="ellipse">
            <a:avLst/>
          </a:prstGeom>
          <a:solidFill>
            <a:schemeClr val="accent1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7859827" y="2759928"/>
            <a:ext cx="3587000" cy="3587000"/>
            <a:chOff x="7972894" y="2902700"/>
            <a:chExt cx="3587000" cy="3587000"/>
          </a:xfrm>
        </p:grpSpPr>
        <p:sp>
          <p:nvSpPr>
            <p:cNvPr id="14" name="椭圆 13"/>
            <p:cNvSpPr/>
            <p:nvPr/>
          </p:nvSpPr>
          <p:spPr>
            <a:xfrm>
              <a:off x="7972894" y="2902700"/>
              <a:ext cx="3587000" cy="358700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231925" y="4095643"/>
              <a:ext cx="3068938" cy="1201115"/>
              <a:chOff x="446220" y="4918940"/>
              <a:chExt cx="3068938" cy="120111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289843" y="4918940"/>
                <a:ext cx="3381692" cy="518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b="1" lang="en-US" sz="2800">
                    <a:solidFill>
                      <a:schemeClr val="bg1"/>
                    </a:solidFill>
                    <a:effectLst/>
                    <a:latin charset="-79" panose="02010803020104030203" pitchFamily="2" typeface="Aharoni"/>
                    <a:ea charset="0" panose="03000500000000000000" pitchFamily="66" typeface="Microsoft Yi Baiti"/>
                    <a:cs charset="-79" panose="02010803020104030203" pitchFamily="2" typeface="Aharoni"/>
                  </a:rPr>
                  <a:t>YOUR TITLE HERE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60779" y="5394041"/>
                <a:ext cx="3039798" cy="725424"/>
              </a:xfrm>
              <a:prstGeom prst="roundRect">
                <a:avLst>
                  <a:gd fmla="val 6852" name="adj"/>
                </a:avLst>
              </a:prstGeom>
              <a:noFill/>
              <a:ln>
                <a:noFill/>
              </a:ln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zh-CN" lang="en-US" sz="1600">
                    <a:solidFill>
                      <a:schemeClr val="bg1"/>
                    </a:solidFill>
                    <a:latin charset="-34" panose="020b0402040204020203" pitchFamily="34" typeface="Leelawadee UI Semilight"/>
                    <a:ea charset="0" panose="03000500000000000000" pitchFamily="66" typeface="Microsoft Yi Baiti"/>
                    <a:cs charset="-34" panose="020b0402040204020203" pitchFamily="34" typeface="Leelawadee UI Semilight"/>
                  </a:rPr>
                  <a:t>We welcome your play world network of sites put f</a:t>
                </a:r>
              </a:p>
            </p:txBody>
          </p:sp>
        </p:grpSp>
      </p:grpSp>
    </p:spTree>
    <p:extLst>
      <p:ext uri="{BB962C8B-B14F-4D97-AF65-F5344CB8AC3E}">
        <p14:creationId val="79198617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21" name="文本框 20"/>
            <p:cNvSpPr txBox="1"/>
            <p:nvPr/>
          </p:nvSpPr>
          <p:spPr>
            <a:xfrm rot="10800000">
              <a:off x="2271358" y="3014488"/>
              <a:ext cx="824459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6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«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844449" y="2724636"/>
                <a:ext cx="1290644" cy="27736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79" panose="02010803020104030203" pitchFamily="2" typeface="Aharoni"/>
                    <a:ea charset="-122" panose="02010601030101010101" pitchFamily="2" typeface="LiHei Pro"/>
                    <a:cs charset="-79" panose="02010803020104030203" pitchFamily="2" typeface="Aharoni"/>
                  </a:defRPr>
                </a:lvl1pPr>
              </a:lstStyle>
              <a:p>
                <a:r>
                  <a:rPr altLang="zh-CN" lang="en-US" sz="8800">
                    <a:solidFill>
                      <a:schemeClr val="accent1"/>
                    </a:solidFill>
                  </a:rPr>
                  <a:t>04</a:t>
                </a: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375047" y="1015664"/>
                  <a:ext cx="4297680" cy="6400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zh-CN" b="1" lang="en-US" sz="3600">
                      <a:solidFill>
                        <a:schemeClr val="bg1"/>
                      </a:solidFill>
                      <a:effectLst/>
                      <a:latin charset="-79" panose="02010803020104030203" pitchFamily="2" typeface="Aharoni"/>
                      <a:ea charset="0" panose="03000500000000000000" pitchFamily="66" typeface="Microsoft Yi Baiti"/>
                      <a:cs charset="-79" panose="02010803020104030203" pitchFamily="2" typeface="Aharoni"/>
                    </a:rPr>
                    <a:t>YOUR TITLE HERE</a:t>
                  </a: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536953" y="1605124"/>
                  <a:ext cx="3053142" cy="408432"/>
                </a:xfrm>
                <a:prstGeom prst="roundRect">
                  <a:avLst>
                    <a:gd fmla="val 6852" name="adj"/>
                  </a:avLst>
                </a:prstGeom>
                <a:noFill/>
                <a:ln>
                  <a:noFill/>
                </a:ln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altLang="zh-CN" lang="en-US" sz="1600">
                      <a:solidFill>
                        <a:schemeClr val="bg1"/>
                      </a:solidFill>
                      <a:latin charset="-34" panose="020b0402040204020203" pitchFamily="34" typeface="Leelawadee UI Semilight"/>
                      <a:ea charset="0" panose="03000500000000000000" pitchFamily="66" typeface="Microsoft Yi Baiti"/>
                      <a:cs charset="-34" panose="020b0402040204020203" pitchFamily="34" typeface="Leelawadee UI Semilight"/>
                    </a:rPr>
                    <a:t>We welcome your play world</a:t>
                  </a:r>
                </a:p>
              </p:txBody>
            </p:sp>
          </p:grpSp>
        </p:grpSp>
      </p:grpSp>
    </p:spTree>
    <p:extLst>
      <p:ext uri="{BB962C8B-B14F-4D97-AF65-F5344CB8AC3E}">
        <p14:creationId val="114693076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椭圆 30"/>
          <p:cNvSpPr/>
          <p:nvPr/>
        </p:nvSpPr>
        <p:spPr>
          <a:xfrm>
            <a:off x="5377609" y="3310140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5421926" y="4640579"/>
            <a:ext cx="3068938" cy="1235946"/>
            <a:chOff x="446220" y="4918940"/>
            <a:chExt cx="3068938" cy="1235946"/>
          </a:xfrm>
        </p:grpSpPr>
        <p:sp>
          <p:nvSpPr>
            <p:cNvPr id="18" name="矩形 17"/>
            <p:cNvSpPr/>
            <p:nvPr/>
          </p:nvSpPr>
          <p:spPr>
            <a:xfrm>
              <a:off x="289842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97294" y="4640579"/>
            <a:ext cx="3068938" cy="1235946"/>
            <a:chOff x="446220" y="4918940"/>
            <a:chExt cx="3068938" cy="1235946"/>
          </a:xfrm>
        </p:grpSpPr>
        <p:sp>
          <p:nvSpPr>
            <p:cNvPr id="21" name="矩形 20"/>
            <p:cNvSpPr/>
            <p:nvPr/>
          </p:nvSpPr>
          <p:spPr>
            <a:xfrm>
              <a:off x="289845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71300" y="1117664"/>
            <a:ext cx="2370190" cy="3095260"/>
          </a:xfrm>
          <a:custGeom>
            <a:gdLst>
              <a:gd fmla="*/ 0 w 2370190" name="connsiteX0"/>
              <a:gd fmla="*/ 0 h 3346624" name="connsiteY0"/>
              <a:gd fmla="*/ 2370190 w 2370190" name="connsiteX1"/>
              <a:gd fmla="*/ 0 h 3346624" name="connsiteY1"/>
              <a:gd fmla="*/ 2370190 w 2370190" name="connsiteX2"/>
              <a:gd fmla="*/ 3346624 h 3346624" name="connsiteY2"/>
              <a:gd fmla="*/ 0 w 2370190" name="connsiteX3"/>
              <a:gd fmla="*/ 3346624 h 3346624" name="connsiteY3"/>
              <a:gd fmla="*/ 0 w 2370190" name="connsiteX4"/>
              <a:gd fmla="*/ 0 h 334662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46623" w="2370190">
                <a:moveTo>
                  <a:pt x="0" y="0"/>
                </a:moveTo>
                <a:lnTo>
                  <a:pt x="2370190" y="0"/>
                </a:lnTo>
                <a:lnTo>
                  <a:pt x="2370190" y="3346624"/>
                </a:lnTo>
                <a:lnTo>
                  <a:pt x="0" y="334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49147" y="1116921"/>
            <a:ext cx="2365231" cy="3096746"/>
          </a:xfrm>
          <a:custGeom>
            <a:gdLst>
              <a:gd fmla="*/ 0 w 2370190" name="connsiteX0"/>
              <a:gd fmla="*/ 0 h 3346624" name="connsiteY0"/>
              <a:gd fmla="*/ 2370190 w 2370190" name="connsiteX1"/>
              <a:gd fmla="*/ 0 h 3346624" name="connsiteY1"/>
              <a:gd fmla="*/ 2370190 w 2370190" name="connsiteX2"/>
              <a:gd fmla="*/ 3346624 h 3346624" name="connsiteY2"/>
              <a:gd fmla="*/ 0 w 2370190" name="connsiteX3"/>
              <a:gd fmla="*/ 3346624 h 3346624" name="connsiteY3"/>
              <a:gd fmla="*/ 0 w 2370190" name="connsiteX4"/>
              <a:gd fmla="*/ 0 h 334662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46623" w="2370190">
                <a:moveTo>
                  <a:pt x="0" y="0"/>
                </a:moveTo>
                <a:lnTo>
                  <a:pt x="2370190" y="0"/>
                </a:lnTo>
                <a:lnTo>
                  <a:pt x="2370190" y="3346624"/>
                </a:lnTo>
                <a:lnTo>
                  <a:pt x="0" y="334662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" name="椭圆 29"/>
          <p:cNvSpPr/>
          <p:nvPr/>
        </p:nvSpPr>
        <p:spPr>
          <a:xfrm>
            <a:off x="8723316" y="1914438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7427688" y="3516462"/>
            <a:ext cx="236841" cy="23684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8" name="任意多边形 37"/>
          <p:cNvSpPr>
            <a:spLocks noChangeAspect="1"/>
          </p:cNvSpPr>
          <p:nvPr/>
        </p:nvSpPr>
        <p:spPr>
          <a:xfrm>
            <a:off x="-1" y="-1192"/>
            <a:ext cx="4511675" cy="6859192"/>
          </a:xfrm>
          <a:custGeom>
            <a:rect b="0" l="0" r="0" t="0"/>
            <a:pathLst>
              <a:path h="9131301" w="54102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248099" y="976208"/>
            <a:ext cx="3483811" cy="1407063"/>
            <a:chOff x="565306" y="1208432"/>
            <a:chExt cx="3483811" cy="1407063"/>
          </a:xfrm>
        </p:grpSpPr>
        <p:sp>
          <p:nvSpPr>
            <p:cNvPr id="40" name="文本框 39"/>
            <p:cNvSpPr txBox="1"/>
            <p:nvPr/>
          </p:nvSpPr>
          <p:spPr>
            <a:xfrm>
              <a:off x="565306" y="1208432"/>
              <a:ext cx="3483811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chemeClr val="bg1"/>
                  </a:solidFill>
                  <a:latin charset="-79" panose="02010803020104030203" pitchFamily="2" typeface="Aharoni"/>
                  <a:ea charset="-122" panose="020b0503020204020204" pitchFamily="34" typeface="Microsoft YaHei UI"/>
                  <a:cs charset="-79" panose="02010803020104030203" pitchFamily="2" typeface="Aharoni"/>
                </a:rPr>
                <a:t>YOUR TITLE HERE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659103" y="2615495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 rot="10800000">
            <a:off x="74950" y="4990546"/>
            <a:ext cx="82445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«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48099" y="2719464"/>
            <a:ext cx="3203935" cy="1359408"/>
          </a:xfrm>
          <a:prstGeom prst="roundRect">
            <a:avLst>
              <a:gd fmla="val 6852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600">
                <a:solidFill>
                  <a:schemeClr val="bg1"/>
                </a:solidFill>
                <a:latin charset="-34" panose="020b0402040204020203" pitchFamily="34" typeface="Leelawadee UI Semilight"/>
                <a:ea charset="0" panose="03000500000000000000" pitchFamily="66" typeface="Microsoft Yi Baiti"/>
                <a:cs charset="-34" panose="020b0402040204020203" pitchFamily="34" typeface="Leelawadee UI Semilight"/>
              </a:rPr>
              <a:t>We welcome your play world network of sites put forward their valuable opinions or suggestions work, products and services</a:t>
            </a:r>
          </a:p>
        </p:txBody>
      </p:sp>
    </p:spTree>
    <p:extLst>
      <p:ext uri="{BB962C8B-B14F-4D97-AF65-F5344CB8AC3E}">
        <p14:creationId val="168778271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3760627" y="0"/>
            <a:ext cx="8444459" cy="6872990"/>
          </a:xfrm>
          <a:custGeom>
            <a:gdLst>
              <a:gd fmla="*/ 4631486 w 8444459" name="connsiteX0"/>
              <a:gd fmla="*/ 476 h 6872990" name="connsiteY0"/>
              <a:gd fmla="*/ 8444459 w 8444459" name="connsiteX1"/>
              <a:gd fmla="*/ 0 h 6872990" name="connsiteY1"/>
              <a:gd fmla="*/ 8444459 w 8444459" name="connsiteX2"/>
              <a:gd fmla="*/ 6858000 h 6872990" name="connsiteY2"/>
              <a:gd fmla="*/ 0 w 8444459" name="connsiteX3"/>
              <a:gd fmla="*/ 6872990 h 6872990" name="connsiteY3"/>
              <a:gd fmla="*/ 4631486 w 8444459" name="connsiteX4"/>
              <a:gd fmla="*/ 476 h 687299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72990" w="8444459">
                <a:moveTo>
                  <a:pt x="4631486" y="476"/>
                </a:moveTo>
                <a:lnTo>
                  <a:pt x="8444459" y="0"/>
                </a:lnTo>
                <a:lnTo>
                  <a:pt x="8444459" y="6858000"/>
                </a:lnTo>
                <a:lnTo>
                  <a:pt x="0" y="6872990"/>
                </a:lnTo>
                <a:lnTo>
                  <a:pt x="4631486" y="476"/>
                </a:lnTo>
                <a:close/>
              </a:path>
            </a:pathLst>
          </a:cu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6495435" y="3876272"/>
            <a:ext cx="3915815" cy="1923476"/>
            <a:chOff x="480493" y="4510445"/>
            <a:chExt cx="3915815" cy="1923476"/>
          </a:xfrm>
        </p:grpSpPr>
        <p:sp>
          <p:nvSpPr>
            <p:cNvPr id="30" name="矩形 29"/>
            <p:cNvSpPr/>
            <p:nvPr/>
          </p:nvSpPr>
          <p:spPr>
            <a:xfrm>
              <a:off x="518160" y="4510444"/>
              <a:ext cx="38404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bg1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7775" y="5008135"/>
              <a:ext cx="385858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We welcome services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684994" y="3063430"/>
            <a:ext cx="2187712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chemeClr val="accent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VS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722192" y="279133"/>
            <a:ext cx="4260665" cy="707886"/>
            <a:chOff x="3722192" y="279133"/>
            <a:chExt cx="4260665" cy="707886"/>
          </a:xfrm>
        </p:grpSpPr>
        <p:sp>
          <p:nvSpPr>
            <p:cNvPr id="25" name="文本框 24"/>
            <p:cNvSpPr txBox="1"/>
            <p:nvPr/>
          </p:nvSpPr>
          <p:spPr>
            <a:xfrm>
              <a:off x="3722192" y="279133"/>
              <a:ext cx="4260665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rgbClr val="252525"/>
                  </a:solidFill>
                  <a:latin charset="-79" panose="02010803020104030203" pitchFamily="2" typeface="Aharoni"/>
                  <a:ea charset="-122" panose="020b0503020204020204" pitchFamily="34" typeface="Microsoft YaHei UI"/>
                  <a:cs charset="-79" panose="02010803020104030203" pitchFamily="2" typeface="Aharoni"/>
                </a:rPr>
                <a:t>YOUR TITLE HERE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5273982" y="987019"/>
              <a:ext cx="115708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36723" y="3987777"/>
            <a:ext cx="3915815" cy="1923476"/>
            <a:chOff x="480493" y="4510445"/>
            <a:chExt cx="3915815" cy="1923476"/>
          </a:xfrm>
        </p:grpSpPr>
        <p:sp>
          <p:nvSpPr>
            <p:cNvPr id="23" name="矩形 22"/>
            <p:cNvSpPr/>
            <p:nvPr/>
          </p:nvSpPr>
          <p:spPr>
            <a:xfrm>
              <a:off x="518160" y="4510445"/>
              <a:ext cx="38404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07775" y="5008137"/>
              <a:ext cx="385858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We welcome services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058174" y="1569566"/>
            <a:ext cx="3915815" cy="1923476"/>
            <a:chOff x="480493" y="4510445"/>
            <a:chExt cx="3915815" cy="1923476"/>
          </a:xfrm>
        </p:grpSpPr>
        <p:sp>
          <p:nvSpPr>
            <p:cNvPr id="43" name="矩形 42"/>
            <p:cNvSpPr/>
            <p:nvPr/>
          </p:nvSpPr>
          <p:spPr>
            <a:xfrm>
              <a:off x="518161" y="4510445"/>
              <a:ext cx="38404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bg1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7775" y="5008136"/>
              <a:ext cx="385858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We welcome services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94186" y="1569566"/>
            <a:ext cx="3915815" cy="1923476"/>
            <a:chOff x="480493" y="4510445"/>
            <a:chExt cx="3915815" cy="1923476"/>
          </a:xfrm>
        </p:grpSpPr>
        <p:sp>
          <p:nvSpPr>
            <p:cNvPr id="46" name="矩形 45"/>
            <p:cNvSpPr/>
            <p:nvPr/>
          </p:nvSpPr>
          <p:spPr>
            <a:xfrm>
              <a:off x="518161" y="4510445"/>
              <a:ext cx="38404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07775" y="5008136"/>
              <a:ext cx="385858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We welcome services</a:t>
              </a:r>
            </a:p>
          </p:txBody>
        </p:sp>
      </p:grpSp>
    </p:spTree>
    <p:extLst>
      <p:ext uri="{BB962C8B-B14F-4D97-AF65-F5344CB8AC3E}">
        <p14:creationId val="320581937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559792" y="982969"/>
            <a:ext cx="3543772" cy="4746923"/>
            <a:chOff x="707788" y="674352"/>
            <a:chExt cx="3543772" cy="4746923"/>
          </a:xfrm>
        </p:grpSpPr>
        <p:grpSp>
          <p:nvGrpSpPr>
            <p:cNvPr id="9" name="组合 8"/>
            <p:cNvGrpSpPr/>
            <p:nvPr/>
          </p:nvGrpSpPr>
          <p:grpSpPr>
            <a:xfrm>
              <a:off x="767749" y="674352"/>
              <a:ext cx="3483811" cy="1439721"/>
              <a:chOff x="565306" y="1208432"/>
              <a:chExt cx="3483811" cy="143972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565306" y="1208432"/>
                <a:ext cx="3483811" cy="13106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z="4000">
                    <a:solidFill>
                      <a:srgbClr val="252525"/>
                    </a:solidFill>
                    <a:latin charset="-79" panose="02010803020104030203" pitchFamily="2" typeface="Aharoni"/>
                    <a:ea charset="-122" panose="020b0503020204020204" pitchFamily="34" typeface="Microsoft YaHei UI"/>
                    <a:cs charset="-79" panose="02010803020104030203" pitchFamily="2" typeface="Aharoni"/>
                  </a:rPr>
                  <a:t>YOUR TITLE HERE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709903" y="2648153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724033" y="2879762"/>
              <a:ext cx="321867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services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7788" y="4660430"/>
              <a:ext cx="3243968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61531" y="1018427"/>
            <a:ext cx="3068938" cy="1235946"/>
            <a:chOff x="446220" y="4918940"/>
            <a:chExt cx="3068938" cy="1235946"/>
          </a:xfrm>
        </p:grpSpPr>
        <p:sp>
          <p:nvSpPr>
            <p:cNvPr id="15" name="矩形 14"/>
            <p:cNvSpPr/>
            <p:nvPr/>
          </p:nvSpPr>
          <p:spPr>
            <a:xfrm>
              <a:off x="289843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bg1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0777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61531" y="2824242"/>
            <a:ext cx="3068938" cy="1250460"/>
            <a:chOff x="446220" y="4918940"/>
            <a:chExt cx="3068938" cy="1250460"/>
          </a:xfrm>
        </p:grpSpPr>
        <p:sp>
          <p:nvSpPr>
            <p:cNvPr id="18" name="矩形 17"/>
            <p:cNvSpPr/>
            <p:nvPr/>
          </p:nvSpPr>
          <p:spPr>
            <a:xfrm>
              <a:off x="289843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bg1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60777" y="5408555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61531" y="4644571"/>
            <a:ext cx="3068938" cy="1250460"/>
            <a:chOff x="446220" y="4918940"/>
            <a:chExt cx="3068938" cy="1250460"/>
          </a:xfrm>
        </p:grpSpPr>
        <p:sp>
          <p:nvSpPr>
            <p:cNvPr id="21" name="矩形 20"/>
            <p:cNvSpPr/>
            <p:nvPr/>
          </p:nvSpPr>
          <p:spPr>
            <a:xfrm>
              <a:off x="289843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bg1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60777" y="5408555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 rot="10800000">
            <a:off x="8127998" y="1713"/>
            <a:ext cx="4064001" cy="6854574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 flipV="1">
            <a:off x="9771572" y="4442524"/>
            <a:ext cx="258951" cy="25895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7932304" y="5085485"/>
            <a:ext cx="629515" cy="629515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8744594" y="5605734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10878704" y="6135508"/>
            <a:ext cx="629515" cy="629515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07779082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" y="0"/>
            <a:ext cx="6059424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2" y="0"/>
            <a:ext cx="6059488" cy="6858000"/>
          </a:xfrm>
          <a:prstGeom prst="rect">
            <a:avLst/>
          </a:prstGeom>
          <a:solidFill>
            <a:srgbClr val="252525">
              <a:alpha val="50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995554" y="2931138"/>
            <a:ext cx="399496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-79" panose="02010803020104030203" pitchFamily="2" typeface="Aharoni"/>
                <a:ea charset="-122" panose="020b0503020204020204" pitchFamily="34" typeface="Microsoft YaHei UI"/>
                <a:cs charset="-79" panose="02010803020104030203" pitchFamily="2" typeface="Aharoni"/>
              </a:rPr>
              <a:t>CONTENTS</a:t>
            </a:r>
          </a:p>
        </p:txBody>
      </p:sp>
      <p:sp>
        <p:nvSpPr>
          <p:cNvPr id="33" name="椭圆 32"/>
          <p:cNvSpPr/>
          <p:nvPr/>
        </p:nvSpPr>
        <p:spPr>
          <a:xfrm>
            <a:off x="4577872" y="3842062"/>
            <a:ext cx="494675" cy="494675"/>
          </a:xfrm>
          <a:prstGeom prst="ellipse">
            <a:avLst/>
          </a:prstGeom>
          <a:solidFill>
            <a:schemeClr val="accent1">
              <a:alpha val="8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>
            <a:off x="5336821" y="4075433"/>
            <a:ext cx="279763" cy="279763"/>
          </a:xfrm>
          <a:prstGeom prst="ellipse">
            <a:avLst/>
          </a:prstGeom>
          <a:solidFill>
            <a:schemeClr val="accent1">
              <a:alpha val="8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8093429" y="875354"/>
            <a:ext cx="3107038" cy="840427"/>
            <a:chOff x="8077830" y="857938"/>
            <a:chExt cx="3107038" cy="840427"/>
          </a:xfrm>
        </p:grpSpPr>
        <p:sp>
          <p:nvSpPr>
            <p:cNvPr id="15" name="矩形 14"/>
            <p:cNvSpPr/>
            <p:nvPr/>
          </p:nvSpPr>
          <p:spPr>
            <a:xfrm>
              <a:off x="7926829" y="857938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79" panose="02010803020104030203" pitchFamily="2" typeface="Aharoni"/>
                  <a:ea charset="-128" panose="020b0200000000000000" pitchFamily="34" typeface="Kozuka Gothic Pro L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115930" y="1304822"/>
              <a:ext cx="3053142" cy="408432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76855" y="787736"/>
            <a:ext cx="1040590" cy="1015663"/>
            <a:chOff x="7024756" y="787736"/>
            <a:chExt cx="1040590" cy="1015663"/>
          </a:xfrm>
        </p:grpSpPr>
        <p:sp>
          <p:nvSpPr>
            <p:cNvPr id="17" name="文本框 16"/>
            <p:cNvSpPr txBox="1"/>
            <p:nvPr/>
          </p:nvSpPr>
          <p:spPr>
            <a:xfrm>
              <a:off x="7024756" y="787736"/>
              <a:ext cx="104059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charset="-79" panose="02010803020104030203" pitchFamily="2" typeface="Aharoni"/>
                  <a:ea charset="-122" panose="02010601030101010101" pitchFamily="2" typeface="LiHei Pro"/>
                  <a:cs charset="-79" panose="02010803020104030203" pitchFamily="2" typeface="Aharoni"/>
                </a:defRPr>
              </a:lvl1pPr>
            </a:lstStyle>
            <a:p>
              <a:r>
                <a:rPr altLang="zh-CN" lang="en-US" sz="6000">
                  <a:solidFill>
                    <a:schemeClr val="accent1"/>
                  </a:solidFill>
                </a:rPr>
                <a:t>01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8088485" y="2267240"/>
            <a:ext cx="3099465" cy="840427"/>
            <a:chOff x="8090655" y="2280226"/>
            <a:chExt cx="3099465" cy="840427"/>
          </a:xfrm>
        </p:grpSpPr>
        <p:sp>
          <p:nvSpPr>
            <p:cNvPr id="54" name="矩形 53"/>
            <p:cNvSpPr/>
            <p:nvPr/>
          </p:nvSpPr>
          <p:spPr>
            <a:xfrm>
              <a:off x="7914005" y="2280226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79" panose="02010803020104030203" pitchFamily="2" typeface="Aharoni"/>
                  <a:ea charset="-128" panose="02020900000000000000" pitchFamily="18" typeface="Kozuka Mincho Pr6N H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121182" y="2727110"/>
              <a:ext cx="3053142" cy="408432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89372" y="2179622"/>
            <a:ext cx="1040590" cy="1015663"/>
            <a:chOff x="7024756" y="787736"/>
            <a:chExt cx="1040590" cy="1015663"/>
          </a:xfrm>
        </p:grpSpPr>
        <p:sp>
          <p:nvSpPr>
            <p:cNvPr id="44" name="文本框 43"/>
            <p:cNvSpPr txBox="1"/>
            <p:nvPr/>
          </p:nvSpPr>
          <p:spPr>
            <a:xfrm>
              <a:off x="7024756" y="787736"/>
              <a:ext cx="104059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charset="-79" panose="02010803020104030203" pitchFamily="2" typeface="Aharoni"/>
                  <a:ea charset="-122" panose="02010601030101010101" pitchFamily="2" typeface="LiHei Pro"/>
                  <a:cs charset="-79" panose="02010803020104030203" pitchFamily="2" typeface="Aharoni"/>
                </a:defRPr>
              </a:lvl1pPr>
            </a:lstStyle>
            <a:p>
              <a:r>
                <a:rPr altLang="zh-CN" lang="en-US" sz="6000">
                  <a:solidFill>
                    <a:schemeClr val="accent1"/>
                  </a:solidFill>
                </a:rPr>
                <a:t>02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8131775" y="3659126"/>
            <a:ext cx="3099466" cy="840427"/>
            <a:chOff x="8083159" y="3702514"/>
            <a:chExt cx="3099466" cy="840427"/>
          </a:xfrm>
        </p:grpSpPr>
        <p:sp>
          <p:nvSpPr>
            <p:cNvPr id="60" name="矩形 59"/>
            <p:cNvSpPr/>
            <p:nvPr/>
          </p:nvSpPr>
          <p:spPr>
            <a:xfrm>
              <a:off x="7906510" y="3702514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113687" y="4149398"/>
              <a:ext cx="3053142" cy="408432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946082" y="3571508"/>
            <a:ext cx="1040590" cy="1015663"/>
            <a:chOff x="7024756" y="787736"/>
            <a:chExt cx="1040590" cy="1015663"/>
          </a:xfrm>
        </p:grpSpPr>
        <p:sp>
          <p:nvSpPr>
            <p:cNvPr id="47" name="文本框 46"/>
            <p:cNvSpPr txBox="1"/>
            <p:nvPr/>
          </p:nvSpPr>
          <p:spPr>
            <a:xfrm>
              <a:off x="7024758" y="787736"/>
              <a:ext cx="104059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charset="-79" panose="02010803020104030203" pitchFamily="2" typeface="Aharoni"/>
                  <a:ea charset="-122" panose="02010601030101010101" pitchFamily="2" typeface="LiHei Pro"/>
                  <a:cs charset="-79" panose="02010803020104030203" pitchFamily="2" typeface="Aharoni"/>
                </a:defRPr>
              </a:lvl1pPr>
            </a:lstStyle>
            <a:p>
              <a:r>
                <a:rPr altLang="zh-CN" lang="en-US" sz="6000">
                  <a:solidFill>
                    <a:schemeClr val="accent1"/>
                  </a:solidFill>
                </a:rPr>
                <a:t>03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8150406" y="5051011"/>
            <a:ext cx="3099466" cy="840427"/>
            <a:chOff x="8083159" y="5124803"/>
            <a:chExt cx="3099466" cy="840427"/>
          </a:xfrm>
        </p:grpSpPr>
        <p:sp>
          <p:nvSpPr>
            <p:cNvPr id="66" name="矩形 65"/>
            <p:cNvSpPr/>
            <p:nvPr/>
          </p:nvSpPr>
          <p:spPr>
            <a:xfrm>
              <a:off x="7906510" y="5124803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113687" y="5571687"/>
              <a:ext cx="3053142" cy="408432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927450" y="4963393"/>
            <a:ext cx="1040590" cy="1015663"/>
            <a:chOff x="7024756" y="787736"/>
            <a:chExt cx="1040590" cy="1015663"/>
          </a:xfrm>
        </p:grpSpPr>
        <p:sp>
          <p:nvSpPr>
            <p:cNvPr id="59" name="文本框 58"/>
            <p:cNvSpPr txBox="1"/>
            <p:nvPr/>
          </p:nvSpPr>
          <p:spPr>
            <a:xfrm>
              <a:off x="7024756" y="787736"/>
              <a:ext cx="1040590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charset="-79" panose="02010803020104030203" pitchFamily="2" typeface="Aharoni"/>
                  <a:ea charset="-122" panose="02010601030101010101" pitchFamily="2" typeface="LiHei Pro"/>
                  <a:cs charset="-79" panose="02010803020104030203" pitchFamily="2" typeface="Aharoni"/>
                </a:defRPr>
              </a:lvl1pPr>
            </a:lstStyle>
            <a:p>
              <a:r>
                <a:rPr altLang="zh-CN" lang="en-US" sz="6000">
                  <a:solidFill>
                    <a:schemeClr val="accent1"/>
                  </a:solidFill>
                </a:rPr>
                <a:t>04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/>
          <p:nvPr/>
        </p:nvSpPr>
        <p:spPr>
          <a:xfrm>
            <a:off x="2390693" y="2790460"/>
            <a:ext cx="1204686" cy="1204686"/>
          </a:xfrm>
          <a:prstGeom prst="ellipse">
            <a:avLst/>
          </a:prstGeom>
          <a:solidFill>
            <a:schemeClr val="accent1">
              <a:alpha val="55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5961589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06 -3.33333E-06 L 0.15417 -0.41064" pathEditMode="relative" ptsTypes="AA" rAng="0">
                                      <p:cBhvr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05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3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25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2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33"/>
      <p:bldP grpId="0" spid="34"/>
      <p:bldP grpId="1" spid="34"/>
      <p:bldP grpId="2" spid="34"/>
      <p:bldP grpId="3" spid="34"/>
      <p:bldP grpId="0" spid="2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1766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217272" y="1575700"/>
            <a:ext cx="3757456" cy="2027702"/>
            <a:chOff x="4217272" y="1575700"/>
            <a:chExt cx="3757456" cy="2027702"/>
          </a:xfrm>
        </p:grpSpPr>
        <p:sp>
          <p:nvSpPr>
            <p:cNvPr id="12" name="文本框 11"/>
            <p:cNvSpPr txBox="1"/>
            <p:nvPr/>
          </p:nvSpPr>
          <p:spPr>
            <a:xfrm>
              <a:off x="4217272" y="1575700"/>
              <a:ext cx="3757456" cy="35966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>
                  <a:rot lat="0" lon="0" rev="0"/>
                </a:camera>
                <a:lightRig dir="t" rig="threePt"/>
              </a:scene3d>
            </a:bodyPr>
            <a:lstStyle/>
            <a:p>
              <a:pPr algn="just"/>
              <a:r>
                <a:rPr altLang="zh-CN" b="1" lang="en-US" spc="-150" sz="11500">
                  <a:solidFill>
                    <a:schemeClr val="accent1"/>
                  </a:solidFill>
                  <a:latin charset="-79" panose="02010803020104030203" pitchFamily="2" typeface="Aharoni"/>
                  <a:ea charset="-122" panose="020b0503020204020204" pitchFamily="34" typeface="Microsoft YaHei UI"/>
                  <a:cs charset="-79" panose="02010803020104030203" pitchFamily="2" typeface="Aharoni"/>
                </a:rPr>
                <a:t>Thanks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22170" y="3295625"/>
              <a:ext cx="374766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zh-CN" lang="en-US" sz="1400">
                  <a:solidFill>
                    <a:schemeClr val="bg1"/>
                  </a:solidFill>
                  <a:latin charset="-122" panose="02010601030101010101" pitchFamily="2" typeface="LiHei Pro"/>
                  <a:ea charset="-122" panose="02010601030101010101" pitchFamily="2" typeface="LiHei Pro"/>
                  <a:cs charset="-34" panose="020b0402040204020203" pitchFamily="34" typeface="Leelawadee UI Semilight"/>
                </a:rPr>
                <a:t>We welcome your play world network of sites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1659338" y="-4326338"/>
            <a:ext cx="15510677" cy="15510677"/>
            <a:chOff x="5367124" y="3009074"/>
            <a:chExt cx="1384727" cy="1384727"/>
          </a:xfrm>
          <a:solidFill>
            <a:schemeClr val="tx1">
              <a:alpha val="60000"/>
            </a:schemeClr>
          </a:solidFill>
        </p:grpSpPr>
        <p:sp>
          <p:nvSpPr>
            <p:cNvPr id="7" name="椭圆 6"/>
            <p:cNvSpPr/>
            <p:nvPr/>
          </p:nvSpPr>
          <p:spPr>
            <a:xfrm>
              <a:off x="5367124" y="3009074"/>
              <a:ext cx="1384727" cy="1384727"/>
            </a:xfrm>
            <a:prstGeom prst="ellipse">
              <a:avLst/>
            </a:prstGeom>
            <a:solidFill>
              <a:srgbClr val="252525">
                <a:alpha val="40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" name="椭圆 7"/>
            <p:cNvSpPr/>
            <p:nvPr/>
          </p:nvSpPr>
          <p:spPr>
            <a:xfrm>
              <a:off x="5650390" y="3292568"/>
              <a:ext cx="818195" cy="818195"/>
            </a:xfrm>
            <a:prstGeom prst="ellipse">
              <a:avLst/>
            </a:prstGeom>
            <a:solidFill>
              <a:srgbClr val="252525">
                <a:alpha val="40000"/>
              </a:srgbClr>
            </a:solidFill>
            <a:ln algn="ctr" cap="flat" cmpd="sng" w="127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2968224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47" name="文本框 46"/>
            <p:cNvSpPr txBox="1"/>
            <p:nvPr/>
          </p:nvSpPr>
          <p:spPr>
            <a:xfrm rot="10800000">
              <a:off x="2271358" y="3014488"/>
              <a:ext cx="824459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6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«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3844449" y="2724636"/>
                <a:ext cx="1290644" cy="27736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79" panose="02010803020104030203" pitchFamily="2" typeface="Aharoni"/>
                    <a:ea charset="-122" panose="02010601030101010101" pitchFamily="2" typeface="LiHei Pro"/>
                    <a:cs charset="-79" panose="02010803020104030203" pitchFamily="2" typeface="Aharoni"/>
                  </a:defRPr>
                </a:lvl1pPr>
              </a:lstStyle>
              <a:p>
                <a:r>
                  <a:rPr altLang="zh-CN" lang="en-US" sz="8800">
                    <a:solidFill>
                      <a:schemeClr val="accent1"/>
                    </a:solidFill>
                  </a:rPr>
                  <a:t>01</a:t>
                </a:r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7375047" y="1015664"/>
                  <a:ext cx="4297680" cy="6400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zh-CN" b="1" lang="en-US" sz="3600">
                      <a:solidFill>
                        <a:schemeClr val="bg1"/>
                      </a:solidFill>
                      <a:effectLst/>
                      <a:latin charset="-79" panose="02010803020104030203" pitchFamily="2" typeface="Aharoni"/>
                      <a:ea charset="0" panose="03000500000000000000" pitchFamily="66" typeface="Microsoft Yi Baiti"/>
                      <a:cs charset="-79" panose="02010803020104030203" pitchFamily="2" typeface="Aharoni"/>
                    </a:rPr>
                    <a:t>YOUR TITLE HERE</a:t>
                  </a:r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7536953" y="1605124"/>
                  <a:ext cx="3053142" cy="408432"/>
                </a:xfrm>
                <a:prstGeom prst="roundRect">
                  <a:avLst>
                    <a:gd fmla="val 6852" name="adj"/>
                  </a:avLst>
                </a:prstGeom>
                <a:noFill/>
                <a:ln>
                  <a:noFill/>
                </a:ln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altLang="zh-CN" lang="en-US" sz="1600">
                      <a:solidFill>
                        <a:schemeClr val="bg1"/>
                      </a:solidFill>
                      <a:latin charset="-34" panose="020b0402040204020203" pitchFamily="34" typeface="Leelawadee UI Semilight"/>
                      <a:ea charset="0" panose="03000500000000000000" pitchFamily="66" typeface="Microsoft Yi Baiti"/>
                      <a:cs charset="-34" panose="020b0402040204020203" pitchFamily="34" typeface="Leelawadee UI Semilight"/>
                    </a:rPr>
                    <a:t>We welcome your play world</a:t>
                  </a:r>
                </a:p>
              </p:txBody>
            </p:sp>
          </p:grpSp>
        </p:grpSp>
      </p:grp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>
            <a:off x="88900" y="1849148"/>
            <a:ext cx="12065000" cy="3484852"/>
          </a:xfrm>
          <a:custGeom>
            <a:gdLst>
              <a:gd fmla="*/ 0 w 12065000" name="connsiteX0"/>
              <a:gd fmla="*/ 3345152 h 3484852" name="connsiteY0"/>
              <a:gd fmla="*/ 1168400 w 12065000" name="connsiteX1"/>
              <a:gd fmla="*/ 1656052 h 3484852" name="connsiteY1"/>
              <a:gd fmla="*/ 4089400 w 12065000" name="connsiteX2"/>
              <a:gd fmla="*/ 5052 h 3484852" name="connsiteY2"/>
              <a:gd fmla="*/ 8877300 w 12065000" name="connsiteX3"/>
              <a:gd fmla="*/ 1224252 h 3484852" name="connsiteY3"/>
              <a:gd fmla="*/ 12065000 w 12065000" name="connsiteX4"/>
              <a:gd fmla="*/ 3484852 h 348485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84852" w="12065000">
                <a:moveTo>
                  <a:pt x="0" y="3345152"/>
                </a:moveTo>
                <a:cubicBezTo>
                  <a:pt x="243416" y="2778943"/>
                  <a:pt x="486833" y="2212735"/>
                  <a:pt x="1168400" y="1656052"/>
                </a:cubicBezTo>
                <a:cubicBezTo>
                  <a:pt x="1849967" y="1099369"/>
                  <a:pt x="2804583" y="77019"/>
                  <a:pt x="4089400" y="5052"/>
                </a:cubicBezTo>
                <a:cubicBezTo>
                  <a:pt x="5374217" y="-66915"/>
                  <a:pt x="7548033" y="644285"/>
                  <a:pt x="8877300" y="1224252"/>
                </a:cubicBezTo>
                <a:cubicBezTo>
                  <a:pt x="10206567" y="1804219"/>
                  <a:pt x="11135783" y="2644535"/>
                  <a:pt x="12065000" y="3484852"/>
                </a:cubicBezTo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50800" y="1710224"/>
            <a:ext cx="12141200" cy="3255477"/>
          </a:xfrm>
          <a:custGeom>
            <a:gdLst>
              <a:gd fmla="*/ 0 w 12141200" name="connsiteX0"/>
              <a:gd fmla="*/ 563076 h 3255477" name="connsiteY0"/>
              <a:gd fmla="*/ 2032000 w 12141200" name="connsiteX1"/>
              <a:gd fmla="*/ 3255476 h 3255477" name="connsiteY1"/>
              <a:gd fmla="*/ 3822700 w 12141200" name="connsiteX2"/>
              <a:gd fmla="*/ 575776 h 3255477" name="connsiteY2"/>
              <a:gd fmla="*/ 5956300 w 12141200" name="connsiteX3"/>
              <a:gd fmla="*/ 207476 h 3255477" name="connsiteY3"/>
              <a:gd fmla="*/ 12141200 w 12141200" name="connsiteX4"/>
              <a:gd fmla="*/ 3141176 h 32554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55476" w="12141200">
                <a:moveTo>
                  <a:pt x="0" y="563076"/>
                </a:moveTo>
                <a:cubicBezTo>
                  <a:pt x="697441" y="1908217"/>
                  <a:pt x="1394883" y="3253359"/>
                  <a:pt x="2032000" y="3255476"/>
                </a:cubicBezTo>
                <a:cubicBezTo>
                  <a:pt x="2669117" y="3257593"/>
                  <a:pt x="3168650" y="1083776"/>
                  <a:pt x="3822700" y="575776"/>
                </a:cubicBezTo>
                <a:cubicBezTo>
                  <a:pt x="4476750" y="67776"/>
                  <a:pt x="4569883" y="-220091"/>
                  <a:pt x="5956300" y="207476"/>
                </a:cubicBezTo>
                <a:cubicBezTo>
                  <a:pt x="7342717" y="635043"/>
                  <a:pt x="9741958" y="1888109"/>
                  <a:pt x="12141200" y="3141176"/>
                </a:cubicBezTo>
              </a:path>
            </a:pathLst>
          </a:custGeom>
          <a:noFill/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7394427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rect b="0" l="0" r="0" t="0"/>
            <a:pathLst>
              <a:path h="9131301" w="54102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2" name="组合 61"/>
          <p:cNvGrpSpPr/>
          <p:nvPr/>
        </p:nvGrpSpPr>
        <p:grpSpPr>
          <a:xfrm>
            <a:off x="248099" y="976208"/>
            <a:ext cx="3483811" cy="1407063"/>
            <a:chOff x="565306" y="1208432"/>
            <a:chExt cx="3483811" cy="1407063"/>
          </a:xfrm>
        </p:grpSpPr>
        <p:sp>
          <p:nvSpPr>
            <p:cNvPr id="23" name="文本框 22"/>
            <p:cNvSpPr txBox="1"/>
            <p:nvPr/>
          </p:nvSpPr>
          <p:spPr>
            <a:xfrm>
              <a:off x="565306" y="1208432"/>
              <a:ext cx="3483811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chemeClr val="bg1"/>
                  </a:solidFill>
                  <a:latin charset="-79" panose="02010803020104030203" pitchFamily="2" typeface="Aharoni"/>
                  <a:ea charset="-122" panose="020b0503020204020204" pitchFamily="34" typeface="Microsoft YaHei UI"/>
                  <a:cs charset="-79" panose="02010803020104030203" pitchFamily="2" typeface="Aharoni"/>
                </a:rPr>
                <a:t>YOUR TITLE HERE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59103" y="2615495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248099" y="2719464"/>
            <a:ext cx="3203935" cy="1359408"/>
          </a:xfrm>
          <a:prstGeom prst="roundRect">
            <a:avLst>
              <a:gd fmla="val 6852" name="adj"/>
            </a:avLst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600">
                <a:solidFill>
                  <a:schemeClr val="bg1"/>
                </a:solidFill>
                <a:latin charset="-34" panose="020b0402040204020203" pitchFamily="34" typeface="Leelawadee UI Semilight"/>
                <a:ea charset="0" panose="03000500000000000000" pitchFamily="66" typeface="Microsoft Yi Baiti"/>
                <a:cs charset="-34" panose="020b0402040204020203" pitchFamily="34" typeface="Leelawadee UI Semilight"/>
              </a:rPr>
              <a:t>We welcome your play world network of sites put forward their valuable opinions or suggestions work, products and services</a:t>
            </a:r>
          </a:p>
        </p:txBody>
      </p:sp>
      <p:sp>
        <p:nvSpPr>
          <p:cNvPr id="19" name="文本框 18"/>
          <p:cNvSpPr txBox="1"/>
          <p:nvPr/>
        </p:nvSpPr>
        <p:spPr>
          <a:xfrm rot="10800000">
            <a:off x="74950" y="4990546"/>
            <a:ext cx="82445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«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74229" y="1493853"/>
            <a:ext cx="2376107" cy="3981664"/>
            <a:chOff x="4274229" y="1303353"/>
            <a:chExt cx="2376107" cy="3981664"/>
          </a:xfrm>
        </p:grpSpPr>
        <p:grpSp>
          <p:nvGrpSpPr>
            <p:cNvPr id="7" name="组合 6"/>
            <p:cNvGrpSpPr/>
            <p:nvPr/>
          </p:nvGrpSpPr>
          <p:grpSpPr>
            <a:xfrm>
              <a:off x="4274229" y="1303353"/>
              <a:ext cx="2376107" cy="3981664"/>
              <a:chOff x="4198029" y="1303353"/>
              <a:chExt cx="2376107" cy="398166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4198029" y="1303353"/>
                <a:ext cx="2376107" cy="3981664"/>
                <a:chOff x="4198029" y="1303353"/>
                <a:chExt cx="2376107" cy="3981664"/>
              </a:xfrm>
            </p:grpSpPr>
            <p:pic>
              <p:nvPicPr>
                <p:cNvPr id="44" name="图片 4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>
                        <a14:imgLayer xmlns:d3p1="http://schemas.openxmlformats.org/officeDocument/2006/relationships" d3p1:embed="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val="0"/>
                    </a:ext>
                  </a:extLst>
                </a:blip>
                <a:srcRect b="26571" l="1644" r="1644" t="251"/>
                <a:stretch>
                  <a:fillRect/>
                </a:stretch>
              </p:blipFill>
              <p:spPr>
                <a:xfrm>
                  <a:off x="4572387" y="1303353"/>
                  <a:ext cx="1627393" cy="1845313"/>
                </a:xfrm>
                <a:custGeom>
                  <a:gdLst>
                    <a:gd fmla="*/ 813696 w 1627393" name="connsiteX0"/>
                    <a:gd fmla="*/ 0 h 1845313" name="connsiteY0"/>
                    <a:gd fmla="*/ 894194 w 1627393" name="connsiteX1"/>
                    <a:gd fmla="*/ 19018 h 1845313" name="connsiteY1"/>
                    <a:gd fmla="*/ 1527891 w 1627393" name="connsiteX2"/>
                    <a:gd fmla="*/ 335866 h 1845313" name="connsiteY2"/>
                    <a:gd fmla="*/ 1627393 w 1627393" name="connsiteX3"/>
                    <a:gd fmla="*/ 496863 h 1845313" name="connsiteY3"/>
                    <a:gd fmla="*/ 1627393 w 1627393" name="connsiteX4"/>
                    <a:gd fmla="*/ 1348451 h 1845313" name="connsiteY4"/>
                    <a:gd fmla="*/ 1527891 w 1627393" name="connsiteX5"/>
                    <a:gd fmla="*/ 1509448 h 1845313" name="connsiteY5"/>
                    <a:gd fmla="*/ 894195 w 1627393" name="connsiteX6"/>
                    <a:gd fmla="*/ 1826296 h 1845313" name="connsiteY6"/>
                    <a:gd fmla="*/ 733198 w 1627393" name="connsiteX7"/>
                    <a:gd fmla="*/ 1826296 h 1845313" name="connsiteY7"/>
                    <a:gd fmla="*/ 99501 w 1627393" name="connsiteX8"/>
                    <a:gd fmla="*/ 1509448 h 1845313" name="connsiteY8"/>
                    <a:gd fmla="*/ 0 w 1627393" name="connsiteX9"/>
                    <a:gd fmla="*/ 1348451 h 1845313" name="connsiteY9"/>
                    <a:gd fmla="*/ 0 w 1627393" name="connsiteX10"/>
                    <a:gd fmla="*/ 496863 h 1845313" name="connsiteY10"/>
                    <a:gd fmla="*/ 99501 w 1627393" name="connsiteX11"/>
                    <a:gd fmla="*/ 335866 h 1845313" name="connsiteY11"/>
                    <a:gd fmla="*/ 733198 w 1627393" name="connsiteX12"/>
                    <a:gd fmla="*/ 19018 h 1845313" name="connsiteY12"/>
                    <a:gd fmla="*/ 813696 w 1627393" name="connsiteX13"/>
                    <a:gd fmla="*/ 0 h 1845313" name="connsiteY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b="b" l="l" r="r" t="t"/>
                  <a:pathLst>
                    <a:path h="1845313" w="1627393">
                      <a:moveTo>
                        <a:pt x="813696" y="0"/>
                      </a:moveTo>
                      <a:cubicBezTo>
                        <a:pt x="841267" y="0"/>
                        <a:pt x="868837" y="6340"/>
                        <a:pt x="894194" y="19018"/>
                      </a:cubicBezTo>
                      <a:lnTo>
                        <a:pt x="1527891" y="335866"/>
                      </a:lnTo>
                      <a:cubicBezTo>
                        <a:pt x="1588886" y="366364"/>
                        <a:pt x="1627393" y="428670"/>
                        <a:pt x="1627393" y="496863"/>
                      </a:cubicBezTo>
                      <a:lnTo>
                        <a:pt x="1627393" y="1348451"/>
                      </a:lnTo>
                      <a:cubicBezTo>
                        <a:pt x="1627393" y="1416644"/>
                        <a:pt x="1588886" y="1478950"/>
                        <a:pt x="1527891" y="1509448"/>
                      </a:cubicBezTo>
                      <a:lnTo>
                        <a:pt x="894195" y="1826296"/>
                      </a:lnTo>
                      <a:cubicBezTo>
                        <a:pt x="843480" y="1851653"/>
                        <a:pt x="783912" y="1851653"/>
                        <a:pt x="733198" y="1826296"/>
                      </a:cubicBezTo>
                      <a:lnTo>
                        <a:pt x="99501" y="1509448"/>
                      </a:lnTo>
                      <a:cubicBezTo>
                        <a:pt x="38507" y="1478950"/>
                        <a:pt x="0" y="1416644"/>
                        <a:pt x="0" y="1348451"/>
                      </a:cubicBezTo>
                      <a:lnTo>
                        <a:pt x="0" y="496863"/>
                      </a:lnTo>
                      <a:cubicBezTo>
                        <a:pt x="0" y="428670"/>
                        <a:pt x="38507" y="366364"/>
                        <a:pt x="99501" y="335866"/>
                      </a:cubicBezTo>
                      <a:lnTo>
                        <a:pt x="733198" y="19018"/>
                      </a:lnTo>
                      <a:cubicBezTo>
                        <a:pt x="758555" y="6340"/>
                        <a:pt x="786126" y="0"/>
                        <a:pt x="813696" y="0"/>
                      </a:cubicBezTo>
                      <a:close/>
                    </a:path>
                  </a:pathLst>
                </a:custGeom>
              </p:spPr>
            </p:pic>
            <p:grpSp>
              <p:nvGrpSpPr>
                <p:cNvPr id="55" name="组合 54"/>
                <p:cNvGrpSpPr/>
                <p:nvPr/>
              </p:nvGrpSpPr>
              <p:grpSpPr>
                <a:xfrm>
                  <a:off x="4198029" y="3408485"/>
                  <a:ext cx="2376107" cy="1876532"/>
                  <a:chOff x="4347929" y="3273575"/>
                  <a:chExt cx="2376107" cy="1876532"/>
                </a:xfrm>
              </p:grpSpPr>
              <p:sp>
                <p:nvSpPr>
                  <p:cNvPr id="46" name="矩形 45"/>
                  <p:cNvSpPr/>
                  <p:nvPr/>
                </p:nvSpPr>
                <p:spPr>
                  <a:xfrm>
                    <a:off x="4407906" y="3273574"/>
                    <a:ext cx="2256155" cy="5181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altLang="zh-CN" b="1" lang="en-US" sz="2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79" panose="02010803020104030203" pitchFamily="2" typeface="Aharoni"/>
                        <a:ea charset="0" panose="03000500000000000000" pitchFamily="66" typeface="Microsoft Yi Baiti"/>
                        <a:cs charset="-79" panose="02010803020104030203" pitchFamily="2" typeface="Aharoni"/>
                      </a:rPr>
                      <a:t>TITLE HERE</a:t>
                    </a:r>
                  </a:p>
                </p:txBody>
              </p:sp>
              <p:sp>
                <p:nvSpPr>
                  <p:cNvPr id="49" name="文本框 48"/>
                  <p:cNvSpPr txBox="1"/>
                  <p:nvPr/>
                </p:nvSpPr>
                <p:spPr>
                  <a:xfrm>
                    <a:off x="4375211" y="3724322"/>
                    <a:ext cx="2318879" cy="1359408"/>
                  </a:xfrm>
                  <a:prstGeom prst="roundRect">
                    <a:avLst>
                      <a:gd fmla="val 6852" name="adj"/>
                    </a:avLst>
                  </a:prstGeom>
                  <a:noFill/>
                  <a:ln>
                    <a:noFill/>
                  </a:ln>
                </p:spPr>
                <p:txBody>
                  <a:bodyPr rtlCol="0" wrap="square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altLang="zh-CN"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charset="-34" panose="020b0402040204020203" pitchFamily="34" typeface="Leelawadee UI Semilight"/>
                        <a:ea charset="0" panose="03000500000000000000" pitchFamily="66" typeface="Microsoft Yi Baiti"/>
                        <a:cs charset="-34" panose="020b0402040204020203" pitchFamily="34" typeface="Leelawadee UI Semilight"/>
                      </a:rPr>
                      <a:t>welcome your play world network of sites put forward their valuable opinions </a:t>
                    </a:r>
                  </a:p>
                </p:txBody>
              </p:sp>
            </p:grpSp>
          </p:grp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44386" y="1495032"/>
            <a:ext cx="2376106" cy="3979306"/>
            <a:chOff x="6944386" y="1304532"/>
            <a:chExt cx="2376106" cy="3979306"/>
          </a:xfrm>
        </p:grpSpPr>
        <p:grpSp>
          <p:nvGrpSpPr>
            <p:cNvPr id="6" name="组合 5"/>
            <p:cNvGrpSpPr/>
            <p:nvPr/>
          </p:nvGrpSpPr>
          <p:grpSpPr>
            <a:xfrm>
              <a:off x="6944386" y="1304532"/>
              <a:ext cx="2376106" cy="3979306"/>
              <a:chOff x="6913840" y="1304925"/>
              <a:chExt cx="2376106" cy="397930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7247404" y="269169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6913840" y="1304925"/>
                <a:ext cx="2376106" cy="3979306"/>
                <a:chOff x="6868869" y="1304925"/>
                <a:chExt cx="2376106" cy="3979306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6868869" y="3408485"/>
                  <a:ext cx="2376106" cy="1875746"/>
                  <a:chOff x="6934906" y="3273575"/>
                  <a:chExt cx="2376106" cy="1875746"/>
                </a:xfrm>
              </p:grpSpPr>
              <p:sp>
                <p:nvSpPr>
                  <p:cNvPr id="47" name="矩形 46"/>
                  <p:cNvSpPr/>
                  <p:nvPr/>
                </p:nvSpPr>
                <p:spPr>
                  <a:xfrm>
                    <a:off x="6999925" y="3273574"/>
                    <a:ext cx="2256155" cy="5181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altLang="zh-CN" b="1" lang="en-US" sz="28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charset="-79" panose="02010803020104030203" pitchFamily="2" typeface="Aharoni"/>
                        <a:ea charset="0" panose="03000500000000000000" pitchFamily="66" typeface="Microsoft Yi Baiti"/>
                        <a:cs charset="-79" panose="02010803020104030203" pitchFamily="2" typeface="Aharoni"/>
                      </a:rPr>
                      <a:t>TITLE HERE</a:t>
                    </a:r>
                  </a:p>
                </p:txBody>
              </p:sp>
              <p:sp>
                <p:nvSpPr>
                  <p:cNvPr id="50" name="文本框 49"/>
                  <p:cNvSpPr txBox="1"/>
                  <p:nvPr/>
                </p:nvSpPr>
                <p:spPr>
                  <a:xfrm>
                    <a:off x="6962189" y="3723536"/>
                    <a:ext cx="2318878" cy="1359408"/>
                  </a:xfrm>
                  <a:prstGeom prst="roundRect">
                    <a:avLst>
                      <a:gd fmla="val 6852" name="adj"/>
                    </a:avLst>
                  </a:prstGeom>
                  <a:noFill/>
                  <a:ln>
                    <a:noFill/>
                  </a:ln>
                </p:spPr>
                <p:txBody>
                  <a:bodyPr rtlCol="0" wrap="square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altLang="zh-CN" lang="en-US" sz="1600">
                        <a:solidFill>
                          <a:schemeClr val="bg1"/>
                        </a:solidFill>
                        <a:latin charset="-34" panose="020b0402040204020203" pitchFamily="34" typeface="Leelawadee UI Semilight"/>
                        <a:ea charset="0" panose="03000500000000000000" pitchFamily="66" typeface="Microsoft Yi Baiti"/>
                        <a:cs charset="-34" panose="020b0402040204020203" pitchFamily="34" typeface="Leelawadee UI Semilight"/>
                      </a:rPr>
                      <a:t> welcome your play world network of sites put forward their valuable opinions </a:t>
                    </a:r>
                  </a:p>
                </p:txBody>
              </p:sp>
            </p:grpSp>
            <p:pic>
              <p:nvPicPr>
                <p:cNvPr id="70" name="图片 6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22540" l="35839" r="25281" t="11330"/>
                <a:stretch>
                  <a:fillRect/>
                </a:stretch>
              </p:blipFill>
              <p:spPr>
                <a:xfrm>
                  <a:off x="7248267" y="1304925"/>
                  <a:ext cx="1627393" cy="1845313"/>
                </a:xfrm>
                <a:custGeom>
                  <a:gdLst>
                    <a:gd fmla="*/ 813696 w 1627393" name="connsiteX0"/>
                    <a:gd fmla="*/ 0 h 1845313" name="connsiteY0"/>
                    <a:gd fmla="*/ 894194 w 1627393" name="connsiteX1"/>
                    <a:gd fmla="*/ 19018 h 1845313" name="connsiteY1"/>
                    <a:gd fmla="*/ 1527891 w 1627393" name="connsiteX2"/>
                    <a:gd fmla="*/ 335866 h 1845313" name="connsiteY2"/>
                    <a:gd fmla="*/ 1627393 w 1627393" name="connsiteX3"/>
                    <a:gd fmla="*/ 496863 h 1845313" name="connsiteY3"/>
                    <a:gd fmla="*/ 1627393 w 1627393" name="connsiteX4"/>
                    <a:gd fmla="*/ 1348451 h 1845313" name="connsiteY4"/>
                    <a:gd fmla="*/ 1527891 w 1627393" name="connsiteX5"/>
                    <a:gd fmla="*/ 1509448 h 1845313" name="connsiteY5"/>
                    <a:gd fmla="*/ 894195 w 1627393" name="connsiteX6"/>
                    <a:gd fmla="*/ 1826296 h 1845313" name="connsiteY6"/>
                    <a:gd fmla="*/ 733198 w 1627393" name="connsiteX7"/>
                    <a:gd fmla="*/ 1826296 h 1845313" name="connsiteY7"/>
                    <a:gd fmla="*/ 99501 w 1627393" name="connsiteX8"/>
                    <a:gd fmla="*/ 1509448 h 1845313" name="connsiteY8"/>
                    <a:gd fmla="*/ 0 w 1627393" name="connsiteX9"/>
                    <a:gd fmla="*/ 1348451 h 1845313" name="connsiteY9"/>
                    <a:gd fmla="*/ 0 w 1627393" name="connsiteX10"/>
                    <a:gd fmla="*/ 496863 h 1845313" name="connsiteY10"/>
                    <a:gd fmla="*/ 99501 w 1627393" name="connsiteX11"/>
                    <a:gd fmla="*/ 335866 h 1845313" name="connsiteY11"/>
                    <a:gd fmla="*/ 733198 w 1627393" name="connsiteX12"/>
                    <a:gd fmla="*/ 19018 h 1845313" name="connsiteY12"/>
                    <a:gd fmla="*/ 813696 w 1627393" name="connsiteX13"/>
                    <a:gd fmla="*/ 0 h 1845313" name="connsiteY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b="b" l="l" r="r" t="t"/>
                  <a:pathLst>
                    <a:path h="1845313" w="1627393">
                      <a:moveTo>
                        <a:pt x="813696" y="0"/>
                      </a:moveTo>
                      <a:cubicBezTo>
                        <a:pt x="841267" y="0"/>
                        <a:pt x="868837" y="6340"/>
                        <a:pt x="894194" y="19018"/>
                      </a:cubicBezTo>
                      <a:lnTo>
                        <a:pt x="1527891" y="335866"/>
                      </a:lnTo>
                      <a:cubicBezTo>
                        <a:pt x="1588886" y="366364"/>
                        <a:pt x="1627393" y="428670"/>
                        <a:pt x="1627393" y="496863"/>
                      </a:cubicBezTo>
                      <a:lnTo>
                        <a:pt x="1627393" y="1348451"/>
                      </a:lnTo>
                      <a:cubicBezTo>
                        <a:pt x="1627393" y="1416644"/>
                        <a:pt x="1588886" y="1478950"/>
                        <a:pt x="1527891" y="1509448"/>
                      </a:cubicBezTo>
                      <a:lnTo>
                        <a:pt x="894195" y="1826296"/>
                      </a:lnTo>
                      <a:cubicBezTo>
                        <a:pt x="843480" y="1851653"/>
                        <a:pt x="783912" y="1851653"/>
                        <a:pt x="733198" y="1826296"/>
                      </a:cubicBezTo>
                      <a:lnTo>
                        <a:pt x="99501" y="1509448"/>
                      </a:lnTo>
                      <a:cubicBezTo>
                        <a:pt x="38507" y="1478950"/>
                        <a:pt x="0" y="1416644"/>
                        <a:pt x="0" y="1348451"/>
                      </a:cubicBezTo>
                      <a:lnTo>
                        <a:pt x="0" y="496863"/>
                      </a:lnTo>
                      <a:cubicBezTo>
                        <a:pt x="0" y="428670"/>
                        <a:pt x="38507" y="366364"/>
                        <a:pt x="99501" y="335866"/>
                      </a:cubicBezTo>
                      <a:lnTo>
                        <a:pt x="733198" y="19018"/>
                      </a:lnTo>
                      <a:cubicBezTo>
                        <a:pt x="758555" y="6340"/>
                        <a:pt x="786126" y="0"/>
                        <a:pt x="813696" y="0"/>
                      </a:cubicBezTo>
                      <a:close/>
                    </a:path>
                  </a:pathLst>
                </a:custGeom>
              </p:spPr>
            </p:pic>
          </p:grpSp>
        </p:grpSp>
        <p:sp>
          <p:nvSpPr>
            <p:cNvPr id="25" name="椭圆 24"/>
            <p:cNvSpPr/>
            <p:nvPr/>
          </p:nvSpPr>
          <p:spPr>
            <a:xfrm>
              <a:off x="8749583" y="1528055"/>
              <a:ext cx="342096" cy="3420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614541" y="1501325"/>
            <a:ext cx="2376106" cy="3966720"/>
            <a:chOff x="9474841" y="1318297"/>
            <a:chExt cx="2376106" cy="3966720"/>
          </a:xfrm>
        </p:grpSpPr>
        <p:grpSp>
          <p:nvGrpSpPr>
            <p:cNvPr id="57" name="组合 56"/>
            <p:cNvGrpSpPr/>
            <p:nvPr/>
          </p:nvGrpSpPr>
          <p:grpSpPr>
            <a:xfrm>
              <a:off x="9474841" y="3408485"/>
              <a:ext cx="2376106" cy="1876532"/>
              <a:chOff x="9624741" y="3273575"/>
              <a:chExt cx="2376106" cy="187653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9684717" y="3273575"/>
                <a:ext cx="2256155" cy="518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b="1" 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charset="-79" panose="02010803020104030203" pitchFamily="2" typeface="Aharoni"/>
                    <a:ea charset="0" panose="03000500000000000000" pitchFamily="66" typeface="Microsoft Yi Baiti"/>
                    <a:cs charset="-79" panose="02010803020104030203" pitchFamily="2" typeface="Aharoni"/>
                  </a:rPr>
                  <a:t>TITLE HERE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9652023" y="3724322"/>
                <a:ext cx="2318878" cy="1359408"/>
              </a:xfrm>
              <a:prstGeom prst="roundRect">
                <a:avLst>
                  <a:gd fmla="val 6852" name="adj"/>
                </a:avLst>
              </a:prstGeom>
              <a:noFill/>
              <a:ln>
                <a:noFill/>
              </a:ln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zh-CN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34" panose="020b0402040204020203" pitchFamily="34" typeface="Leelawadee UI Semilight"/>
                    <a:ea charset="0" panose="03000500000000000000" pitchFamily="66" typeface="Microsoft Yi Baiti"/>
                    <a:cs charset="-34" panose="020b0402040204020203" pitchFamily="34" typeface="Leelawadee UI Semilight"/>
                  </a:rPr>
                  <a:t>welcome your play world network of sites put forward their valuable opinions </a:t>
                </a: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9761096" y="1318297"/>
              <a:ext cx="1881895" cy="1815425"/>
              <a:chOff x="9925986" y="1318297"/>
              <a:chExt cx="1881895" cy="181542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9925986" y="269169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rcRect b="28008" l="2382" r="2382"/>
              <a:stretch>
                <a:fillRect/>
              </a:stretch>
            </p:blipFill>
            <p:spPr>
              <a:xfrm>
                <a:off x="10014088" y="1318297"/>
                <a:ext cx="1627393" cy="1815425"/>
              </a:xfrm>
              <a:custGeom>
                <a:gdLst>
                  <a:gd fmla="*/ 711458 w 1627393" name="connsiteX0"/>
                  <a:gd fmla="*/ 0 h 1815425" name="connsiteY0"/>
                  <a:gd fmla="*/ 915934 w 1627393" name="connsiteX1"/>
                  <a:gd fmla="*/ 0 h 1815425" name="connsiteY1"/>
                  <a:gd fmla="*/ 1527891 w 1627393" name="connsiteX2"/>
                  <a:gd fmla="*/ 305978 h 1815425" name="connsiteY2"/>
                  <a:gd fmla="*/ 1627393 w 1627393" name="connsiteX3"/>
                  <a:gd fmla="*/ 466975 h 1815425" name="connsiteY3"/>
                  <a:gd fmla="*/ 1627393 w 1627393" name="connsiteX4"/>
                  <a:gd fmla="*/ 1318563 h 1815425" name="connsiteY4"/>
                  <a:gd fmla="*/ 1527891 w 1627393" name="connsiteX5"/>
                  <a:gd fmla="*/ 1479560 h 1815425" name="connsiteY5"/>
                  <a:gd fmla="*/ 894195 w 1627393" name="connsiteX6"/>
                  <a:gd fmla="*/ 1796408 h 1815425" name="connsiteY6"/>
                  <a:gd fmla="*/ 733198 w 1627393" name="connsiteX7"/>
                  <a:gd fmla="*/ 1796408 h 1815425" name="connsiteY7"/>
                  <a:gd fmla="*/ 99501 w 1627393" name="connsiteX8"/>
                  <a:gd fmla="*/ 1479560 h 1815425" name="connsiteY8"/>
                  <a:gd fmla="*/ 0 w 1627393" name="connsiteX9"/>
                  <a:gd fmla="*/ 1318563 h 1815425" name="connsiteY9"/>
                  <a:gd fmla="*/ 0 w 1627393" name="connsiteX10"/>
                  <a:gd fmla="*/ 466975 h 1815425" name="connsiteY10"/>
                  <a:gd fmla="*/ 99501 w 1627393" name="connsiteX11"/>
                  <a:gd fmla="*/ 305978 h 1815425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1815425" w="1627393">
                    <a:moveTo>
                      <a:pt x="711458" y="0"/>
                    </a:moveTo>
                    <a:lnTo>
                      <a:pt x="915934" y="0"/>
                    </a:lnTo>
                    <a:lnTo>
                      <a:pt x="1527891" y="305978"/>
                    </a:lnTo>
                    <a:cubicBezTo>
                      <a:pt x="1588886" y="336476"/>
                      <a:pt x="1627393" y="398782"/>
                      <a:pt x="1627393" y="466975"/>
                    </a:cubicBezTo>
                    <a:lnTo>
                      <a:pt x="1627393" y="1318563"/>
                    </a:lnTo>
                    <a:cubicBezTo>
                      <a:pt x="1627393" y="1386756"/>
                      <a:pt x="1588886" y="1449062"/>
                      <a:pt x="1527891" y="1479560"/>
                    </a:cubicBezTo>
                    <a:lnTo>
                      <a:pt x="894195" y="1796408"/>
                    </a:lnTo>
                    <a:cubicBezTo>
                      <a:pt x="843480" y="1821765"/>
                      <a:pt x="783912" y="1821765"/>
                      <a:pt x="733198" y="1796408"/>
                    </a:cubicBezTo>
                    <a:lnTo>
                      <a:pt x="99501" y="1479560"/>
                    </a:lnTo>
                    <a:cubicBezTo>
                      <a:pt x="38507" y="1449062"/>
                      <a:pt x="0" y="1386756"/>
                      <a:pt x="0" y="1318563"/>
                    </a:cubicBezTo>
                    <a:lnTo>
                      <a:pt x="0" y="466975"/>
                    </a:lnTo>
                    <a:cubicBezTo>
                      <a:pt x="0" y="398782"/>
                      <a:pt x="38507" y="336476"/>
                      <a:pt x="99501" y="305978"/>
                    </a:cubicBezTo>
                    <a:close/>
                  </a:path>
                </a:pathLst>
              </a:custGeom>
            </p:spPr>
          </p:pic>
          <p:sp>
            <p:nvSpPr>
              <p:cNvPr id="27" name="椭圆 26"/>
              <p:cNvSpPr/>
              <p:nvPr/>
            </p:nvSpPr>
            <p:spPr>
              <a:xfrm>
                <a:off x="11465785" y="152805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90673749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椭圆 47"/>
          <p:cNvSpPr/>
          <p:nvPr/>
        </p:nvSpPr>
        <p:spPr>
          <a:xfrm>
            <a:off x="11048647" y="2121194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2358034"/>
          </a:xfrm>
          <a:prstGeom prst="rect">
            <a:avLst/>
          </a:pr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val="3033803332"/>
              </p:ext>
            </p:extLst>
          </p:nvPr>
        </p:nvGraphicFramePr>
        <p:xfrm>
          <a:off x="634858" y="2656775"/>
          <a:ext cx="3136859" cy="209123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668818" y="4760038"/>
            <a:ext cx="3068938" cy="1235946"/>
            <a:chOff x="446220" y="4918940"/>
            <a:chExt cx="3068938" cy="1235946"/>
          </a:xfrm>
        </p:grpSpPr>
        <p:sp>
          <p:nvSpPr>
            <p:cNvPr id="19" name="矩形 18"/>
            <p:cNvSpPr/>
            <p:nvPr/>
          </p:nvSpPr>
          <p:spPr>
            <a:xfrm>
              <a:off x="289844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graphicFrame>
        <p:nvGraphicFramePr>
          <p:cNvPr id="16" name="图表 15"/>
          <p:cNvGraphicFramePr/>
          <p:nvPr>
            <p:extLst>
              <p:ext uri="{D42A27DB-BD31-4B8C-83A1-F6EECF244321}">
                <p14:modId val="674618854"/>
              </p:ext>
            </p:extLst>
          </p:nvPr>
        </p:nvGraphicFramePr>
        <p:xfrm>
          <a:off x="4381429" y="2656775"/>
          <a:ext cx="3136859" cy="209123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4415389" y="4760038"/>
            <a:ext cx="3068938" cy="1235946"/>
            <a:chOff x="446220" y="4918940"/>
            <a:chExt cx="3068938" cy="1235946"/>
          </a:xfrm>
        </p:grpSpPr>
        <p:sp>
          <p:nvSpPr>
            <p:cNvPr id="22" name="矩形 21"/>
            <p:cNvSpPr/>
            <p:nvPr/>
          </p:nvSpPr>
          <p:spPr>
            <a:xfrm>
              <a:off x="289845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graphicFrame>
        <p:nvGraphicFramePr>
          <p:cNvPr id="17" name="图表 16"/>
          <p:cNvGraphicFramePr/>
          <p:nvPr>
            <p:extLst>
              <p:ext uri="{D42A27DB-BD31-4B8C-83A1-F6EECF244321}">
                <p14:modId val="3716527253"/>
              </p:ext>
            </p:extLst>
          </p:nvPr>
        </p:nvGraphicFramePr>
        <p:xfrm>
          <a:off x="8128000" y="2656775"/>
          <a:ext cx="3136859" cy="209123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8161960" y="4760038"/>
            <a:ext cx="3068938" cy="1235946"/>
            <a:chOff x="446220" y="4918940"/>
            <a:chExt cx="3068938" cy="1235946"/>
          </a:xfrm>
        </p:grpSpPr>
        <p:sp>
          <p:nvSpPr>
            <p:cNvPr id="25" name="矩形 24"/>
            <p:cNvSpPr/>
            <p:nvPr/>
          </p:nvSpPr>
          <p:spPr>
            <a:xfrm>
              <a:off x="289843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60777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sp>
        <p:nvSpPr>
          <p:cNvPr id="49" name="椭圆 48"/>
          <p:cNvSpPr/>
          <p:nvPr/>
        </p:nvSpPr>
        <p:spPr>
          <a:xfrm>
            <a:off x="10305043" y="1459717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0" name="椭圆 49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1" name="椭圆 50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4" name="组合 33"/>
          <p:cNvGrpSpPr/>
          <p:nvPr/>
        </p:nvGrpSpPr>
        <p:grpSpPr>
          <a:xfrm>
            <a:off x="268288" y="447592"/>
            <a:ext cx="4747617" cy="1462850"/>
            <a:chOff x="268288" y="667719"/>
            <a:chExt cx="4747617" cy="1462850"/>
          </a:xfrm>
        </p:grpSpPr>
        <p:grpSp>
          <p:nvGrpSpPr>
            <p:cNvPr id="35" name="组合 34"/>
            <p:cNvGrpSpPr/>
            <p:nvPr/>
          </p:nvGrpSpPr>
          <p:grpSpPr>
            <a:xfrm>
              <a:off x="268288" y="667719"/>
              <a:ext cx="4747617" cy="847056"/>
              <a:chOff x="565306" y="1208432"/>
              <a:chExt cx="3483811" cy="847056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565306" y="1208432"/>
                <a:ext cx="3483811" cy="13106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b="1" lang="en-US" sz="4000">
                    <a:solidFill>
                      <a:schemeClr val="bg1"/>
                    </a:solidFill>
                    <a:latin charset="-79" panose="02010803020104030203" pitchFamily="2" typeface="Aharoni"/>
                    <a:ea charset="-122" panose="020b0503020204020204" pitchFamily="34" typeface="Microsoft YaHei UI"/>
                    <a:cs charset="-79" panose="02010803020104030203" pitchFamily="2" typeface="Aharoni"/>
                  </a:rPr>
                  <a:t>YOUR TITLE HERE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614232" y="2055488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276039" y="1702194"/>
              <a:ext cx="4257489" cy="408432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</a:t>
              </a:r>
            </a:p>
          </p:txBody>
        </p:sp>
      </p:grpSp>
    </p:spTree>
    <p:extLst>
      <p:ext uri="{BB962C8B-B14F-4D97-AF65-F5344CB8AC3E}">
        <p14:creationId val="156301992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492"/>
            <a:ext cx="12192000" cy="3462527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0" y="-1493"/>
            <a:ext cx="12192000" cy="3465512"/>
          </a:xfrm>
          <a:prstGeom prst="rect">
            <a:avLst/>
          </a:prstGeom>
          <a:solidFill>
            <a:srgbClr val="252525">
              <a:alpha val="50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446220" y="3551438"/>
            <a:ext cx="3068938" cy="2588458"/>
            <a:chOff x="446220" y="3566428"/>
            <a:chExt cx="3068938" cy="2588458"/>
          </a:xfrm>
        </p:grpSpPr>
        <p:sp>
          <p:nvSpPr>
            <p:cNvPr id="28" name="文本框 27"/>
            <p:cNvSpPr txBox="1"/>
            <p:nvPr/>
          </p:nvSpPr>
          <p:spPr>
            <a:xfrm>
              <a:off x="1306276" y="3566427"/>
              <a:ext cx="1348827" cy="3017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zh-CN" lang="en-US" sz="9600">
                  <a:solidFill>
                    <a:schemeClr val="bg2">
                      <a:lumMod val="50000"/>
                    </a:schemeClr>
                  </a:solidFill>
                  <a:latin charset="-79" panose="02010803020104030203" pitchFamily="2" typeface="Aharoni"/>
                  <a:ea charset="-122" panose="02010601030101010101" pitchFamily="2" typeface="LiHei Pro"/>
                  <a:cs charset="-79" panose="02010803020104030203" pitchFamily="2" typeface="Aharoni"/>
                </a:rPr>
                <a:t>01</a:t>
              </a: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446220" y="4918940"/>
              <a:ext cx="3068938" cy="1235946"/>
              <a:chOff x="446220" y="4918940"/>
              <a:chExt cx="3068938" cy="123594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89844" y="4918940"/>
                <a:ext cx="3381692" cy="518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b="1" lang="en-US" sz="2800">
                    <a:solidFill>
                      <a:srgbClr val="252525"/>
                    </a:solidFill>
                    <a:latin charset="-79" panose="02010803020104030203" pitchFamily="2" typeface="Aharoni"/>
                    <a:ea charset="0" panose="03000500000000000000" pitchFamily="66" typeface="Microsoft Yi Baiti"/>
                    <a:cs charset="-79" panose="02010803020104030203" pitchFamily="2" typeface="Aharoni"/>
                  </a:rPr>
                  <a:t>YOUR TITLE HERE</a:t>
                </a: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460778" y="5394041"/>
                <a:ext cx="3038399" cy="725424"/>
              </a:xfrm>
              <a:prstGeom prst="roundRect">
                <a:avLst>
                  <a:gd fmla="val 6852" name="adj"/>
                </a:avLst>
              </a:prstGeom>
              <a:noFill/>
              <a:ln>
                <a:noFill/>
              </a:ln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zh-CN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34" panose="020b0402040204020203" pitchFamily="34" typeface="Leelawadee UI Semilight"/>
                    <a:ea charset="0" panose="03000500000000000000" pitchFamily="66" typeface="Microsoft Yi Baiti"/>
                    <a:cs charset="-34" panose="020b0402040204020203" pitchFamily="34" typeface="Leelawadee UI Semilight"/>
                  </a:rPr>
                  <a:t>We welcome your play world network of sites put f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570727" y="3551438"/>
            <a:ext cx="3068938" cy="2588458"/>
            <a:chOff x="4537264" y="3566428"/>
            <a:chExt cx="3068938" cy="2588458"/>
          </a:xfrm>
        </p:grpSpPr>
        <p:sp>
          <p:nvSpPr>
            <p:cNvPr id="79" name="文本框 78"/>
            <p:cNvSpPr txBox="1"/>
            <p:nvPr/>
          </p:nvSpPr>
          <p:spPr>
            <a:xfrm>
              <a:off x="5397320" y="3566427"/>
              <a:ext cx="1348827" cy="3017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zh-CN" lang="en-US" sz="9600">
                  <a:solidFill>
                    <a:schemeClr val="bg2">
                      <a:lumMod val="50000"/>
                    </a:schemeClr>
                  </a:solidFill>
                  <a:latin charset="-79" panose="02010803020104030203" pitchFamily="2" typeface="Aharoni"/>
                  <a:ea charset="-122" panose="02010601030101010101" pitchFamily="2" typeface="LiHei Pro"/>
                  <a:cs charset="-79" panose="02010803020104030203" pitchFamily="2" typeface="Aharoni"/>
                </a:rPr>
                <a:t>02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537264" y="4918940"/>
              <a:ext cx="3068938" cy="1235946"/>
              <a:chOff x="4537264" y="4918940"/>
              <a:chExt cx="3068938" cy="1235946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4380889" y="4918940"/>
                <a:ext cx="3381692" cy="518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zh-CN" b="1" lang="en-US" sz="2800">
                    <a:solidFill>
                      <a:srgbClr val="252525"/>
                    </a:solidFill>
                    <a:latin charset="-79" panose="02010803020104030203" pitchFamily="2" typeface="Aharoni"/>
                    <a:ea charset="0" panose="03000500000000000000" pitchFamily="66" typeface="Microsoft Yi Baiti"/>
                    <a:cs charset="-79" panose="02010803020104030203" pitchFamily="2" typeface="Aharoni"/>
                  </a:rPr>
                  <a:t>YOUR TITLE HERE</a:t>
                </a: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4551823" y="5394041"/>
                <a:ext cx="3038399" cy="725424"/>
              </a:xfrm>
              <a:prstGeom prst="roundRect">
                <a:avLst>
                  <a:gd fmla="val 6852" name="adj"/>
                </a:avLst>
              </a:prstGeom>
              <a:noFill/>
              <a:ln>
                <a:noFill/>
              </a:ln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altLang="zh-CN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34" panose="020b0402040204020203" pitchFamily="34" typeface="Leelawadee UI Semilight"/>
                    <a:ea charset="0" panose="03000500000000000000" pitchFamily="66" typeface="Microsoft Yi Baiti"/>
                    <a:cs charset="-34" panose="020b0402040204020203" pitchFamily="34" typeface="Leelawadee UI Semilight"/>
                  </a:rPr>
                  <a:t>We welcome your play world network of sites put f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695234" y="3551438"/>
            <a:ext cx="3068938" cy="2588458"/>
            <a:chOff x="8695234" y="3566428"/>
            <a:chExt cx="3068938" cy="2588458"/>
          </a:xfrm>
        </p:grpSpPr>
        <p:sp>
          <p:nvSpPr>
            <p:cNvPr id="82" name="矩形 81"/>
            <p:cNvSpPr/>
            <p:nvPr/>
          </p:nvSpPr>
          <p:spPr>
            <a:xfrm>
              <a:off x="8538857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9555287" y="3566427"/>
              <a:ext cx="1348827" cy="3017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zh-CN" lang="en-US" sz="9600">
                  <a:solidFill>
                    <a:schemeClr val="bg2">
                      <a:lumMod val="50000"/>
                    </a:schemeClr>
                  </a:solidFill>
                  <a:latin charset="-79" panose="02010803020104030203" pitchFamily="2" typeface="Aharoni"/>
                  <a:ea charset="-122" panose="02010601030101010101" pitchFamily="2" typeface="LiHei Pro"/>
                  <a:cs charset="-79" panose="02010803020104030203" pitchFamily="2" typeface="Aharoni"/>
                </a:rPr>
                <a:t>03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8709792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831800" y="1070523"/>
            <a:ext cx="4980648" cy="1468732"/>
            <a:chOff x="6777079" y="1729680"/>
            <a:chExt cx="4980648" cy="1468732"/>
          </a:xfrm>
        </p:grpSpPr>
        <p:sp>
          <p:nvSpPr>
            <p:cNvPr id="91" name="文本框 90"/>
            <p:cNvSpPr txBox="1"/>
            <p:nvPr/>
          </p:nvSpPr>
          <p:spPr>
            <a:xfrm>
              <a:off x="6777079" y="1729680"/>
              <a:ext cx="4980648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z="4000">
                  <a:solidFill>
                    <a:schemeClr val="bg1"/>
                  </a:solidFill>
                  <a:latin charset="-79" panose="02010803020104030203" pitchFamily="2" typeface="Aharoni"/>
                  <a:ea charset="-122" panose="020b0503020204020204" pitchFamily="34" typeface="Microsoft YaHei U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151879" y="2437567"/>
              <a:ext cx="3563996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</a:t>
              </a:r>
            </a:p>
          </p:txBody>
        </p:sp>
      </p:grpSp>
      <p:cxnSp>
        <p:nvCxnSpPr>
          <p:cNvPr id="99" name="直接连接符 98"/>
          <p:cNvCxnSpPr/>
          <p:nvPr/>
        </p:nvCxnSpPr>
        <p:spPr>
          <a:xfrm flipH="1">
            <a:off x="11823552" y="1226742"/>
            <a:ext cx="0" cy="115629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rot="10800000">
            <a:off x="3630713" y="4657837"/>
            <a:ext cx="82445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chemeClr val="accent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«</a:t>
            </a:r>
          </a:p>
        </p:txBody>
      </p:sp>
      <p:sp>
        <p:nvSpPr>
          <p:cNvPr id="19" name="文本框 18"/>
          <p:cNvSpPr txBox="1"/>
          <p:nvPr/>
        </p:nvSpPr>
        <p:spPr>
          <a:xfrm rot="10800000">
            <a:off x="7755221" y="4657837"/>
            <a:ext cx="82445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chemeClr val="accent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«</a:t>
            </a:r>
          </a:p>
        </p:txBody>
      </p:sp>
      <p:sp>
        <p:nvSpPr>
          <p:cNvPr id="26" name="椭圆 25"/>
          <p:cNvSpPr/>
          <p:nvPr/>
        </p:nvSpPr>
        <p:spPr>
          <a:xfrm>
            <a:off x="545777" y="2278880"/>
            <a:ext cx="353633" cy="353633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768960" y="2205805"/>
            <a:ext cx="554636" cy="554636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椭圆 28"/>
          <p:cNvSpPr/>
          <p:nvPr/>
        </p:nvSpPr>
        <p:spPr>
          <a:xfrm>
            <a:off x="1489480" y="2968048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>
            <a:off x="1980689" y="2020173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5153465" y="2632513"/>
            <a:ext cx="184060" cy="184060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6613764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21" name="文本框 20"/>
            <p:cNvSpPr txBox="1"/>
            <p:nvPr/>
          </p:nvSpPr>
          <p:spPr>
            <a:xfrm rot="10800000">
              <a:off x="2271358" y="3014488"/>
              <a:ext cx="824459" cy="1097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6600">
                  <a:solidFill>
                    <a:schemeClr val="bg1"/>
                  </a:solidFill>
                  <a:latin charset="-79" panose="02010803020104030203" pitchFamily="2" typeface="Aharoni"/>
                  <a:cs charset="-79" panose="02010803020104030203" pitchFamily="2" typeface="Aharoni"/>
                </a:rPr>
                <a:t>«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844449" y="2724636"/>
                <a:ext cx="1290644" cy="27736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79" panose="02010803020104030203" pitchFamily="2" typeface="Aharoni"/>
                    <a:ea charset="-122" panose="02010601030101010101" pitchFamily="2" typeface="LiHei Pro"/>
                    <a:cs charset="-79" panose="02010803020104030203" pitchFamily="2" typeface="Aharoni"/>
                  </a:defRPr>
                </a:lvl1pPr>
              </a:lstStyle>
              <a:p>
                <a:r>
                  <a:rPr altLang="zh-CN" lang="en-US" sz="8800">
                    <a:solidFill>
                      <a:schemeClr val="accent1"/>
                    </a:solidFill>
                  </a:rPr>
                  <a:t>02</a:t>
                </a: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375047" y="1015664"/>
                  <a:ext cx="4297680" cy="6400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altLang="zh-CN" b="1" lang="en-US" sz="3600">
                      <a:solidFill>
                        <a:schemeClr val="bg1"/>
                      </a:solidFill>
                      <a:effectLst/>
                      <a:latin charset="-79" panose="02010803020104030203" pitchFamily="2" typeface="Aharoni"/>
                      <a:ea charset="0" panose="03000500000000000000" pitchFamily="66" typeface="Microsoft Yi Baiti"/>
                      <a:cs charset="-79" panose="02010803020104030203" pitchFamily="2" typeface="Aharoni"/>
                    </a:rPr>
                    <a:t>YOUR TITLE HERE</a:t>
                  </a: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536953" y="1605124"/>
                  <a:ext cx="3053142" cy="408432"/>
                </a:xfrm>
                <a:prstGeom prst="roundRect">
                  <a:avLst>
                    <a:gd fmla="val 6852" name="adj"/>
                  </a:avLst>
                </a:prstGeom>
                <a:noFill/>
                <a:ln>
                  <a:noFill/>
                </a:ln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altLang="zh-CN" lang="en-US" sz="1600">
                      <a:solidFill>
                        <a:schemeClr val="bg1"/>
                      </a:solidFill>
                      <a:latin charset="-34" panose="020b0402040204020203" pitchFamily="34" typeface="Leelawadee UI Semilight"/>
                      <a:ea charset="0" panose="03000500000000000000" pitchFamily="66" typeface="Microsoft Yi Baiti"/>
                      <a:cs charset="-34" panose="020b0402040204020203" pitchFamily="34" typeface="Leelawadee UI Semilight"/>
                    </a:rPr>
                    <a:t>We welcome your play world</a:t>
                  </a:r>
                </a:p>
              </p:txBody>
            </p:sp>
          </p:grpSp>
        </p:grpSp>
      </p:grpSp>
    </p:spTree>
    <p:extLst>
      <p:ext uri="{BB962C8B-B14F-4D97-AF65-F5344CB8AC3E}">
        <p14:creationId val="79401106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0" y="4583168"/>
            <a:ext cx="12192000" cy="2274832"/>
          </a:xfrm>
          <a:prstGeom prst="rect">
            <a:avLst/>
          </a:prstGeom>
          <a:solidFill>
            <a:srgbClr val="252525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230767" y="3009340"/>
            <a:ext cx="3068938" cy="1235946"/>
            <a:chOff x="446220" y="4918940"/>
            <a:chExt cx="3068938" cy="1235946"/>
          </a:xfrm>
        </p:grpSpPr>
        <p:sp>
          <p:nvSpPr>
            <p:cNvPr id="13" name="矩形 12"/>
            <p:cNvSpPr/>
            <p:nvPr/>
          </p:nvSpPr>
          <p:spPr>
            <a:xfrm>
              <a:off x="289844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0767" y="1365057"/>
            <a:ext cx="3068938" cy="1235946"/>
            <a:chOff x="446220" y="4918940"/>
            <a:chExt cx="3068938" cy="1235946"/>
          </a:xfrm>
        </p:grpSpPr>
        <p:sp>
          <p:nvSpPr>
            <p:cNvPr id="28" name="矩形 27"/>
            <p:cNvSpPr/>
            <p:nvPr/>
          </p:nvSpPr>
          <p:spPr>
            <a:xfrm>
              <a:off x="289844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22192" y="279133"/>
            <a:ext cx="4260665" cy="707886"/>
            <a:chOff x="3722192" y="279133"/>
            <a:chExt cx="4260665" cy="707886"/>
          </a:xfrm>
        </p:grpSpPr>
        <p:sp>
          <p:nvSpPr>
            <p:cNvPr id="42" name="文本框 41"/>
            <p:cNvSpPr txBox="1"/>
            <p:nvPr/>
          </p:nvSpPr>
          <p:spPr>
            <a:xfrm>
              <a:off x="3722192" y="279133"/>
              <a:ext cx="4260665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4000">
                  <a:solidFill>
                    <a:srgbClr val="252525"/>
                  </a:solidFill>
                  <a:latin charset="-79" panose="02010803020104030203" pitchFamily="2" typeface="Aharoni"/>
                  <a:ea charset="-122" panose="020b0503020204020204" pitchFamily="34" typeface="Microsoft YaHei UI"/>
                  <a:cs charset="-79" panose="02010803020104030203" pitchFamily="2" typeface="Aharoni"/>
                </a:rPr>
                <a:t>YOUR TITLE HERE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273982" y="987019"/>
              <a:ext cx="115708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54497" y="2699364"/>
            <a:ext cx="5883006" cy="379033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0180" y="3116900"/>
            <a:ext cx="4371640" cy="2752063"/>
          </a:xfrm>
          <a:custGeom>
            <a:gdLst>
              <a:gd fmla="*/ 0 w 4371640" name="connsiteX0"/>
              <a:gd fmla="*/ 0 h 2757598" name="connsiteY0"/>
              <a:gd fmla="*/ 4371640 w 4371640" name="connsiteX1"/>
              <a:gd fmla="*/ 0 h 2757598" name="connsiteY1"/>
              <a:gd fmla="*/ 4371640 w 4371640" name="connsiteX2"/>
              <a:gd fmla="*/ 2757598 h 2757598" name="connsiteY2"/>
              <a:gd fmla="*/ 0 w 4371640" name="connsiteX3"/>
              <a:gd fmla="*/ 2757598 h 275759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757598" w="4371640">
                <a:moveTo>
                  <a:pt x="0" y="0"/>
                </a:moveTo>
                <a:lnTo>
                  <a:pt x="4371640" y="0"/>
                </a:lnTo>
                <a:lnTo>
                  <a:pt x="4371640" y="2757598"/>
                </a:lnTo>
                <a:lnTo>
                  <a:pt x="0" y="2757598"/>
                </a:lnTo>
                <a:close/>
              </a:path>
            </a:pathLst>
          </a:custGeom>
        </p:spPr>
      </p:pic>
      <p:grpSp>
        <p:nvGrpSpPr>
          <p:cNvPr id="68" name="组合 67"/>
          <p:cNvGrpSpPr/>
          <p:nvPr/>
        </p:nvGrpSpPr>
        <p:grpSpPr>
          <a:xfrm>
            <a:off x="8861103" y="1365057"/>
            <a:ext cx="3068938" cy="1235946"/>
            <a:chOff x="446220" y="4918940"/>
            <a:chExt cx="3068938" cy="1235946"/>
          </a:xfrm>
        </p:grpSpPr>
        <p:sp>
          <p:nvSpPr>
            <p:cNvPr id="69" name="矩形 68"/>
            <p:cNvSpPr/>
            <p:nvPr/>
          </p:nvSpPr>
          <p:spPr>
            <a:xfrm>
              <a:off x="289844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861103" y="3009340"/>
            <a:ext cx="3068938" cy="1235946"/>
            <a:chOff x="446220" y="4918940"/>
            <a:chExt cx="3068938" cy="1235946"/>
          </a:xfrm>
        </p:grpSpPr>
        <p:sp>
          <p:nvSpPr>
            <p:cNvPr id="72" name="矩形 71"/>
            <p:cNvSpPr/>
            <p:nvPr/>
          </p:nvSpPr>
          <p:spPr>
            <a:xfrm>
              <a:off x="289844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</p:spTree>
    <p:extLst>
      <p:ext uri="{BB962C8B-B14F-4D97-AF65-F5344CB8AC3E}">
        <p14:creationId val="237938712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7680326" y="0"/>
            <a:ext cx="4511674" cy="6859192"/>
          </a:xfrm>
          <a:custGeom>
            <a:rect b="0" l="0" r="0" t="0"/>
            <a:pathLst>
              <a:path h="9131301" w="54102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8427307" y="997623"/>
            <a:ext cx="3483811" cy="3324119"/>
            <a:chOff x="368019" y="1208432"/>
            <a:chExt cx="3483811" cy="3324119"/>
          </a:xfrm>
        </p:grpSpPr>
        <p:grpSp>
          <p:nvGrpSpPr>
            <p:cNvPr id="29" name="组合 28"/>
            <p:cNvGrpSpPr/>
            <p:nvPr/>
          </p:nvGrpSpPr>
          <p:grpSpPr>
            <a:xfrm>
              <a:off x="368019" y="1208432"/>
              <a:ext cx="3483811" cy="1471605"/>
              <a:chOff x="610276" y="1208432"/>
              <a:chExt cx="3483811" cy="1471605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610276" y="1208432"/>
                <a:ext cx="3483811" cy="13106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/>
                <a:r>
                  <a:rPr altLang="zh-CN" b="1" lang="en-US" sz="4000">
                    <a:solidFill>
                      <a:schemeClr val="bg1"/>
                    </a:solidFill>
                    <a:latin charset="-79" panose="02010803020104030203" pitchFamily="2" typeface="Aharoni"/>
                    <a:ea charset="-122" panose="020b0503020204020204" pitchFamily="34" typeface="Microsoft YaHei UI"/>
                    <a:cs charset="-79" panose="02010803020104030203" pitchFamily="2" typeface="Aharoni"/>
                  </a:rPr>
                  <a:t>YOUR TITLE HERE</a:t>
                </a: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3153299" y="2680037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/>
            <p:cNvSpPr txBox="1"/>
            <p:nvPr/>
          </p:nvSpPr>
          <p:spPr>
            <a:xfrm>
              <a:off x="614427" y="3141596"/>
              <a:ext cx="3218677" cy="1359408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altLang="zh-CN" lang="en-US" sz="1600">
                  <a:solidFill>
                    <a:schemeClr val="bg1"/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forward their valuable opinions or suggestions work, products and services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260942" y="4873241"/>
            <a:ext cx="82445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7200">
                <a:solidFill>
                  <a:schemeClr val="bg1"/>
                </a:solidFill>
                <a:latin charset="-79" panose="02010803020104030203" pitchFamily="2" typeface="Aharoni"/>
                <a:cs charset="-79" panose="02010803020104030203" pitchFamily="2" typeface="Aharoni"/>
              </a:rPr>
              <a:t>«</a:t>
            </a:r>
          </a:p>
        </p:txBody>
      </p:sp>
      <p:sp>
        <p:nvSpPr>
          <p:cNvPr id="35" name="椭圆 34"/>
          <p:cNvSpPr/>
          <p:nvPr/>
        </p:nvSpPr>
        <p:spPr>
          <a:xfrm>
            <a:off x="7439391" y="5083966"/>
            <a:ext cx="631034" cy="631034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>
            <a:off x="9349412" y="5914293"/>
            <a:ext cx="540392" cy="540392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7" name="椭圆 36"/>
          <p:cNvSpPr/>
          <p:nvPr/>
        </p:nvSpPr>
        <p:spPr>
          <a:xfrm>
            <a:off x="10940115" y="5836411"/>
            <a:ext cx="205676" cy="205676"/>
          </a:xfrm>
          <a:prstGeom prst="ellipse">
            <a:avLst/>
          </a:prstGeom>
          <a:solidFill>
            <a:schemeClr val="accent1">
              <a:alpha val="70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456959" y="4663338"/>
            <a:ext cx="3068938" cy="1235946"/>
            <a:chOff x="446220" y="4918940"/>
            <a:chExt cx="3068938" cy="1235946"/>
          </a:xfrm>
        </p:grpSpPr>
        <p:sp>
          <p:nvSpPr>
            <p:cNvPr id="18" name="矩形 17"/>
            <p:cNvSpPr/>
            <p:nvPr/>
          </p:nvSpPr>
          <p:spPr>
            <a:xfrm>
              <a:off x="289844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sp>
        <p:nvSpPr>
          <p:cNvPr id="40" name="Freeform 31"/>
          <p:cNvSpPr/>
          <p:nvPr/>
        </p:nvSpPr>
        <p:spPr bwMode="auto">
          <a:xfrm>
            <a:off x="1639246" y="3793196"/>
            <a:ext cx="704364" cy="632943"/>
          </a:xfrm>
          <a:custGeom>
            <a:gdLst>
              <a:gd fmla="*/ 48 w 286" name="T0"/>
              <a:gd fmla="*/ 0 h 257" name="T1"/>
              <a:gd fmla="*/ 96 w 286" name="T2"/>
              <a:gd fmla="*/ 80 h 257" name="T3"/>
              <a:gd fmla="*/ 64 w 286" name="T4"/>
              <a:gd fmla="*/ 80 h 257" name="T5"/>
              <a:gd fmla="*/ 64 w 286" name="T6"/>
              <a:gd fmla="*/ 177 h 257" name="T7"/>
              <a:gd fmla="*/ 64 w 286" name="T8"/>
              <a:gd fmla="*/ 185 h 257" name="T9"/>
              <a:gd fmla="*/ 68 w 286" name="T10"/>
              <a:gd fmla="*/ 193 h 257" name="T11"/>
              <a:gd fmla="*/ 72 w 286" name="T12"/>
              <a:gd fmla="*/ 199 h 257" name="T13"/>
              <a:gd fmla="*/ 78 w 286" name="T14"/>
              <a:gd fmla="*/ 205 h 257" name="T15"/>
              <a:gd fmla="*/ 86 w 286" name="T16"/>
              <a:gd fmla="*/ 207 h 257" name="T17"/>
              <a:gd fmla="*/ 96 w 286" name="T18"/>
              <a:gd fmla="*/ 209 h 257" name="T19"/>
              <a:gd fmla="*/ 104 w 286" name="T20"/>
              <a:gd fmla="*/ 207 h 257" name="T21"/>
              <a:gd fmla="*/ 112 w 286" name="T22"/>
              <a:gd fmla="*/ 205 h 257" name="T23"/>
              <a:gd fmla="*/ 118 w 286" name="T24"/>
              <a:gd fmla="*/ 199 h 257" name="T25"/>
              <a:gd fmla="*/ 122 w 286" name="T26"/>
              <a:gd fmla="*/ 193 h 257" name="T27"/>
              <a:gd fmla="*/ 126 w 286" name="T28"/>
              <a:gd fmla="*/ 185 h 257" name="T29"/>
              <a:gd fmla="*/ 128 w 286" name="T30"/>
              <a:gd fmla="*/ 177 h 257" name="T31"/>
              <a:gd fmla="*/ 128 w 286" name="T32"/>
              <a:gd fmla="*/ 80 h 257" name="T33"/>
              <a:gd fmla="*/ 132 w 286" name="T34"/>
              <a:gd fmla="*/ 54 h 257" name="T35"/>
              <a:gd fmla="*/ 146 w 286" name="T36"/>
              <a:gd fmla="*/ 34 h 257" name="T37"/>
              <a:gd fmla="*/ 166 w 286" name="T38"/>
              <a:gd fmla="*/ 20 h 257" name="T39"/>
              <a:gd fmla="*/ 190 w 286" name="T40"/>
              <a:gd fmla="*/ 16 h 257" name="T41"/>
              <a:gd fmla="*/ 216 w 286" name="T42"/>
              <a:gd fmla="*/ 20 h 257" name="T43"/>
              <a:gd fmla="*/ 236 w 286" name="T44"/>
              <a:gd fmla="*/ 34 h 257" name="T45"/>
              <a:gd fmla="*/ 250 w 286" name="T46"/>
              <a:gd fmla="*/ 54 h 257" name="T47"/>
              <a:gd fmla="*/ 254 w 286" name="T48"/>
              <a:gd fmla="*/ 80 h 257" name="T49"/>
              <a:gd fmla="*/ 254 w 286" name="T50"/>
              <a:gd fmla="*/ 177 h 257" name="T51"/>
              <a:gd fmla="*/ 286 w 286" name="T52"/>
              <a:gd fmla="*/ 177 h 257" name="T53"/>
              <a:gd fmla="*/ 238 w 286" name="T54"/>
              <a:gd fmla="*/ 257 h 257" name="T55"/>
              <a:gd fmla="*/ 190 w 286" name="T56"/>
              <a:gd fmla="*/ 177 h 257" name="T57"/>
              <a:gd fmla="*/ 222 w 286" name="T58"/>
              <a:gd fmla="*/ 177 h 257" name="T59"/>
              <a:gd fmla="*/ 222 w 286" name="T60"/>
              <a:gd fmla="*/ 80 h 257" name="T61"/>
              <a:gd fmla="*/ 222 w 286" name="T62"/>
              <a:gd fmla="*/ 72 h 257" name="T63"/>
              <a:gd fmla="*/ 218 w 286" name="T64"/>
              <a:gd fmla="*/ 64 h 257" name="T65"/>
              <a:gd fmla="*/ 214 w 286" name="T66"/>
              <a:gd fmla="*/ 58 h 257" name="T67"/>
              <a:gd fmla="*/ 208 w 286" name="T68"/>
              <a:gd fmla="*/ 52 h 257" name="T69"/>
              <a:gd fmla="*/ 200 w 286" name="T70"/>
              <a:gd fmla="*/ 50 h 257" name="T71"/>
              <a:gd fmla="*/ 190 w 286" name="T72"/>
              <a:gd fmla="*/ 48 h 257" name="T73"/>
              <a:gd fmla="*/ 182 w 286" name="T74"/>
              <a:gd fmla="*/ 50 h 257" name="T75"/>
              <a:gd fmla="*/ 174 w 286" name="T76"/>
              <a:gd fmla="*/ 52 h 257" name="T77"/>
              <a:gd fmla="*/ 168 w 286" name="T78"/>
              <a:gd fmla="*/ 58 h 257" name="T79"/>
              <a:gd fmla="*/ 164 w 286" name="T80"/>
              <a:gd fmla="*/ 64 h 257" name="T81"/>
              <a:gd fmla="*/ 160 w 286" name="T82"/>
              <a:gd fmla="*/ 72 h 257" name="T83"/>
              <a:gd fmla="*/ 158 w 286" name="T84"/>
              <a:gd fmla="*/ 80 h 257" name="T85"/>
              <a:gd fmla="*/ 158 w 286" name="T86"/>
              <a:gd fmla="*/ 177 h 257" name="T87"/>
              <a:gd fmla="*/ 154 w 286" name="T88"/>
              <a:gd fmla="*/ 201 h 257" name="T89"/>
              <a:gd fmla="*/ 140 w 286" name="T90"/>
              <a:gd fmla="*/ 221 h 257" name="T91"/>
              <a:gd fmla="*/ 120 w 286" name="T92"/>
              <a:gd fmla="*/ 235 h 257" name="T93"/>
              <a:gd fmla="*/ 96 w 286" name="T94"/>
              <a:gd fmla="*/ 241 h 257" name="T95"/>
              <a:gd fmla="*/ 70 w 286" name="T96"/>
              <a:gd fmla="*/ 235 h 257" name="T97"/>
              <a:gd fmla="*/ 50 w 286" name="T98"/>
              <a:gd fmla="*/ 221 h 257" name="T99"/>
              <a:gd fmla="*/ 36 w 286" name="T100"/>
              <a:gd fmla="*/ 201 h 257" name="T101"/>
              <a:gd fmla="*/ 32 w 286" name="T102"/>
              <a:gd fmla="*/ 177 h 257" name="T103"/>
              <a:gd fmla="*/ 32 w 286" name="T104"/>
              <a:gd fmla="*/ 80 h 257" name="T105"/>
              <a:gd fmla="*/ 0 w 286" name="T106"/>
              <a:gd fmla="*/ 80 h 257" name="T107"/>
              <a:gd fmla="*/ 48 w 286" name="T108"/>
              <a:gd fmla="*/ 0 h 257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57" w="286">
                <a:moveTo>
                  <a:pt x="48" y="0"/>
                </a:moveTo>
                <a:lnTo>
                  <a:pt x="96" y="80"/>
                </a:lnTo>
                <a:lnTo>
                  <a:pt x="64" y="80"/>
                </a:lnTo>
                <a:lnTo>
                  <a:pt x="64" y="177"/>
                </a:lnTo>
                <a:lnTo>
                  <a:pt x="64" y="185"/>
                </a:lnTo>
                <a:lnTo>
                  <a:pt x="68" y="193"/>
                </a:lnTo>
                <a:lnTo>
                  <a:pt x="72" y="199"/>
                </a:lnTo>
                <a:lnTo>
                  <a:pt x="78" y="205"/>
                </a:lnTo>
                <a:lnTo>
                  <a:pt x="86" y="207"/>
                </a:lnTo>
                <a:lnTo>
                  <a:pt x="96" y="209"/>
                </a:lnTo>
                <a:lnTo>
                  <a:pt x="104" y="207"/>
                </a:lnTo>
                <a:lnTo>
                  <a:pt x="112" y="205"/>
                </a:lnTo>
                <a:lnTo>
                  <a:pt x="118" y="199"/>
                </a:lnTo>
                <a:lnTo>
                  <a:pt x="122" y="193"/>
                </a:lnTo>
                <a:lnTo>
                  <a:pt x="126" y="185"/>
                </a:lnTo>
                <a:lnTo>
                  <a:pt x="128" y="177"/>
                </a:lnTo>
                <a:lnTo>
                  <a:pt x="128" y="80"/>
                </a:lnTo>
                <a:lnTo>
                  <a:pt x="132" y="54"/>
                </a:lnTo>
                <a:lnTo>
                  <a:pt x="146" y="34"/>
                </a:lnTo>
                <a:lnTo>
                  <a:pt x="166" y="20"/>
                </a:lnTo>
                <a:lnTo>
                  <a:pt x="190" y="16"/>
                </a:lnTo>
                <a:lnTo>
                  <a:pt x="216" y="20"/>
                </a:lnTo>
                <a:lnTo>
                  <a:pt x="236" y="34"/>
                </a:lnTo>
                <a:lnTo>
                  <a:pt x="250" y="54"/>
                </a:lnTo>
                <a:lnTo>
                  <a:pt x="254" y="80"/>
                </a:lnTo>
                <a:lnTo>
                  <a:pt x="254" y="177"/>
                </a:lnTo>
                <a:lnTo>
                  <a:pt x="286" y="177"/>
                </a:lnTo>
                <a:lnTo>
                  <a:pt x="238" y="257"/>
                </a:lnTo>
                <a:lnTo>
                  <a:pt x="190" y="177"/>
                </a:lnTo>
                <a:lnTo>
                  <a:pt x="222" y="177"/>
                </a:lnTo>
                <a:lnTo>
                  <a:pt x="222" y="80"/>
                </a:lnTo>
                <a:lnTo>
                  <a:pt x="222" y="72"/>
                </a:lnTo>
                <a:lnTo>
                  <a:pt x="218" y="64"/>
                </a:lnTo>
                <a:lnTo>
                  <a:pt x="214" y="58"/>
                </a:lnTo>
                <a:lnTo>
                  <a:pt x="208" y="52"/>
                </a:lnTo>
                <a:lnTo>
                  <a:pt x="200" y="50"/>
                </a:lnTo>
                <a:lnTo>
                  <a:pt x="190" y="48"/>
                </a:lnTo>
                <a:lnTo>
                  <a:pt x="182" y="50"/>
                </a:lnTo>
                <a:lnTo>
                  <a:pt x="174" y="52"/>
                </a:lnTo>
                <a:lnTo>
                  <a:pt x="168" y="58"/>
                </a:lnTo>
                <a:lnTo>
                  <a:pt x="164" y="64"/>
                </a:lnTo>
                <a:lnTo>
                  <a:pt x="160" y="72"/>
                </a:lnTo>
                <a:lnTo>
                  <a:pt x="158" y="80"/>
                </a:lnTo>
                <a:lnTo>
                  <a:pt x="158" y="177"/>
                </a:lnTo>
                <a:lnTo>
                  <a:pt x="154" y="201"/>
                </a:lnTo>
                <a:lnTo>
                  <a:pt x="140" y="221"/>
                </a:lnTo>
                <a:lnTo>
                  <a:pt x="120" y="235"/>
                </a:lnTo>
                <a:lnTo>
                  <a:pt x="96" y="241"/>
                </a:lnTo>
                <a:lnTo>
                  <a:pt x="70" y="235"/>
                </a:lnTo>
                <a:lnTo>
                  <a:pt x="50" y="221"/>
                </a:lnTo>
                <a:lnTo>
                  <a:pt x="36" y="201"/>
                </a:lnTo>
                <a:lnTo>
                  <a:pt x="32" y="177"/>
                </a:lnTo>
                <a:lnTo>
                  <a:pt x="32" y="80"/>
                </a:lnTo>
                <a:lnTo>
                  <a:pt x="0" y="80"/>
                </a:lnTo>
                <a:lnTo>
                  <a:pt x="4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456959" y="1960795"/>
            <a:ext cx="3068938" cy="1235946"/>
            <a:chOff x="446220" y="4918940"/>
            <a:chExt cx="3068938" cy="1235946"/>
          </a:xfrm>
        </p:grpSpPr>
        <p:sp>
          <p:nvSpPr>
            <p:cNvPr id="15" name="矩形 14"/>
            <p:cNvSpPr/>
            <p:nvPr/>
          </p:nvSpPr>
          <p:spPr>
            <a:xfrm>
              <a:off x="289844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sp>
        <p:nvSpPr>
          <p:cNvPr id="41" name="Freeform 35"/>
          <p:cNvSpPr>
            <a:spLocks noEditPoints="1"/>
          </p:cNvSpPr>
          <p:nvPr/>
        </p:nvSpPr>
        <p:spPr bwMode="auto">
          <a:xfrm>
            <a:off x="1651490" y="1122824"/>
            <a:ext cx="679877" cy="681901"/>
          </a:xfrm>
          <a:custGeom>
            <a:gdLst>
              <a:gd fmla="*/ 168 w 336" name="T0"/>
              <a:gd fmla="*/ 112 h 337" name="T1"/>
              <a:gd fmla="*/ 146 w 336" name="T2"/>
              <a:gd fmla="*/ 116 h 337" name="T3"/>
              <a:gd fmla="*/ 128 w 336" name="T4"/>
              <a:gd fmla="*/ 128 h 337" name="T5"/>
              <a:gd fmla="*/ 116 w 336" name="T6"/>
              <a:gd fmla="*/ 146 h 337" name="T7"/>
              <a:gd fmla="*/ 112 w 336" name="T8"/>
              <a:gd fmla="*/ 168 h 337" name="T9"/>
              <a:gd fmla="*/ 116 w 336" name="T10"/>
              <a:gd fmla="*/ 190 h 337" name="T11"/>
              <a:gd fmla="*/ 128 w 336" name="T12"/>
              <a:gd fmla="*/ 208 h 337" name="T13"/>
              <a:gd fmla="*/ 146 w 336" name="T14"/>
              <a:gd fmla="*/ 220 h 337" name="T15"/>
              <a:gd fmla="*/ 168 w 336" name="T16"/>
              <a:gd fmla="*/ 224 h 337" name="T17"/>
              <a:gd fmla="*/ 190 w 336" name="T18"/>
              <a:gd fmla="*/ 220 h 337" name="T19"/>
              <a:gd fmla="*/ 208 w 336" name="T20"/>
              <a:gd fmla="*/ 208 h 337" name="T21"/>
              <a:gd fmla="*/ 220 w 336" name="T22"/>
              <a:gd fmla="*/ 190 h 337" name="T23"/>
              <a:gd fmla="*/ 224 w 336" name="T24"/>
              <a:gd fmla="*/ 168 h 337" name="T25"/>
              <a:gd fmla="*/ 220 w 336" name="T26"/>
              <a:gd fmla="*/ 146 h 337" name="T27"/>
              <a:gd fmla="*/ 208 w 336" name="T28"/>
              <a:gd fmla="*/ 128 h 337" name="T29"/>
              <a:gd fmla="*/ 190 w 336" name="T30"/>
              <a:gd fmla="*/ 116 h 337" name="T31"/>
              <a:gd fmla="*/ 168 w 336" name="T32"/>
              <a:gd fmla="*/ 112 h 337" name="T33"/>
              <a:gd fmla="*/ 144 w 336" name="T34"/>
              <a:gd fmla="*/ 0 h 337" name="T35"/>
              <a:gd fmla="*/ 192 w 336" name="T36"/>
              <a:gd fmla="*/ 0 h 337" name="T37"/>
              <a:gd fmla="*/ 208 w 336" name="T38"/>
              <a:gd fmla="*/ 56 h 337" name="T39"/>
              <a:gd fmla="*/ 220 w 336" name="T40"/>
              <a:gd fmla="*/ 60 h 337" name="T41"/>
              <a:gd fmla="*/ 270 w 336" name="T42"/>
              <a:gd fmla="*/ 32 h 337" name="T43"/>
              <a:gd fmla="*/ 304 w 336" name="T44"/>
              <a:gd fmla="*/ 66 h 337" name="T45"/>
              <a:gd fmla="*/ 276 w 336" name="T46"/>
              <a:gd fmla="*/ 116 h 337" name="T47"/>
              <a:gd fmla="*/ 282 w 336" name="T48"/>
              <a:gd fmla="*/ 128 h 337" name="T49"/>
              <a:gd fmla="*/ 336 w 336" name="T50"/>
              <a:gd fmla="*/ 144 h 337" name="T51"/>
              <a:gd fmla="*/ 336 w 336" name="T52"/>
              <a:gd fmla="*/ 192 h 337" name="T53"/>
              <a:gd fmla="*/ 282 w 336" name="T54"/>
              <a:gd fmla="*/ 208 h 337" name="T55"/>
              <a:gd fmla="*/ 276 w 336" name="T56"/>
              <a:gd fmla="*/ 220 h 337" name="T57"/>
              <a:gd fmla="*/ 304 w 336" name="T58"/>
              <a:gd fmla="*/ 270 h 337" name="T59"/>
              <a:gd fmla="*/ 270 w 336" name="T60"/>
              <a:gd fmla="*/ 305 h 337" name="T61"/>
              <a:gd fmla="*/ 220 w 336" name="T62"/>
              <a:gd fmla="*/ 276 h 337" name="T63"/>
              <a:gd fmla="*/ 208 w 336" name="T64"/>
              <a:gd fmla="*/ 282 h 337" name="T65"/>
              <a:gd fmla="*/ 192 w 336" name="T66"/>
              <a:gd fmla="*/ 337 h 337" name="T67"/>
              <a:gd fmla="*/ 144 w 336" name="T68"/>
              <a:gd fmla="*/ 337 h 337" name="T69"/>
              <a:gd fmla="*/ 128 w 336" name="T70"/>
              <a:gd fmla="*/ 282 h 337" name="T71"/>
              <a:gd fmla="*/ 116 w 336" name="T72"/>
              <a:gd fmla="*/ 276 h 337" name="T73"/>
              <a:gd fmla="*/ 66 w 336" name="T74"/>
              <a:gd fmla="*/ 305 h 337" name="T75"/>
              <a:gd fmla="*/ 32 w 336" name="T76"/>
              <a:gd fmla="*/ 270 h 337" name="T77"/>
              <a:gd fmla="*/ 60 w 336" name="T78"/>
              <a:gd fmla="*/ 220 h 337" name="T79"/>
              <a:gd fmla="*/ 54 w 336" name="T80"/>
              <a:gd fmla="*/ 208 h 337" name="T81"/>
              <a:gd fmla="*/ 0 w 336" name="T82"/>
              <a:gd fmla="*/ 192 h 337" name="T83"/>
              <a:gd fmla="*/ 0 w 336" name="T84"/>
              <a:gd fmla="*/ 144 h 337" name="T85"/>
              <a:gd fmla="*/ 54 w 336" name="T86"/>
              <a:gd fmla="*/ 128 h 337" name="T87"/>
              <a:gd fmla="*/ 60 w 336" name="T88"/>
              <a:gd fmla="*/ 116 h 337" name="T89"/>
              <a:gd fmla="*/ 32 w 336" name="T90"/>
              <a:gd fmla="*/ 66 h 337" name="T91"/>
              <a:gd fmla="*/ 66 w 336" name="T92"/>
              <a:gd fmla="*/ 32 h 337" name="T93"/>
              <a:gd fmla="*/ 116 w 336" name="T94"/>
              <a:gd fmla="*/ 60 h 337" name="T95"/>
              <a:gd fmla="*/ 128 w 336" name="T96"/>
              <a:gd fmla="*/ 56 h 337" name="T97"/>
              <a:gd fmla="*/ 144 w 336" name="T98"/>
              <a:gd fmla="*/ 0 h 337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337" w="336">
                <a:moveTo>
                  <a:pt x="168" y="112"/>
                </a:moveTo>
                <a:lnTo>
                  <a:pt x="146" y="116"/>
                </a:lnTo>
                <a:lnTo>
                  <a:pt x="128" y="128"/>
                </a:lnTo>
                <a:lnTo>
                  <a:pt x="116" y="146"/>
                </a:lnTo>
                <a:lnTo>
                  <a:pt x="112" y="168"/>
                </a:lnTo>
                <a:lnTo>
                  <a:pt x="116" y="190"/>
                </a:lnTo>
                <a:lnTo>
                  <a:pt x="128" y="208"/>
                </a:lnTo>
                <a:lnTo>
                  <a:pt x="146" y="220"/>
                </a:lnTo>
                <a:lnTo>
                  <a:pt x="168" y="224"/>
                </a:lnTo>
                <a:lnTo>
                  <a:pt x="190" y="220"/>
                </a:lnTo>
                <a:lnTo>
                  <a:pt x="208" y="208"/>
                </a:lnTo>
                <a:lnTo>
                  <a:pt x="220" y="190"/>
                </a:lnTo>
                <a:lnTo>
                  <a:pt x="224" y="168"/>
                </a:lnTo>
                <a:lnTo>
                  <a:pt x="220" y="146"/>
                </a:lnTo>
                <a:lnTo>
                  <a:pt x="208" y="128"/>
                </a:lnTo>
                <a:lnTo>
                  <a:pt x="190" y="116"/>
                </a:lnTo>
                <a:lnTo>
                  <a:pt x="168" y="112"/>
                </a:lnTo>
                <a:close/>
                <a:moveTo>
                  <a:pt x="144" y="0"/>
                </a:moveTo>
                <a:lnTo>
                  <a:pt x="192" y="0"/>
                </a:lnTo>
                <a:lnTo>
                  <a:pt x="208" y="56"/>
                </a:lnTo>
                <a:lnTo>
                  <a:pt x="220" y="60"/>
                </a:lnTo>
                <a:lnTo>
                  <a:pt x="270" y="32"/>
                </a:lnTo>
                <a:lnTo>
                  <a:pt x="304" y="66"/>
                </a:lnTo>
                <a:lnTo>
                  <a:pt x="276" y="116"/>
                </a:lnTo>
                <a:lnTo>
                  <a:pt x="282" y="128"/>
                </a:lnTo>
                <a:lnTo>
                  <a:pt x="336" y="144"/>
                </a:lnTo>
                <a:lnTo>
                  <a:pt x="336" y="192"/>
                </a:lnTo>
                <a:lnTo>
                  <a:pt x="282" y="208"/>
                </a:lnTo>
                <a:lnTo>
                  <a:pt x="276" y="220"/>
                </a:lnTo>
                <a:lnTo>
                  <a:pt x="304" y="270"/>
                </a:lnTo>
                <a:lnTo>
                  <a:pt x="270" y="305"/>
                </a:lnTo>
                <a:lnTo>
                  <a:pt x="220" y="276"/>
                </a:lnTo>
                <a:lnTo>
                  <a:pt x="208" y="282"/>
                </a:lnTo>
                <a:lnTo>
                  <a:pt x="192" y="337"/>
                </a:lnTo>
                <a:lnTo>
                  <a:pt x="144" y="337"/>
                </a:lnTo>
                <a:lnTo>
                  <a:pt x="128" y="282"/>
                </a:lnTo>
                <a:lnTo>
                  <a:pt x="116" y="276"/>
                </a:lnTo>
                <a:lnTo>
                  <a:pt x="66" y="305"/>
                </a:lnTo>
                <a:lnTo>
                  <a:pt x="32" y="270"/>
                </a:lnTo>
                <a:lnTo>
                  <a:pt x="60" y="220"/>
                </a:lnTo>
                <a:lnTo>
                  <a:pt x="54" y="208"/>
                </a:lnTo>
                <a:lnTo>
                  <a:pt x="0" y="192"/>
                </a:lnTo>
                <a:lnTo>
                  <a:pt x="0" y="144"/>
                </a:lnTo>
                <a:lnTo>
                  <a:pt x="54" y="128"/>
                </a:lnTo>
                <a:lnTo>
                  <a:pt x="60" y="116"/>
                </a:lnTo>
                <a:lnTo>
                  <a:pt x="32" y="66"/>
                </a:lnTo>
                <a:lnTo>
                  <a:pt x="66" y="32"/>
                </a:lnTo>
                <a:lnTo>
                  <a:pt x="116" y="60"/>
                </a:lnTo>
                <a:lnTo>
                  <a:pt x="128" y="56"/>
                </a:lnTo>
                <a:lnTo>
                  <a:pt x="144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4012223" y="4655273"/>
            <a:ext cx="3068938" cy="1235946"/>
            <a:chOff x="446220" y="4918940"/>
            <a:chExt cx="3068938" cy="1235946"/>
          </a:xfrm>
        </p:grpSpPr>
        <p:sp>
          <p:nvSpPr>
            <p:cNvPr id="21" name="矩形 20"/>
            <p:cNvSpPr/>
            <p:nvPr/>
          </p:nvSpPr>
          <p:spPr>
            <a:xfrm>
              <a:off x="289843" y="4918939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60778" y="5394040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5222530" y="3785505"/>
            <a:ext cx="648324" cy="648324"/>
          </a:xfrm>
          <a:custGeom>
            <a:gdLst>
              <a:gd fmla="*/ 257 w 353" name="T0"/>
              <a:gd fmla="*/ 96 h 353" name="T1"/>
              <a:gd fmla="*/ 273 w 353" name="T2"/>
              <a:gd fmla="*/ 112 h 353" name="T3"/>
              <a:gd fmla="*/ 136 w 353" name="T4"/>
              <a:gd fmla="*/ 249 h 353" name="T5"/>
              <a:gd fmla="*/ 72 w 353" name="T6"/>
              <a:gd fmla="*/ 184 h 353" name="T7"/>
              <a:gd fmla="*/ 88 w 353" name="T8"/>
              <a:gd fmla="*/ 168 h 353" name="T9"/>
              <a:gd fmla="*/ 136 w 353" name="T10"/>
              <a:gd fmla="*/ 217 h 353" name="T11"/>
              <a:gd fmla="*/ 257 w 353" name="T12"/>
              <a:gd fmla="*/ 96 h 353" name="T13"/>
              <a:gd fmla="*/ 176 w 353" name="T14"/>
              <a:gd fmla="*/ 16 h 353" name="T15"/>
              <a:gd fmla="*/ 134 w 353" name="T16"/>
              <a:gd fmla="*/ 22 h 353" name="T17"/>
              <a:gd fmla="*/ 96 w 353" name="T18"/>
              <a:gd fmla="*/ 38 h 353" name="T19"/>
              <a:gd fmla="*/ 64 w 353" name="T20"/>
              <a:gd fmla="*/ 62 h 353" name="T21"/>
              <a:gd fmla="*/ 38 w 353" name="T22"/>
              <a:gd fmla="*/ 96 h 353" name="T23"/>
              <a:gd fmla="*/ 22 w 353" name="T24"/>
              <a:gd fmla="*/ 134 h 353" name="T25"/>
              <a:gd fmla="*/ 16 w 353" name="T26"/>
              <a:gd fmla="*/ 176 h 353" name="T27"/>
              <a:gd fmla="*/ 22 w 353" name="T28"/>
              <a:gd fmla="*/ 219 h 353" name="T29"/>
              <a:gd fmla="*/ 38 w 353" name="T30"/>
              <a:gd fmla="*/ 257 h 353" name="T31"/>
              <a:gd fmla="*/ 64 w 353" name="T32"/>
              <a:gd fmla="*/ 289 h 353" name="T33"/>
              <a:gd fmla="*/ 96 w 353" name="T34"/>
              <a:gd fmla="*/ 315 h 353" name="T35"/>
              <a:gd fmla="*/ 134 w 353" name="T36"/>
              <a:gd fmla="*/ 331 h 353" name="T37"/>
              <a:gd fmla="*/ 176 w 353" name="T38"/>
              <a:gd fmla="*/ 337 h 353" name="T39"/>
              <a:gd fmla="*/ 218 w 353" name="T40"/>
              <a:gd fmla="*/ 331 h 353" name="T41"/>
              <a:gd fmla="*/ 259 w 353" name="T42"/>
              <a:gd fmla="*/ 315 h 353" name="T43"/>
              <a:gd fmla="*/ 291 w 353" name="T44"/>
              <a:gd fmla="*/ 289 h 353" name="T45"/>
              <a:gd fmla="*/ 315 w 353" name="T46"/>
              <a:gd fmla="*/ 257 h 353" name="T47"/>
              <a:gd fmla="*/ 331 w 353" name="T48"/>
              <a:gd fmla="*/ 219 h 353" name="T49"/>
              <a:gd fmla="*/ 337 w 353" name="T50"/>
              <a:gd fmla="*/ 176 h 353" name="T51"/>
              <a:gd fmla="*/ 331 w 353" name="T52"/>
              <a:gd fmla="*/ 134 h 353" name="T53"/>
              <a:gd fmla="*/ 315 w 353" name="T54"/>
              <a:gd fmla="*/ 96 h 353" name="T55"/>
              <a:gd fmla="*/ 291 w 353" name="T56"/>
              <a:gd fmla="*/ 62 h 353" name="T57"/>
              <a:gd fmla="*/ 259 w 353" name="T58"/>
              <a:gd fmla="*/ 38 h 353" name="T59"/>
              <a:gd fmla="*/ 218 w 353" name="T60"/>
              <a:gd fmla="*/ 22 h 353" name="T61"/>
              <a:gd fmla="*/ 176 w 353" name="T62"/>
              <a:gd fmla="*/ 16 h 353" name="T63"/>
              <a:gd fmla="*/ 176 w 353" name="T64"/>
              <a:gd fmla="*/ 0 h 353" name="T65"/>
              <a:gd fmla="*/ 216 w 353" name="T66"/>
              <a:gd fmla="*/ 4 h 353" name="T67"/>
              <a:gd fmla="*/ 255 w 353" name="T68"/>
              <a:gd fmla="*/ 18 h 353" name="T69"/>
              <a:gd fmla="*/ 287 w 353" name="T70"/>
              <a:gd fmla="*/ 38 h 353" name="T71"/>
              <a:gd fmla="*/ 315 w 353" name="T72"/>
              <a:gd fmla="*/ 66 h 353" name="T73"/>
              <a:gd fmla="*/ 335 w 353" name="T74"/>
              <a:gd fmla="*/ 98 h 353" name="T75"/>
              <a:gd fmla="*/ 349 w 353" name="T76"/>
              <a:gd fmla="*/ 136 h 353" name="T77"/>
              <a:gd fmla="*/ 353 w 353" name="T78"/>
              <a:gd fmla="*/ 176 h 353" name="T79"/>
              <a:gd fmla="*/ 349 w 353" name="T80"/>
              <a:gd fmla="*/ 217 h 353" name="T81"/>
              <a:gd fmla="*/ 335 w 353" name="T82"/>
              <a:gd fmla="*/ 255 h 353" name="T83"/>
              <a:gd fmla="*/ 315 w 353" name="T84"/>
              <a:gd fmla="*/ 287 h 353" name="T85"/>
              <a:gd fmla="*/ 287 w 353" name="T86"/>
              <a:gd fmla="*/ 313 h 353" name="T87"/>
              <a:gd fmla="*/ 255 w 353" name="T88"/>
              <a:gd fmla="*/ 335 h 353" name="T89"/>
              <a:gd fmla="*/ 216 w 353" name="T90"/>
              <a:gd fmla="*/ 347 h 353" name="T91"/>
              <a:gd fmla="*/ 176 w 353" name="T92"/>
              <a:gd fmla="*/ 353 h 353" name="T93"/>
              <a:gd fmla="*/ 136 w 353" name="T94"/>
              <a:gd fmla="*/ 347 h 353" name="T95"/>
              <a:gd fmla="*/ 100 w 353" name="T96"/>
              <a:gd fmla="*/ 335 h 353" name="T97"/>
              <a:gd fmla="*/ 66 w 353" name="T98"/>
              <a:gd fmla="*/ 313 h 353" name="T99"/>
              <a:gd fmla="*/ 40 w 353" name="T100"/>
              <a:gd fmla="*/ 287 h 353" name="T101"/>
              <a:gd fmla="*/ 18 w 353" name="T102"/>
              <a:gd fmla="*/ 255 h 353" name="T103"/>
              <a:gd fmla="*/ 6 w 353" name="T104"/>
              <a:gd fmla="*/ 217 h 353" name="T105"/>
              <a:gd fmla="*/ 0 w 353" name="T106"/>
              <a:gd fmla="*/ 176 h 353" name="T107"/>
              <a:gd fmla="*/ 6 w 353" name="T108"/>
              <a:gd fmla="*/ 136 h 353" name="T109"/>
              <a:gd fmla="*/ 18 w 353" name="T110"/>
              <a:gd fmla="*/ 98 h 353" name="T111"/>
              <a:gd fmla="*/ 40 w 353" name="T112"/>
              <a:gd fmla="*/ 66 h 353" name="T113"/>
              <a:gd fmla="*/ 66 w 353" name="T114"/>
              <a:gd fmla="*/ 38 h 353" name="T115"/>
              <a:gd fmla="*/ 100 w 353" name="T116"/>
              <a:gd fmla="*/ 18 h 353" name="T117"/>
              <a:gd fmla="*/ 136 w 353" name="T118"/>
              <a:gd fmla="*/ 4 h 353" name="T119"/>
              <a:gd fmla="*/ 176 w 353" name="T120"/>
              <a:gd fmla="*/ 0 h 35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53" w="353">
                <a:moveTo>
                  <a:pt x="257" y="96"/>
                </a:moveTo>
                <a:lnTo>
                  <a:pt x="273" y="112"/>
                </a:lnTo>
                <a:lnTo>
                  <a:pt x="136" y="249"/>
                </a:lnTo>
                <a:lnTo>
                  <a:pt x="72" y="184"/>
                </a:lnTo>
                <a:lnTo>
                  <a:pt x="88" y="168"/>
                </a:lnTo>
                <a:lnTo>
                  <a:pt x="136" y="217"/>
                </a:lnTo>
                <a:lnTo>
                  <a:pt x="257" y="96"/>
                </a:lnTo>
                <a:close/>
                <a:moveTo>
                  <a:pt x="176" y="16"/>
                </a:moveTo>
                <a:lnTo>
                  <a:pt x="134" y="22"/>
                </a:lnTo>
                <a:lnTo>
                  <a:pt x="96" y="38"/>
                </a:lnTo>
                <a:lnTo>
                  <a:pt x="64" y="62"/>
                </a:lnTo>
                <a:lnTo>
                  <a:pt x="38" y="96"/>
                </a:lnTo>
                <a:lnTo>
                  <a:pt x="22" y="134"/>
                </a:lnTo>
                <a:lnTo>
                  <a:pt x="16" y="176"/>
                </a:lnTo>
                <a:lnTo>
                  <a:pt x="22" y="219"/>
                </a:lnTo>
                <a:lnTo>
                  <a:pt x="38" y="257"/>
                </a:lnTo>
                <a:lnTo>
                  <a:pt x="64" y="289"/>
                </a:lnTo>
                <a:lnTo>
                  <a:pt x="96" y="315"/>
                </a:lnTo>
                <a:lnTo>
                  <a:pt x="134" y="331"/>
                </a:lnTo>
                <a:lnTo>
                  <a:pt x="176" y="337"/>
                </a:lnTo>
                <a:lnTo>
                  <a:pt x="218" y="331"/>
                </a:lnTo>
                <a:lnTo>
                  <a:pt x="259" y="315"/>
                </a:lnTo>
                <a:lnTo>
                  <a:pt x="291" y="289"/>
                </a:lnTo>
                <a:lnTo>
                  <a:pt x="315" y="257"/>
                </a:lnTo>
                <a:lnTo>
                  <a:pt x="331" y="219"/>
                </a:lnTo>
                <a:lnTo>
                  <a:pt x="337" y="176"/>
                </a:lnTo>
                <a:lnTo>
                  <a:pt x="331" y="134"/>
                </a:lnTo>
                <a:lnTo>
                  <a:pt x="315" y="96"/>
                </a:lnTo>
                <a:lnTo>
                  <a:pt x="291" y="62"/>
                </a:lnTo>
                <a:lnTo>
                  <a:pt x="259" y="38"/>
                </a:lnTo>
                <a:lnTo>
                  <a:pt x="218" y="22"/>
                </a:lnTo>
                <a:lnTo>
                  <a:pt x="176" y="16"/>
                </a:lnTo>
                <a:close/>
                <a:moveTo>
                  <a:pt x="176" y="0"/>
                </a:moveTo>
                <a:lnTo>
                  <a:pt x="216" y="4"/>
                </a:lnTo>
                <a:lnTo>
                  <a:pt x="255" y="18"/>
                </a:lnTo>
                <a:lnTo>
                  <a:pt x="287" y="38"/>
                </a:lnTo>
                <a:lnTo>
                  <a:pt x="315" y="66"/>
                </a:lnTo>
                <a:lnTo>
                  <a:pt x="335" y="98"/>
                </a:lnTo>
                <a:lnTo>
                  <a:pt x="349" y="136"/>
                </a:lnTo>
                <a:lnTo>
                  <a:pt x="353" y="176"/>
                </a:lnTo>
                <a:lnTo>
                  <a:pt x="349" y="217"/>
                </a:lnTo>
                <a:lnTo>
                  <a:pt x="335" y="255"/>
                </a:lnTo>
                <a:lnTo>
                  <a:pt x="315" y="287"/>
                </a:lnTo>
                <a:lnTo>
                  <a:pt x="287" y="313"/>
                </a:lnTo>
                <a:lnTo>
                  <a:pt x="255" y="335"/>
                </a:lnTo>
                <a:lnTo>
                  <a:pt x="216" y="347"/>
                </a:lnTo>
                <a:lnTo>
                  <a:pt x="176" y="353"/>
                </a:lnTo>
                <a:lnTo>
                  <a:pt x="136" y="347"/>
                </a:lnTo>
                <a:lnTo>
                  <a:pt x="100" y="335"/>
                </a:lnTo>
                <a:lnTo>
                  <a:pt x="66" y="313"/>
                </a:lnTo>
                <a:lnTo>
                  <a:pt x="40" y="287"/>
                </a:lnTo>
                <a:lnTo>
                  <a:pt x="18" y="255"/>
                </a:lnTo>
                <a:lnTo>
                  <a:pt x="6" y="217"/>
                </a:lnTo>
                <a:lnTo>
                  <a:pt x="0" y="176"/>
                </a:lnTo>
                <a:lnTo>
                  <a:pt x="6" y="136"/>
                </a:lnTo>
                <a:lnTo>
                  <a:pt x="18" y="98"/>
                </a:lnTo>
                <a:lnTo>
                  <a:pt x="40" y="66"/>
                </a:lnTo>
                <a:lnTo>
                  <a:pt x="66" y="38"/>
                </a:lnTo>
                <a:lnTo>
                  <a:pt x="100" y="18"/>
                </a:lnTo>
                <a:lnTo>
                  <a:pt x="136" y="4"/>
                </a:lnTo>
                <a:lnTo>
                  <a:pt x="176" y="0"/>
                </a:lnTo>
                <a:close/>
              </a:path>
            </a:pathLst>
          </a:custGeom>
          <a:solidFill>
            <a:srgbClr val="3A3A3A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4012223" y="1954373"/>
            <a:ext cx="3068938" cy="1235946"/>
            <a:chOff x="446220" y="4918940"/>
            <a:chExt cx="3068938" cy="1235946"/>
          </a:xfrm>
        </p:grpSpPr>
        <p:sp>
          <p:nvSpPr>
            <p:cNvPr id="24" name="矩形 23"/>
            <p:cNvSpPr/>
            <p:nvPr/>
          </p:nvSpPr>
          <p:spPr>
            <a:xfrm>
              <a:off x="289843" y="4918940"/>
              <a:ext cx="3381692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252525"/>
                  </a:solidFill>
                  <a:effectLst/>
                  <a:latin charset="-79" panose="02010803020104030203" pitchFamily="2" typeface="Aharoni"/>
                  <a:ea charset="0" panose="03000500000000000000" pitchFamily="66" typeface="Microsoft Yi Baiti"/>
                  <a:cs charset="-79" panose="02010803020104030203" pitchFamily="2" typeface="Aharoni"/>
                </a:rPr>
                <a:t>YOUR TITLE HERE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60778" y="5394041"/>
              <a:ext cx="3038399" cy="725424"/>
            </a:xfrm>
            <a:prstGeom prst="roundRect">
              <a:avLst>
                <a:gd fmla="val 6852" name="adj"/>
              </a:avLst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34" panose="020b0402040204020203" pitchFamily="34" typeface="Leelawadee UI Semilight"/>
                  <a:ea charset="0" panose="03000500000000000000" pitchFamily="66" typeface="Microsoft Yi Baiti"/>
                  <a:cs charset="-34" panose="020b0402040204020203" pitchFamily="34" typeface="Leelawadee UI Semilight"/>
                </a:rPr>
                <a:t>We welcome your play world network of sites put f</a:t>
              </a:r>
            </a:p>
          </p:txBody>
        </p:sp>
      </p:grpSp>
      <p:sp>
        <p:nvSpPr>
          <p:cNvPr id="43" name="Freeform 48"/>
          <p:cNvSpPr>
            <a:spLocks noEditPoints="1"/>
          </p:cNvSpPr>
          <p:nvPr/>
        </p:nvSpPr>
        <p:spPr bwMode="auto">
          <a:xfrm>
            <a:off x="5210167" y="1127249"/>
            <a:ext cx="673050" cy="673050"/>
          </a:xfrm>
          <a:custGeom>
            <a:gdLst>
              <a:gd fmla="*/ 203 w 385" name="T0"/>
              <a:gd fmla="*/ 166 h 385" name="T1"/>
              <a:gd fmla="*/ 211 w 385" name="T2"/>
              <a:gd fmla="*/ 170 h 385" name="T3"/>
              <a:gd fmla="*/ 213 w 385" name="T4"/>
              <a:gd fmla="*/ 172 h 385" name="T5"/>
              <a:gd fmla="*/ 219 w 385" name="T6"/>
              <a:gd fmla="*/ 184 h 385" name="T7"/>
              <a:gd fmla="*/ 219 w 385" name="T8"/>
              <a:gd fmla="*/ 200 h 385" name="T9"/>
              <a:gd fmla="*/ 209 w 385" name="T10"/>
              <a:gd fmla="*/ 214 h 385" name="T11"/>
              <a:gd fmla="*/ 193 w 385" name="T12"/>
              <a:gd fmla="*/ 220 h 385" name="T13"/>
              <a:gd fmla="*/ 178 w 385" name="T14"/>
              <a:gd fmla="*/ 216 h 385" name="T15"/>
              <a:gd fmla="*/ 172 w 385" name="T16"/>
              <a:gd fmla="*/ 212 h 385" name="T17"/>
              <a:gd fmla="*/ 168 w 385" name="T18"/>
              <a:gd fmla="*/ 206 h 385" name="T19"/>
              <a:gd fmla="*/ 104 w 385" name="T20"/>
              <a:gd fmla="*/ 104 h 385" name="T21"/>
              <a:gd fmla="*/ 201 w 385" name="T22"/>
              <a:gd fmla="*/ 0 h 385" name="T23"/>
              <a:gd fmla="*/ 243 w 385" name="T24"/>
              <a:gd fmla="*/ 6 h 385" name="T25"/>
              <a:gd fmla="*/ 315 w 385" name="T26"/>
              <a:gd fmla="*/ 46 h 385" name="T27"/>
              <a:gd fmla="*/ 365 w 385" name="T28"/>
              <a:gd fmla="*/ 110 h 385" name="T29"/>
              <a:gd fmla="*/ 385 w 385" name="T30"/>
              <a:gd fmla="*/ 192 h 385" name="T31"/>
              <a:gd fmla="*/ 365 w 385" name="T32"/>
              <a:gd fmla="*/ 276 h 385" name="T33"/>
              <a:gd fmla="*/ 313 w 385" name="T34"/>
              <a:gd fmla="*/ 343 h 385" name="T35"/>
              <a:gd fmla="*/ 237 w 385" name="T36"/>
              <a:gd fmla="*/ 379 h 385" name="T37"/>
              <a:gd fmla="*/ 148 w 385" name="T38"/>
              <a:gd fmla="*/ 379 h 385" name="T39"/>
              <a:gd fmla="*/ 72 w 385" name="T40"/>
              <a:gd fmla="*/ 343 h 385" name="T41"/>
              <a:gd fmla="*/ 20 w 385" name="T42"/>
              <a:gd fmla="*/ 276 h 385" name="T43"/>
              <a:gd fmla="*/ 0 w 385" name="T44"/>
              <a:gd fmla="*/ 192 h 385" name="T45"/>
              <a:gd fmla="*/ 16 w 385" name="T46"/>
              <a:gd fmla="*/ 116 h 385" name="T47"/>
              <a:gd fmla="*/ 58 w 385" name="T48"/>
              <a:gd fmla="*/ 54 h 385" name="T49"/>
              <a:gd fmla="*/ 46 w 385" name="T50"/>
              <a:gd fmla="*/ 94 h 385" name="T51"/>
              <a:gd fmla="*/ 20 w 385" name="T52"/>
              <a:gd fmla="*/ 156 h 385" name="T53"/>
              <a:gd fmla="*/ 20 w 385" name="T54"/>
              <a:gd fmla="*/ 232 h 385" name="T55"/>
              <a:gd fmla="*/ 54 w 385" name="T56"/>
              <a:gd fmla="*/ 302 h 385" name="T57"/>
              <a:gd fmla="*/ 114 w 385" name="T58"/>
              <a:gd fmla="*/ 351 h 385" name="T59"/>
              <a:gd fmla="*/ 193 w 385" name="T60"/>
              <a:gd fmla="*/ 369 h 385" name="T61"/>
              <a:gd fmla="*/ 269 w 385" name="T62"/>
              <a:gd fmla="*/ 351 h 385" name="T63"/>
              <a:gd fmla="*/ 329 w 385" name="T64"/>
              <a:gd fmla="*/ 302 h 385" name="T65"/>
              <a:gd fmla="*/ 363 w 385" name="T66"/>
              <a:gd fmla="*/ 232 h 385" name="T67"/>
              <a:gd fmla="*/ 363 w 385" name="T68"/>
              <a:gd fmla="*/ 146 h 385" name="T69"/>
              <a:gd fmla="*/ 319 w 385" name="T70"/>
              <a:gd fmla="*/ 70 h 385" name="T71"/>
              <a:gd fmla="*/ 245 w 385" name="T72"/>
              <a:gd fmla="*/ 24 h 385" name="T73"/>
              <a:gd fmla="*/ 201 w 385" name="T74"/>
              <a:gd fmla="*/ 88 h 385" name="T75"/>
              <a:gd fmla="*/ 185 w 385" name="T76"/>
              <a:gd fmla="*/ 0 h 385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385" w="385">
                <a:moveTo>
                  <a:pt x="104" y="104"/>
                </a:moveTo>
                <a:lnTo>
                  <a:pt x="203" y="166"/>
                </a:lnTo>
                <a:lnTo>
                  <a:pt x="207" y="168"/>
                </a:lnTo>
                <a:lnTo>
                  <a:pt x="211" y="170"/>
                </a:lnTo>
                <a:lnTo>
                  <a:pt x="213" y="172"/>
                </a:lnTo>
                <a:lnTo>
                  <a:pt x="213" y="172"/>
                </a:lnTo>
                <a:lnTo>
                  <a:pt x="217" y="178"/>
                </a:lnTo>
                <a:lnTo>
                  <a:pt x="219" y="184"/>
                </a:lnTo>
                <a:lnTo>
                  <a:pt x="221" y="192"/>
                </a:lnTo>
                <a:lnTo>
                  <a:pt x="219" y="200"/>
                </a:lnTo>
                <a:lnTo>
                  <a:pt x="215" y="208"/>
                </a:lnTo>
                <a:lnTo>
                  <a:pt x="209" y="214"/>
                </a:lnTo>
                <a:lnTo>
                  <a:pt x="201" y="218"/>
                </a:lnTo>
                <a:lnTo>
                  <a:pt x="193" y="220"/>
                </a:lnTo>
                <a:lnTo>
                  <a:pt x="185" y="220"/>
                </a:lnTo>
                <a:lnTo>
                  <a:pt x="178" y="216"/>
                </a:lnTo>
                <a:lnTo>
                  <a:pt x="172" y="212"/>
                </a:lnTo>
                <a:lnTo>
                  <a:pt x="172" y="212"/>
                </a:lnTo>
                <a:lnTo>
                  <a:pt x="170" y="210"/>
                </a:lnTo>
                <a:lnTo>
                  <a:pt x="168" y="206"/>
                </a:lnTo>
                <a:lnTo>
                  <a:pt x="166" y="202"/>
                </a:lnTo>
                <a:lnTo>
                  <a:pt x="104" y="104"/>
                </a:lnTo>
                <a:close/>
                <a:moveTo>
                  <a:pt x="185" y="0"/>
                </a:moveTo>
                <a:lnTo>
                  <a:pt x="201" y="0"/>
                </a:lnTo>
                <a:lnTo>
                  <a:pt x="201" y="0"/>
                </a:lnTo>
                <a:lnTo>
                  <a:pt x="243" y="6"/>
                </a:lnTo>
                <a:lnTo>
                  <a:pt x="281" y="22"/>
                </a:lnTo>
                <a:lnTo>
                  <a:pt x="315" y="46"/>
                </a:lnTo>
                <a:lnTo>
                  <a:pt x="345" y="74"/>
                </a:lnTo>
                <a:lnTo>
                  <a:pt x="365" y="110"/>
                </a:lnTo>
                <a:lnTo>
                  <a:pt x="379" y="150"/>
                </a:lnTo>
                <a:lnTo>
                  <a:pt x="385" y="192"/>
                </a:lnTo>
                <a:lnTo>
                  <a:pt x="379" y="236"/>
                </a:lnTo>
                <a:lnTo>
                  <a:pt x="365" y="276"/>
                </a:lnTo>
                <a:lnTo>
                  <a:pt x="343" y="313"/>
                </a:lnTo>
                <a:lnTo>
                  <a:pt x="313" y="343"/>
                </a:lnTo>
                <a:lnTo>
                  <a:pt x="277" y="365"/>
                </a:lnTo>
                <a:lnTo>
                  <a:pt x="237" y="379"/>
                </a:lnTo>
                <a:lnTo>
                  <a:pt x="193" y="385"/>
                </a:lnTo>
                <a:lnTo>
                  <a:pt x="148" y="379"/>
                </a:lnTo>
                <a:lnTo>
                  <a:pt x="108" y="365"/>
                </a:lnTo>
                <a:lnTo>
                  <a:pt x="72" y="343"/>
                </a:lnTo>
                <a:lnTo>
                  <a:pt x="42" y="313"/>
                </a:lnTo>
                <a:lnTo>
                  <a:pt x="20" y="276"/>
                </a:lnTo>
                <a:lnTo>
                  <a:pt x="4" y="236"/>
                </a:lnTo>
                <a:lnTo>
                  <a:pt x="0" y="192"/>
                </a:lnTo>
                <a:lnTo>
                  <a:pt x="4" y="152"/>
                </a:lnTo>
                <a:lnTo>
                  <a:pt x="16" y="116"/>
                </a:lnTo>
                <a:lnTo>
                  <a:pt x="34" y="84"/>
                </a:lnTo>
                <a:lnTo>
                  <a:pt x="58" y="54"/>
                </a:lnTo>
                <a:lnTo>
                  <a:pt x="66" y="68"/>
                </a:lnTo>
                <a:lnTo>
                  <a:pt x="46" y="94"/>
                </a:lnTo>
                <a:lnTo>
                  <a:pt x="30" y="124"/>
                </a:lnTo>
                <a:lnTo>
                  <a:pt x="20" y="156"/>
                </a:lnTo>
                <a:lnTo>
                  <a:pt x="16" y="192"/>
                </a:lnTo>
                <a:lnTo>
                  <a:pt x="20" y="232"/>
                </a:lnTo>
                <a:lnTo>
                  <a:pt x="34" y="270"/>
                </a:lnTo>
                <a:lnTo>
                  <a:pt x="54" y="302"/>
                </a:lnTo>
                <a:lnTo>
                  <a:pt x="82" y="331"/>
                </a:lnTo>
                <a:lnTo>
                  <a:pt x="114" y="351"/>
                </a:lnTo>
                <a:lnTo>
                  <a:pt x="152" y="365"/>
                </a:lnTo>
                <a:lnTo>
                  <a:pt x="193" y="369"/>
                </a:lnTo>
                <a:lnTo>
                  <a:pt x="233" y="365"/>
                </a:lnTo>
                <a:lnTo>
                  <a:pt x="269" y="351"/>
                </a:lnTo>
                <a:lnTo>
                  <a:pt x="303" y="331"/>
                </a:lnTo>
                <a:lnTo>
                  <a:pt x="329" y="302"/>
                </a:lnTo>
                <a:lnTo>
                  <a:pt x="351" y="270"/>
                </a:lnTo>
                <a:lnTo>
                  <a:pt x="363" y="232"/>
                </a:lnTo>
                <a:lnTo>
                  <a:pt x="369" y="192"/>
                </a:lnTo>
                <a:lnTo>
                  <a:pt x="363" y="146"/>
                </a:lnTo>
                <a:lnTo>
                  <a:pt x="345" y="106"/>
                </a:lnTo>
                <a:lnTo>
                  <a:pt x="319" y="70"/>
                </a:lnTo>
                <a:lnTo>
                  <a:pt x="285" y="42"/>
                </a:lnTo>
                <a:lnTo>
                  <a:pt x="245" y="24"/>
                </a:lnTo>
                <a:lnTo>
                  <a:pt x="201" y="16"/>
                </a:lnTo>
                <a:lnTo>
                  <a:pt x="201" y="88"/>
                </a:lnTo>
                <a:lnTo>
                  <a:pt x="185" y="88"/>
                </a:lnTo>
                <a:lnTo>
                  <a:pt x="185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95715455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algn="ctr" cap="flat" cmpd="sng" w="12700">
          <a:noFill/>
          <a:prstDash val="solid"/>
          <a:miter lim="800000"/>
        </a:ln>
        <a:effectLst/>
      </a:spPr>
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145</Paragraphs>
  <Slides>20</Slides>
  <Notes>0</Notes>
  <TotalTime>5447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5">
      <vt:lpstr>Arial</vt:lpstr>
      <vt:lpstr>等线 Light</vt:lpstr>
      <vt:lpstr>等线</vt:lpstr>
      <vt:lpstr>Calibri Light</vt:lpstr>
      <vt:lpstr>Calibri</vt:lpstr>
      <vt:lpstr>Microsoft YaHei UI</vt:lpstr>
      <vt:lpstr>Meiryo UI</vt:lpstr>
      <vt:lpstr>Leelawadee UI Semilight</vt:lpstr>
      <vt:lpstr>Microsoft Yi Baiti</vt:lpstr>
      <vt:lpstr>Aharoni</vt:lpstr>
      <vt:lpstr>Kozuka Gothic Pro L</vt:lpstr>
      <vt:lpstr>LiHei Pro</vt:lpstr>
      <vt:lpstr>Kozuka Mincho Pr6N H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2016-06-27T08:00:17Z</dcterms:created>
  <cp:lastModifiedBy>Administrator</cp:lastModifiedBy>
  <dcterms:modified xsi:type="dcterms:W3CDTF">2021-08-20T10:56:09Z</dcterms:modified>
  <cp:revision>515</cp:revision>
  <dc:title>PowerPoint 演示文稿</dc:title>
</cp:coreProperties>
</file>