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8" r:id="rId1"/>
    <p:sldMasterId id="2147484048" r:id="rId2"/>
  </p:sldMasterIdLst>
  <p:notesMasterIdLst>
    <p:notesMasterId r:id="rId3"/>
  </p:notesMasterIdLst>
  <p:sldIdLst>
    <p:sldId id="321" r:id="rId4"/>
    <p:sldId id="292" r:id="rId5"/>
    <p:sldId id="309" r:id="rId6"/>
    <p:sldId id="294" r:id="rId7"/>
    <p:sldId id="305" r:id="rId8"/>
    <p:sldId id="295" r:id="rId9"/>
    <p:sldId id="330" r:id="rId10"/>
    <p:sldId id="297" r:id="rId11"/>
    <p:sldId id="260" r:id="rId12"/>
    <p:sldId id="298" r:id="rId13"/>
    <p:sldId id="300" r:id="rId14"/>
    <p:sldId id="331" r:id="rId15"/>
    <p:sldId id="301" r:id="rId16"/>
    <p:sldId id="303" r:id="rId17"/>
    <p:sldId id="286" r:id="rId18"/>
    <p:sldId id="287" r:id="rId19"/>
    <p:sldId id="261" r:id="rId20"/>
    <p:sldId id="332" r:id="rId21"/>
    <p:sldId id="290" r:id="rId22"/>
    <p:sldId id="262" r:id="rId23"/>
    <p:sldId id="304" r:id="rId24"/>
    <p:sldId id="329" r:id="rId25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E62B7-427F-430A-BC33-B6E8DFC8F125}" type="datetimeFigureOut">
              <a:rPr lang="zh-CN" altLang="en-US" smtClean="0"/>
              <a:t>2016/2/17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C6C18-3BE3-4EFD-B8FF-E0B42C8D78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49DC-145A-48E3-8820-7AEA38590D71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9A59-8398-4EA9-B41B-568D73B0B0A8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822340693"/>
      </p:ext>
    </p:extLst>
  </p:cSld>
  <p:clrMapOvr>
    <a:masterClrMapping/>
  </p:clrMapOvr>
  <p:transition spd="med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1285713"/>
      </p:ext>
    </p:extLst>
  </p:cSld>
  <p:clrMapOvr>
    <a:masterClrMapping/>
  </p:clrMapOvr>
  <p:transition spd="med"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C5B2-8B0A-4E0F-BE75-5D45C1715FDC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DEC7A-0906-4872-886A-8BB188BC3CD3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826523710"/>
      </p:ext>
    </p:extLst>
  </p:cSld>
  <p:clrMapOvr>
    <a:masterClrMapping/>
  </p:clrMapOvr>
  <p:transition spd="med"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8725-9E40-4C44-BE2E-543B2A128477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60E8-7DB7-4A56-890A-B6554DDFEB9A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121316542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8689-AE7D-409C-BCBE-E4D42CC17C47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900A-B209-434A-97E9-3FCBA492A4B0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350691684"/>
      </p:ext>
    </p:extLst>
  </p:cSld>
  <p:clrMapOvr>
    <a:masterClrMapping/>
  </p:clrMapOvr>
  <p:transition spd="med"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F519-C000-4774-AAD6-7B6DD2CB30ED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39709-B0DB-4B07-906A-1DC512EDA07C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41734379"/>
      </p:ext>
    </p:extLst>
  </p:cSld>
  <p:clrMapOvr>
    <a:masterClrMapping/>
  </p:clrMapOvr>
  <p:transition spd="med">
    <p:fad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FFD9-0D9B-4299-8B0D-8E42C23C5A5A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CC31E-C0F4-4B0C-8879-9A025D8D729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864289500"/>
      </p:ext>
    </p:extLst>
  </p:cSld>
  <p:clrMapOvr>
    <a:masterClrMapping/>
  </p:clrMapOvr>
  <p:transition spd="med">
    <p:fad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5819024"/>
      </p:ext>
    </p:extLst>
  </p:cSld>
  <p:clrMapOvr>
    <a:masterClrMapping/>
  </p:clrMapOvr>
  <p:transition spd="med">
    <p:fad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3091937"/>
      </p:ext>
    </p:extLst>
  </p:cSld>
  <p:clrMapOvr>
    <a:masterClrMapping/>
  </p:clrMapOvr>
  <p:transition spd="med">
    <p:fad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1249964"/>
      </p:ext>
    </p:extLst>
  </p:cSld>
  <p:clrMapOvr>
    <a:masterClrMapping/>
  </p:clrMapOvr>
  <p:transition spd="med">
    <p:fad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0625460"/>
      </p:ext>
    </p:extLst>
  </p:cSld>
  <p:clrMapOvr>
    <a:masterClrMapping/>
  </p:clrMapOvr>
  <p:transition spd="med"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65F3-F134-453B-944C-DF79CA4D3D63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E168A-72C4-48A4-90E5-A8F6786B7701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4266823606"/>
      </p:ext>
    </p:extLst>
  </p:cSld>
  <p:clrMapOvr>
    <a:masterClrMapping/>
  </p:clrMapOvr>
  <p:transition spd="med"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273753"/>
      </p:ext>
    </p:extLst>
  </p:cSld>
  <p:clrMapOvr>
    <a:masterClrMapping/>
  </p:clrMapOvr>
  <p:transition spd="med">
    <p:fade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6993364"/>
      </p:ext>
    </p:extLst>
  </p:cSld>
  <p:clrMapOvr>
    <a:masterClrMapping/>
  </p:clrMapOvr>
  <p:transition spd="med">
    <p:fade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621383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58481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223912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588481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1596541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847040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902439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30165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C3CA-14BA-40A5-B35E-FDA4951B9F41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9944F-149A-4A29-9253-B9441D2CC03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254210706"/>
      </p:ext>
    </p:extLst>
  </p:cSld>
  <p:clrMapOvr>
    <a:masterClrMapping/>
  </p:clrMapOvr>
  <p:transition spd="med">
    <p:fade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4925137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1802628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696991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26272-EBCD-41A3-8A8D-04C2AB22D04F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B02EE-7F45-42ED-A409-05A75AD89AD6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443559871"/>
      </p:ext>
    </p:extLst>
  </p:cSld>
  <p:clrMapOvr>
    <a:masterClrMapping/>
  </p:clrMapOvr>
  <p:transition spd="med"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1452-D546-45D2-824A-D9E220C2402E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E82B-E174-48FE-98A9-2980E8101C99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241006814"/>
      </p:ext>
    </p:extLst>
  </p:cSld>
  <p:clrMapOvr>
    <a:masterClrMapping/>
  </p:clrMapOvr>
  <p:transition spd="med"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A72E-A833-4934-882D-5DB515E9E634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3E724-7E4D-406B-9B4E-2E20BA972793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2777963070"/>
      </p:ext>
    </p:extLst>
  </p:cSld>
  <p:clrMapOvr>
    <a:masterClrMapping/>
  </p:clrMapOvr>
  <p:transition spd="med"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D717-DEF6-4A9D-B91C-BC3B02BB24DA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D4326-8546-4DEE-A6F6-A7613CBE8560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390113509"/>
      </p:ext>
    </p:extLst>
  </p:cSld>
  <p:clrMapOvr>
    <a:masterClrMapping/>
  </p:clrMapOvr>
  <p:transition spd="med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5C1F-7C5B-4115-8E36-C6AEE821E624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38F34-1465-4A12-8461-A58D44FF4FB8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3096027622"/>
      </p:ext>
    </p:extLst>
  </p:cSld>
  <p:clrMapOvr>
    <a:masterClrMapping/>
  </p:clrMapOvr>
  <p:transition spd="med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94D0-183D-4817-BB18-2C1364C514EA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5A17D-5EFE-475B-9870-FF21671C3220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1483457081"/>
      </p:ext>
    </p:extLst>
  </p:cSld>
  <p:clrMapOvr>
    <a:masterClrMapping/>
  </p:clrMapOvr>
  <p:transition spd="med">
    <p:fad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10" Target="../slideLayouts/slideLayout31.xml" Type="http://schemas.openxmlformats.org/officeDocument/2006/relationships/slideLayout"/><Relationship Id="rId11" Target="../slideLayouts/slideLayout3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3.xml" Type="http://schemas.openxmlformats.org/officeDocument/2006/relationships/slideLayout"/><Relationship Id="rId3" Target="../slideLayouts/slideLayout24.xml" Type="http://schemas.openxmlformats.org/officeDocument/2006/relationships/slideLayout"/><Relationship Id="rId4" Target="../slideLayouts/slideLayout25.xml" Type="http://schemas.openxmlformats.org/officeDocument/2006/relationships/slideLayout"/><Relationship Id="rId5" Target="../slideLayouts/slideLayout26.xml" Type="http://schemas.openxmlformats.org/officeDocument/2006/relationships/slideLayout"/><Relationship Id="rId6" Target="../slideLayouts/slideLayout27.xml" Type="http://schemas.openxmlformats.org/officeDocument/2006/relationships/slideLayout"/><Relationship Id="rId7" Target="../slideLayouts/slideLayout28.xml" Type="http://schemas.openxmlformats.org/officeDocument/2006/relationships/slideLayout"/><Relationship Id="rId8" Target="../slideLayouts/slideLayout29.xml" Type="http://schemas.openxmlformats.org/officeDocument/2006/relationships/slideLayout"/><Relationship Id="rId9" Target="../slideLayouts/slideLayout3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38DC3-5EBD-485A-8EFB-4D95C75AD3FD}" type="datetimeFigureOut">
              <a:rPr lang="en-US" altLang="zh-CN"/>
              <a:pPr>
                <a:defRPr/>
              </a:pPr>
              <a:t>2/17/2016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FB41F2E-797C-4890-B246-4F63233B012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8" r:id="rId7"/>
    <p:sldLayoutId id="2147484039" r:id="rId8"/>
    <p:sldLayoutId id="2147484040" r:id="rId9"/>
    <p:sldLayoutId id="2147484041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</p:sldLayoutIdLst>
  <p:transition spd="med"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2016/2/17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312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125788" y="2733675"/>
            <a:ext cx="5775325" cy="74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kern="100" lang="zh-CN" sz="43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三角拼接PPT模版</a:t>
            </a:r>
          </a:p>
        </p:txBody>
      </p:sp>
      <p:sp>
        <p:nvSpPr>
          <p:cNvPr id="9" name="平行四边形 8"/>
          <p:cNvSpPr/>
          <p:nvPr/>
        </p:nvSpPr>
        <p:spPr>
          <a:xfrm>
            <a:off x="5511800" y="1192213"/>
            <a:ext cx="1035050" cy="369887"/>
          </a:xfrm>
          <a:prstGeom prst="parallelogram">
            <a:avLst>
              <a:gd fmla="val 0" name="adj"/>
            </a:avLst>
          </a:prstGeom>
          <a:solidFill>
            <a:srgbClr val="534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12292" name="矩形 10"/>
          <p:cNvSpPr>
            <a:spLocks noChangeArrowheads="1"/>
          </p:cNvSpPr>
          <p:nvPr/>
        </p:nvSpPr>
        <p:spPr bwMode="auto">
          <a:xfrm>
            <a:off x="3529013" y="4094163"/>
            <a:ext cx="51466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适用于个性潮流元素等场合演示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654425" y="4070350"/>
            <a:ext cx="4657725" cy="23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337050" y="3394075"/>
            <a:ext cx="3529013" cy="747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kern="100" lang="en-US"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To Your Title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AutoShape 2"/>
          <p:cNvSpPr/>
          <p:nvPr/>
        </p:nvSpPr>
        <p:spPr bwMode="auto">
          <a:xfrm>
            <a:off x="2201863" y="1103313"/>
            <a:ext cx="1744662" cy="1743075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FFF">
              <a:alpha val="69019"/>
            </a:srgbClr>
          </a:solidFill>
          <a:ln cap="flat" cmpd="sng" w="12700">
            <a:solidFill>
              <a:srgbClr val="000000"/>
            </a:solidFill>
            <a:prstDash val="solid"/>
            <a:bevel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grpSp>
        <p:nvGrpSpPr>
          <p:cNvPr id="23555" name="Group 3"/>
          <p:cNvGrpSpPr/>
          <p:nvPr/>
        </p:nvGrpSpPr>
        <p:grpSpPr>
          <a:xfrm>
            <a:off x="2070100" y="971550"/>
            <a:ext cx="2008188" cy="2006600"/>
            <a:chExt cx="2008188" cy="2006600"/>
          </a:xfrm>
        </p:grpSpPr>
        <p:sp>
          <p:nvSpPr>
            <p:cNvPr id="23578" name="AutoShape 4"/>
            <p:cNvSpPr/>
            <p:nvPr/>
          </p:nvSpPr>
          <p:spPr bwMode="auto">
            <a:xfrm>
              <a:off x="0" y="0"/>
              <a:ext cx="2008188" cy="2006600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chemeClr val="tx1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sp>
          <p:nvSpPr>
            <p:cNvPr id="23579" name="AutoShape 5"/>
            <p:cNvSpPr/>
            <p:nvPr/>
          </p:nvSpPr>
          <p:spPr bwMode="auto">
            <a:xfrm>
              <a:off x="294069" y="494030"/>
              <a:ext cx="1420050" cy="1018541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/>
              <a:r>
                <a:rPr b="1" lang="zh-CN" sz="48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标题</a:t>
              </a:r>
            </a:p>
            <a:p>
              <a:pPr algn="ctr" eaLnBrk="1"/>
              <a:r>
                <a:rPr b="1" lang="zh-CN" sz="48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TITLE</a:t>
              </a:r>
            </a:p>
          </p:txBody>
        </p:sp>
      </p:grpSp>
      <p:grpSp>
        <p:nvGrpSpPr>
          <p:cNvPr id="23556" name="Group 6"/>
          <p:cNvGrpSpPr/>
          <p:nvPr/>
        </p:nvGrpSpPr>
        <p:grpSpPr>
          <a:xfrm>
            <a:off x="5148263" y="941388"/>
            <a:ext cx="2006600" cy="2006600"/>
            <a:chExt cx="2006600" cy="2006600"/>
          </a:xfrm>
        </p:grpSpPr>
        <p:sp>
          <p:nvSpPr>
            <p:cNvPr id="23574" name="AutoShape 7"/>
            <p:cNvSpPr/>
            <p:nvPr/>
          </p:nvSpPr>
          <p:spPr bwMode="auto">
            <a:xfrm>
              <a:off x="132130" y="132130"/>
              <a:ext cx="1742340" cy="1742340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23575" name="Group 8"/>
            <p:cNvGrpSpPr/>
            <p:nvPr/>
          </p:nvGrpSpPr>
          <p:grpSpPr>
            <a:xfrm>
              <a:off x="0" y="0"/>
              <a:ext cx="2006600" cy="2006600"/>
              <a:chExt cx="2006600" cy="2006600"/>
            </a:xfrm>
          </p:grpSpPr>
          <p:sp>
            <p:nvSpPr>
              <p:cNvPr id="23576" name="AutoShape 9"/>
              <p:cNvSpPr/>
              <p:nvPr/>
            </p:nvSpPr>
            <p:spPr bwMode="auto">
              <a:xfrm>
                <a:off x="0" y="0"/>
                <a:ext cx="2006600" cy="2006600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FFFF">
                  <a:alpha val="69019"/>
                </a:srgbClr>
              </a:solidFill>
              <a:ln cap="flat" cmpd="sng" w="12700">
                <a:solidFill>
                  <a:schemeClr val="tx1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23577" name="AutoShape 10"/>
              <p:cNvSpPr/>
              <p:nvPr/>
            </p:nvSpPr>
            <p:spPr bwMode="auto">
              <a:xfrm>
                <a:off x="293836" y="494030"/>
                <a:ext cx="1418928" cy="1018541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b="1" lang="zh-CN" sz="4800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pitchFamily="34" typeface="Helvetica"/>
                    <a:sym charset="-122" panose="020b0503020204020204" pitchFamily="34" typeface="微软雅黑"/>
                  </a:rPr>
                  <a:t>标题</a:t>
                </a:r>
              </a:p>
              <a:p>
                <a:pPr algn="ctr" eaLnBrk="1"/>
                <a:r>
                  <a:rPr b="1" lang="zh-CN" sz="4800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pitchFamily="34" typeface="Helvetica"/>
                    <a:sym charset="-122" panose="020b0503020204020204" pitchFamily="34" typeface="微软雅黑"/>
                  </a:rPr>
                  <a:t>TITLE</a:t>
                </a:r>
              </a:p>
            </p:txBody>
          </p:sp>
        </p:grpSp>
      </p:grpSp>
      <p:grpSp>
        <p:nvGrpSpPr>
          <p:cNvPr id="23557" name="Group 11"/>
          <p:cNvGrpSpPr/>
          <p:nvPr/>
        </p:nvGrpSpPr>
        <p:grpSpPr>
          <a:xfrm>
            <a:off x="8135938" y="941388"/>
            <a:ext cx="2006600" cy="2006600"/>
            <a:chExt cx="2006600" cy="2006600"/>
          </a:xfrm>
        </p:grpSpPr>
        <p:sp>
          <p:nvSpPr>
            <p:cNvPr id="23570" name="AutoShape 12"/>
            <p:cNvSpPr/>
            <p:nvPr/>
          </p:nvSpPr>
          <p:spPr bwMode="auto">
            <a:xfrm>
              <a:off x="132130" y="132130"/>
              <a:ext cx="1742340" cy="1742340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000000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23571" name="Group 13"/>
            <p:cNvGrpSpPr/>
            <p:nvPr/>
          </p:nvGrpSpPr>
          <p:grpSpPr>
            <a:xfrm>
              <a:off x="0" y="0"/>
              <a:ext cx="2006600" cy="2006600"/>
              <a:chExt cx="2006600" cy="2006600"/>
            </a:xfrm>
          </p:grpSpPr>
          <p:sp>
            <p:nvSpPr>
              <p:cNvPr id="23572" name="AutoShape 14"/>
              <p:cNvSpPr/>
              <p:nvPr/>
            </p:nvSpPr>
            <p:spPr bwMode="auto">
              <a:xfrm>
                <a:off x="0" y="0"/>
                <a:ext cx="2006600" cy="2006600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FFFFF">
                  <a:alpha val="69019"/>
                </a:srgbClr>
              </a:solidFill>
              <a:ln cap="flat" cmpd="sng" w="12700">
                <a:solidFill>
                  <a:schemeClr val="tx1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23573" name="AutoShape 15"/>
              <p:cNvSpPr/>
              <p:nvPr/>
            </p:nvSpPr>
            <p:spPr bwMode="auto">
              <a:xfrm>
                <a:off x="293836" y="494030"/>
                <a:ext cx="1418928" cy="1018541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b="1" lang="zh-CN" sz="4800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pitchFamily="34" typeface="Helvetica"/>
                    <a:sym charset="-122" panose="020b0503020204020204" pitchFamily="34" typeface="微软雅黑"/>
                  </a:rPr>
                  <a:t>标题</a:t>
                </a:r>
              </a:p>
              <a:p>
                <a:pPr algn="ctr" eaLnBrk="1"/>
                <a:r>
                  <a:rPr b="1" lang="zh-CN" sz="4800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charset="0" pitchFamily="34" typeface="Helvetica"/>
                    <a:sym charset="-122" panose="020b0503020204020204" pitchFamily="34" typeface="微软雅黑"/>
                  </a:rPr>
                  <a:t>TITLE</a:t>
                </a:r>
              </a:p>
            </p:txBody>
          </p:sp>
        </p:grpSp>
      </p:grpSp>
      <p:grpSp>
        <p:nvGrpSpPr>
          <p:cNvPr id="23558" name="Group 16"/>
          <p:cNvGrpSpPr/>
          <p:nvPr/>
        </p:nvGrpSpPr>
        <p:grpSpPr>
          <a:xfrm>
            <a:off x="2201863" y="3700463"/>
            <a:ext cx="1744662" cy="2122487"/>
            <a:chExt cx="1744663" cy="2122488"/>
          </a:xfrm>
        </p:grpSpPr>
        <p:sp>
          <p:nvSpPr>
            <p:cNvPr id="23568" name="AutoShape 17"/>
            <p:cNvSpPr/>
            <p:nvPr/>
          </p:nvSpPr>
          <p:spPr bwMode="auto">
            <a:xfrm>
              <a:off x="0" y="0"/>
              <a:ext cx="1744663" cy="2122488"/>
            </a:xfrm>
            <a:prstGeom prst="roundRect">
              <a:avLst>
                <a:gd fmla="val 8574" name="adj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endParaRPr altLang="zh-CN" b="1" lang="zh-CN">
                <a:solidFill>
                  <a:srgbClr val="000000"/>
                </a:solidFill>
                <a:latin charset="0" panose="02070a03080606020203" pitchFamily="18" typeface="Bodoni MT Black"/>
                <a:cs charset="0" pitchFamily="34" typeface="Helvetica"/>
                <a:sym charset="0" panose="02070a03080606020203" pitchFamily="18" typeface="Bodoni MT Black"/>
              </a:endParaRPr>
            </a:p>
          </p:txBody>
        </p:sp>
        <p:sp>
          <p:nvSpPr>
            <p:cNvPr id="23569" name="AutoShape 18"/>
            <p:cNvSpPr/>
            <p:nvPr/>
          </p:nvSpPr>
          <p:spPr bwMode="auto">
            <a:xfrm>
              <a:off x="43778" y="360520"/>
              <a:ext cx="1657107" cy="1401447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sp>
        <p:nvSpPr>
          <p:cNvPr id="19462" name="AutoShape 19"/>
          <p:cNvSpPr/>
          <p:nvPr/>
        </p:nvSpPr>
        <p:spPr bwMode="auto">
          <a:xfrm rot="5400000">
            <a:off x="2894013" y="3190875"/>
            <a:ext cx="358775" cy="358775"/>
          </a:xfrm>
          <a:prstGeom prst="chevron">
            <a:avLst>
              <a:gd fmla="val 50000" name="adj"/>
            </a:avLst>
          </a:prstGeom>
          <a:solidFill>
            <a:srgbClr val="0650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zh-CN" sz="1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70a03080606020203" pitchFamily="18" typeface="Bodoni MT Black"/>
            </a:endParaRPr>
          </a:p>
        </p:txBody>
      </p:sp>
      <p:grpSp>
        <p:nvGrpSpPr>
          <p:cNvPr id="23560" name="Group 20"/>
          <p:cNvGrpSpPr/>
          <p:nvPr/>
        </p:nvGrpSpPr>
        <p:grpSpPr>
          <a:xfrm>
            <a:off x="5280025" y="3670300"/>
            <a:ext cx="1743075" cy="2122488"/>
            <a:chExt cx="1743075" cy="2122488"/>
          </a:xfrm>
        </p:grpSpPr>
        <p:sp>
          <p:nvSpPr>
            <p:cNvPr id="23566" name="AutoShape 21"/>
            <p:cNvSpPr/>
            <p:nvPr/>
          </p:nvSpPr>
          <p:spPr bwMode="auto">
            <a:xfrm>
              <a:off x="0" y="0"/>
              <a:ext cx="1743075" cy="2122488"/>
            </a:xfrm>
            <a:prstGeom prst="roundRect">
              <a:avLst>
                <a:gd fmla="val 8574" name="adj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endParaRPr altLang="zh-CN" b="1" lang="zh-CN">
                <a:solidFill>
                  <a:srgbClr val="000000"/>
                </a:solidFill>
                <a:latin charset="0" panose="02070a03080606020203" pitchFamily="18" typeface="Bodoni MT Black"/>
                <a:cs charset="0" pitchFamily="34" typeface="Helvetica"/>
                <a:sym charset="0" panose="02070a03080606020203" pitchFamily="18" typeface="Bodoni MT Black"/>
              </a:endParaRPr>
            </a:p>
          </p:txBody>
        </p:sp>
        <p:sp>
          <p:nvSpPr>
            <p:cNvPr id="23567" name="AutoShape 22"/>
            <p:cNvSpPr/>
            <p:nvPr/>
          </p:nvSpPr>
          <p:spPr bwMode="auto">
            <a:xfrm>
              <a:off x="43738" y="360520"/>
              <a:ext cx="1655599" cy="1401447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sp>
        <p:nvSpPr>
          <p:cNvPr id="2" name="AutoShape 23"/>
          <p:cNvSpPr/>
          <p:nvPr/>
        </p:nvSpPr>
        <p:spPr bwMode="auto">
          <a:xfrm rot="5400000">
            <a:off x="5972175" y="3160713"/>
            <a:ext cx="358775" cy="358775"/>
          </a:xfrm>
          <a:prstGeom prst="chevron">
            <a:avLst>
              <a:gd fmla="val 50000" name="adj"/>
            </a:avLst>
          </a:prstGeom>
          <a:solidFill>
            <a:srgbClr val="0650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zh-CN" sz="1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70a03080606020203" pitchFamily="18" typeface="Bodoni MT Black"/>
            </a:endParaRPr>
          </a:p>
        </p:txBody>
      </p:sp>
      <p:grpSp>
        <p:nvGrpSpPr>
          <p:cNvPr id="23562" name="Group 24"/>
          <p:cNvGrpSpPr/>
          <p:nvPr/>
        </p:nvGrpSpPr>
        <p:grpSpPr>
          <a:xfrm>
            <a:off x="8267700" y="3670300"/>
            <a:ext cx="1743075" cy="2122488"/>
            <a:chExt cx="1743075" cy="2122488"/>
          </a:xfrm>
        </p:grpSpPr>
        <p:sp>
          <p:nvSpPr>
            <p:cNvPr id="23564" name="AutoShape 25"/>
            <p:cNvSpPr/>
            <p:nvPr/>
          </p:nvSpPr>
          <p:spPr bwMode="auto">
            <a:xfrm>
              <a:off x="0" y="0"/>
              <a:ext cx="1743075" cy="2122488"/>
            </a:xfrm>
            <a:prstGeom prst="roundRect">
              <a:avLst>
                <a:gd fmla="val 8574" name="adj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000000"/>
              </a:solidFill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endParaRPr altLang="zh-CN" b="1" lang="zh-CN">
                <a:solidFill>
                  <a:srgbClr val="000000"/>
                </a:solidFill>
                <a:latin charset="0" panose="02070a03080606020203" pitchFamily="18" typeface="Bodoni MT Black"/>
                <a:cs charset="0" pitchFamily="34" typeface="Helvetica"/>
                <a:sym charset="0" panose="02070a03080606020203" pitchFamily="18" typeface="Bodoni MT Black"/>
              </a:endParaRPr>
            </a:p>
          </p:txBody>
        </p:sp>
        <p:sp>
          <p:nvSpPr>
            <p:cNvPr id="23565" name="AutoShape 26"/>
            <p:cNvSpPr/>
            <p:nvPr/>
          </p:nvSpPr>
          <p:spPr bwMode="auto">
            <a:xfrm>
              <a:off x="43738" y="360520"/>
              <a:ext cx="1655599" cy="1401447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sp>
        <p:nvSpPr>
          <p:cNvPr id="19466" name="AutoShape 27"/>
          <p:cNvSpPr/>
          <p:nvPr/>
        </p:nvSpPr>
        <p:spPr bwMode="auto">
          <a:xfrm rot="5400000">
            <a:off x="8959850" y="3160713"/>
            <a:ext cx="358775" cy="358775"/>
          </a:xfrm>
          <a:prstGeom prst="chevron">
            <a:avLst>
              <a:gd fmla="val 50000" name="adj"/>
            </a:avLst>
          </a:prstGeom>
          <a:solidFill>
            <a:srgbClr val="06508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lang="zh-CN" sz="1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70a03080606020203" pitchFamily="18" typeface="Bodoni MT Black"/>
            </a:endParaRPr>
          </a:p>
        </p:txBody>
      </p:sp>
    </p:spTree>
  </p:cSld>
  <p:clrMapOvr>
    <a:masterClrMapping/>
  </p:clrMapOvr>
  <p:transition spd="med"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AutoShape 1"/>
          <p:cNvSpPr/>
          <p:nvPr/>
        </p:nvSpPr>
        <p:spPr bwMode="auto">
          <a:xfrm>
            <a:off x="8740775" y="1946275"/>
            <a:ext cx="1452563" cy="3209925"/>
          </a:xfrm>
          <a:prstGeom prst="triangle">
            <a:avLst>
              <a:gd fmla="val 50000" name="adj"/>
            </a:avLst>
          </a:pr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70a03080606020203" pitchFamily="18" typeface="Bodoni MT Black"/>
            </a:endParaRPr>
          </a:p>
        </p:txBody>
      </p:sp>
      <p:sp>
        <p:nvSpPr>
          <p:cNvPr id="20483" name="AutoShape 2"/>
          <p:cNvSpPr/>
          <p:nvPr/>
        </p:nvSpPr>
        <p:spPr bwMode="auto">
          <a:xfrm>
            <a:off x="1692275" y="2695575"/>
            <a:ext cx="2239963" cy="2460625"/>
          </a:xfrm>
          <a:prstGeom prst="triangle">
            <a:avLst>
              <a:gd fmla="val 50000" name="adj"/>
            </a:avLst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70a03080606020203" pitchFamily="18" typeface="Bodoni MT Black"/>
            </a:endParaRPr>
          </a:p>
        </p:txBody>
      </p:sp>
      <p:sp>
        <p:nvSpPr>
          <p:cNvPr id="27652" name="AutoShape 3"/>
          <p:cNvSpPr/>
          <p:nvPr/>
        </p:nvSpPr>
        <p:spPr bwMode="auto">
          <a:xfrm>
            <a:off x="3619500" y="3340100"/>
            <a:ext cx="1855788" cy="1816100"/>
          </a:xfrm>
          <a:prstGeom prst="triangle">
            <a:avLst>
              <a:gd fmla="val 50000" name="adj"/>
            </a:avLst>
          </a:prstGeom>
          <a:solidFill>
            <a:srgbClr val="EB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0485" name="AutoShape 4"/>
          <p:cNvSpPr/>
          <p:nvPr/>
        </p:nvSpPr>
        <p:spPr bwMode="auto">
          <a:xfrm>
            <a:off x="5224463" y="2346325"/>
            <a:ext cx="1768475" cy="2809875"/>
          </a:xfrm>
          <a:prstGeom prst="triangle">
            <a:avLst>
              <a:gd fmla="val 50000" name="adj"/>
            </a:avLst>
          </a:pr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70a03080606020203" pitchFamily="18" typeface="Bodoni MT Black"/>
            </a:endParaRPr>
          </a:p>
        </p:txBody>
      </p:sp>
      <p:sp>
        <p:nvSpPr>
          <p:cNvPr id="27654" name="AutoShape 5"/>
          <p:cNvSpPr/>
          <p:nvPr/>
        </p:nvSpPr>
        <p:spPr bwMode="auto">
          <a:xfrm>
            <a:off x="6832600" y="2659063"/>
            <a:ext cx="2027238" cy="2497137"/>
          </a:xfrm>
          <a:prstGeom prst="triangle">
            <a:avLst>
              <a:gd fmla="val 50000" name="adj"/>
            </a:avLst>
          </a:prstGeom>
          <a:solidFill>
            <a:srgbClr val="7E8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3" name="AutoShape 6"/>
          <p:cNvSpPr/>
          <p:nvPr/>
        </p:nvSpPr>
        <p:spPr bwMode="auto">
          <a:xfrm>
            <a:off x="2271713" y="5437188"/>
            <a:ext cx="1082675" cy="369887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algn="ctr" eaLnBrk="1"/>
            <a:r>
              <a:rPr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添加标题 </a:t>
            </a:r>
          </a:p>
        </p:txBody>
      </p:sp>
      <p:sp>
        <p:nvSpPr>
          <p:cNvPr id="24584" name="AutoShape 7"/>
          <p:cNvSpPr/>
          <p:nvPr/>
        </p:nvSpPr>
        <p:spPr bwMode="auto">
          <a:xfrm>
            <a:off x="4006850" y="5437188"/>
            <a:ext cx="1081088" cy="369887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algn="ctr" eaLnBrk="1"/>
            <a:r>
              <a:rPr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添加标题 </a:t>
            </a:r>
          </a:p>
        </p:txBody>
      </p:sp>
      <p:sp>
        <p:nvSpPr>
          <p:cNvPr id="24585" name="AutoShape 8"/>
          <p:cNvSpPr/>
          <p:nvPr/>
        </p:nvSpPr>
        <p:spPr bwMode="auto">
          <a:xfrm>
            <a:off x="5567363" y="5437188"/>
            <a:ext cx="1082675" cy="369887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algn="ctr" eaLnBrk="1"/>
            <a:r>
              <a:rPr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添加标题 </a:t>
            </a:r>
          </a:p>
        </p:txBody>
      </p:sp>
      <p:sp>
        <p:nvSpPr>
          <p:cNvPr id="24586" name="AutoShape 9"/>
          <p:cNvSpPr/>
          <p:nvPr/>
        </p:nvSpPr>
        <p:spPr bwMode="auto">
          <a:xfrm>
            <a:off x="7304088" y="5437188"/>
            <a:ext cx="1082675" cy="369887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algn="ctr" eaLnBrk="1"/>
            <a:r>
              <a:rPr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添加标题 </a:t>
            </a:r>
          </a:p>
        </p:txBody>
      </p:sp>
      <p:sp>
        <p:nvSpPr>
          <p:cNvPr id="24587" name="AutoShape 10"/>
          <p:cNvSpPr/>
          <p:nvPr/>
        </p:nvSpPr>
        <p:spPr bwMode="auto">
          <a:xfrm>
            <a:off x="8934450" y="5437188"/>
            <a:ext cx="1081088" cy="369887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algn="ctr" eaLnBrk="1"/>
            <a:r>
              <a:rPr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添加标题 </a:t>
            </a:r>
          </a:p>
        </p:txBody>
      </p:sp>
      <p:sp>
        <p:nvSpPr>
          <p:cNvPr id="12299" name="AutoShape 11"/>
          <p:cNvSpPr/>
          <p:nvPr/>
        </p:nvSpPr>
        <p:spPr bwMode="auto">
          <a:xfrm>
            <a:off x="2039938" y="915988"/>
            <a:ext cx="4833937" cy="69532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/>
          <a:p>
            <a:pPr eaLnBrk="1"/>
            <a:r>
              <a:rPr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4589" name="AutoShape 12"/>
          <p:cNvSpPr/>
          <p:nvPr/>
        </p:nvSpPr>
        <p:spPr bwMode="auto">
          <a:xfrm>
            <a:off x="2039938" y="1747838"/>
            <a:ext cx="5499100" cy="287337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/>
          <a:p>
            <a:pPr eaLnBrk="1"/>
            <a:r>
              <a:rPr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点击添加备注信息把标题补充的更加清楚一些</a:t>
            </a:r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29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5021263" y="2535238"/>
            <a:ext cx="6096000" cy="1076325"/>
          </a:xfrm>
          <a:prstGeom prst="parallelogram">
            <a:avLst>
              <a:gd fmla="val 0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i="1" kern="100" lang="zh-CN" sz="4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</a:t>
            </a:r>
          </a:p>
        </p:txBody>
      </p:sp>
      <p:sp>
        <p:nvSpPr>
          <p:cNvPr id="25603" name="矩形 10"/>
          <p:cNvSpPr>
            <a:spLocks noChangeArrowheads="1"/>
          </p:cNvSpPr>
          <p:nvPr/>
        </p:nvSpPr>
        <p:spPr bwMode="auto">
          <a:xfrm>
            <a:off x="5905500" y="3411538"/>
            <a:ext cx="51466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2B2B2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点击添加副标题补充说明标题的具体内容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905500" y="2597150"/>
            <a:ext cx="323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100" lang="zh-CN" sz="40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199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45" name="AutoShape 2"/>
          <p:cNvSpPr/>
          <p:nvPr/>
        </p:nvSpPr>
        <p:spPr bwMode="auto">
          <a:xfrm>
            <a:off x="877888" y="1793875"/>
            <a:ext cx="2432050" cy="2432050"/>
          </a:xfrm>
          <a:custGeom>
            <a:gdLst>
              <a:gd fmla="*/ 150276072 w 19679" name="T0"/>
              <a:gd fmla="*/ 164953893 h 19679" name="T1"/>
              <a:gd fmla="*/ 150276072 w 19679" name="T2"/>
              <a:gd fmla="*/ 164953893 h 19679" name="T3"/>
              <a:gd fmla="*/ 150276072 w 19679" name="T4"/>
              <a:gd fmla="*/ 164953893 h 19679" name="T5"/>
              <a:gd fmla="*/ 150276072 w 19679" name="T6"/>
              <a:gd fmla="*/ 164953893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8A82C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346" name="AutoShape 3"/>
          <p:cNvSpPr/>
          <p:nvPr/>
        </p:nvSpPr>
        <p:spPr bwMode="auto">
          <a:xfrm>
            <a:off x="1233488" y="2417763"/>
            <a:ext cx="1720850" cy="1184275"/>
          </a:xfrm>
          <a:custGeom>
            <a:gdLst>
              <a:gd fmla="*/ 68463646 w 21600" name="T0"/>
              <a:gd fmla="*/ 32430722 h 21600" name="T1"/>
              <a:gd fmla="*/ 68463646 w 21600" name="T2"/>
              <a:gd fmla="*/ 32430722 h 21600" name="T3"/>
              <a:gd fmla="*/ 68463646 w 21600" name="T4"/>
              <a:gd fmla="*/ 32430722 h 21600" name="T5"/>
              <a:gd fmla="*/ 68463646 w 21600" name="T6"/>
              <a:gd fmla="*/ 32430722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altLang="zh-CN" b="1" lang="zh-CN" sz="8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70a03080606020203" pitchFamily="18" typeface="Bodoni MT Black"/>
              </a:rPr>
              <a:t>98</a:t>
            </a:r>
          </a:p>
        </p:txBody>
      </p:sp>
      <p:sp>
        <p:nvSpPr>
          <p:cNvPr id="30727" name="AutoShape 5"/>
          <p:cNvSpPr/>
          <p:nvPr/>
        </p:nvSpPr>
        <p:spPr bwMode="auto">
          <a:xfrm>
            <a:off x="2582863" y="2090738"/>
            <a:ext cx="2006600" cy="1838325"/>
          </a:xfrm>
          <a:prstGeom prst="wedgeEllipseCallout">
            <a:avLst>
              <a:gd fmla="val 44815" name="adj1"/>
              <a:gd fmla="val 49167" name="adj2"/>
            </a:avLst>
          </a:prstGeom>
          <a:solidFill>
            <a:srgbClr val="E9900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zh-CN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0728" name="AutoShape 6"/>
          <p:cNvSpPr/>
          <p:nvPr/>
        </p:nvSpPr>
        <p:spPr bwMode="auto">
          <a:xfrm>
            <a:off x="2876550" y="2417763"/>
            <a:ext cx="1419225" cy="118427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</a:ln>
          <a:effectLst/>
          <a:extLst/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altLang="zh-CN" b="1" lang="zh-CN" sz="7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sym charset="0" panose="02070a03080606020203" pitchFamily="18" typeface="Bodoni MT Black"/>
              </a:rPr>
              <a:t>52</a:t>
            </a:r>
          </a:p>
        </p:txBody>
      </p:sp>
      <p:grpSp>
        <p:nvGrpSpPr>
          <p:cNvPr id="26630" name="Group 7"/>
          <p:cNvGrpSpPr/>
          <p:nvPr/>
        </p:nvGrpSpPr>
        <p:grpSpPr>
          <a:xfrm>
            <a:off x="5165725" y="1646238"/>
            <a:ext cx="6276975" cy="2724150"/>
            <a:chExt cx="6276975" cy="2724150"/>
          </a:xfrm>
        </p:grpSpPr>
        <p:sp>
          <p:nvSpPr>
            <p:cNvPr id="26631" name="AutoShape 8"/>
            <p:cNvSpPr/>
            <p:nvPr/>
          </p:nvSpPr>
          <p:spPr bwMode="auto">
            <a:xfrm>
              <a:off x="0" y="0"/>
              <a:ext cx="6276975" cy="2724150"/>
            </a:xfrm>
            <a:prstGeom prst="roundRect">
              <a:avLst>
                <a:gd fmla="val 3505" name="adj"/>
              </a:avLst>
            </a:prstGeom>
            <a:solidFill>
              <a:srgbClr val="FFFFFF">
                <a:alpha val="69019"/>
              </a:srgbClr>
            </a:solidFill>
            <a:ln>
              <a:noFill/>
            </a:ln>
            <a:effectLst/>
            <a:extLst>
              <a:ext uri="{91240B29-F687-4F45-9708-019B960494DF}">
                <a14:hiddenLine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endParaRPr altLang="zh-CN" b="1" lang="zh-CN" sz="2400">
                <a:solidFill>
                  <a:srgbClr val="000000"/>
                </a:solidFill>
                <a:latin charset="0" panose="02070a03080606020203" pitchFamily="18" typeface="Bodoni MT Black"/>
                <a:cs charset="0" pitchFamily="34" typeface="Helvetica"/>
                <a:sym charset="0" panose="02070a03080606020203" pitchFamily="18" typeface="Bodoni MT Black"/>
              </a:endParaRPr>
            </a:p>
          </p:txBody>
        </p:sp>
        <p:sp>
          <p:nvSpPr>
            <p:cNvPr id="26632" name="AutoShape 9"/>
            <p:cNvSpPr/>
            <p:nvPr/>
          </p:nvSpPr>
          <p:spPr bwMode="auto">
            <a:xfrm>
              <a:off x="27998" y="289814"/>
              <a:ext cx="6220979" cy="2144522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r>
                <a:rPr lang="zh-CN" sz="2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          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 sz="2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          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 sz="2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          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 sz="2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          点击添加内容</a:t>
              </a:r>
            </a:p>
          </p:txBody>
        </p:sp>
      </p:grpSp>
    </p:spTree>
  </p:cSld>
  <p:clrMapOvr>
    <a:masterClrMapping/>
  </p:clrMapOvr>
  <p:transition spd="med"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Line 1"/>
          <p:cNvSpPr>
            <a:spLocks noChangeShapeType="1"/>
          </p:cNvSpPr>
          <p:nvPr/>
        </p:nvSpPr>
        <p:spPr bwMode="auto">
          <a:xfrm>
            <a:off x="2466975" y="3848100"/>
            <a:ext cx="70485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7651" name="Line 2"/>
          <p:cNvSpPr>
            <a:spLocks noChangeShapeType="1"/>
          </p:cNvSpPr>
          <p:nvPr/>
        </p:nvSpPr>
        <p:spPr bwMode="auto">
          <a:xfrm flipH="1">
            <a:off x="5991225" y="1482725"/>
            <a:ext cx="0" cy="47307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grpSp>
        <p:nvGrpSpPr>
          <p:cNvPr id="27652" name="Group 3"/>
          <p:cNvGrpSpPr/>
          <p:nvPr/>
        </p:nvGrpSpPr>
        <p:grpSpPr>
          <a:xfrm>
            <a:off x="2760663" y="1820863"/>
            <a:ext cx="2913062" cy="1719262"/>
            <a:chExt cx="2913063" cy="1719263"/>
          </a:xfrm>
        </p:grpSpPr>
        <p:sp>
          <p:nvSpPr>
            <p:cNvPr id="27682" name="AutoShape 4"/>
            <p:cNvSpPr/>
            <p:nvPr/>
          </p:nvSpPr>
          <p:spPr bwMode="auto">
            <a:xfrm>
              <a:off x="0" y="0"/>
              <a:ext cx="2913063" cy="1719263"/>
            </a:xfrm>
            <a:prstGeom prst="roundRect">
              <a:avLst>
                <a:gd fmla="val 6736" name="adj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78A82C"/>
              </a:solidFill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endParaRPr altLang="zh-CN" lang="zh-CN">
                <a:solidFill>
                  <a:srgbClr val="000000"/>
                </a:solidFill>
                <a:cs charset="0" pitchFamily="34" typeface="Helvetica"/>
                <a:sym charset="0" pitchFamily="34" typeface="Calibri"/>
              </a:endParaRPr>
            </a:p>
          </p:txBody>
        </p:sp>
        <p:sp>
          <p:nvSpPr>
            <p:cNvPr id="27683" name="AutoShape 5"/>
            <p:cNvSpPr/>
            <p:nvPr/>
          </p:nvSpPr>
          <p:spPr bwMode="auto">
            <a:xfrm>
              <a:off x="33908" y="338168"/>
              <a:ext cx="2845247" cy="1042926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grpSp>
        <p:nvGrpSpPr>
          <p:cNvPr id="27653" name="Group 6"/>
          <p:cNvGrpSpPr/>
          <p:nvPr/>
        </p:nvGrpSpPr>
        <p:grpSpPr>
          <a:xfrm>
            <a:off x="6308725" y="1806575"/>
            <a:ext cx="2913063" cy="1717675"/>
            <a:chExt cx="2913063" cy="1717675"/>
          </a:xfrm>
        </p:grpSpPr>
        <p:sp>
          <p:nvSpPr>
            <p:cNvPr id="27680" name="AutoShape 7"/>
            <p:cNvSpPr/>
            <p:nvPr/>
          </p:nvSpPr>
          <p:spPr bwMode="auto">
            <a:xfrm>
              <a:off x="0" y="0"/>
              <a:ext cx="2913063" cy="1717675"/>
            </a:xfrm>
            <a:prstGeom prst="roundRect">
              <a:avLst>
                <a:gd fmla="val 6736" name="adj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EC7690"/>
              </a:solidFill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endParaRPr altLang="zh-CN" lang="zh-CN">
                <a:solidFill>
                  <a:srgbClr val="000000"/>
                </a:solidFill>
                <a:cs charset="0" pitchFamily="34" typeface="Helvetica"/>
                <a:sym charset="0" pitchFamily="34" typeface="Calibri"/>
              </a:endParaRPr>
            </a:p>
          </p:txBody>
        </p:sp>
        <p:sp>
          <p:nvSpPr>
            <p:cNvPr id="27681" name="AutoShape 8"/>
            <p:cNvSpPr/>
            <p:nvPr/>
          </p:nvSpPr>
          <p:spPr bwMode="auto">
            <a:xfrm>
              <a:off x="33876" y="337375"/>
              <a:ext cx="2845310" cy="1042925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grpSp>
        <p:nvGrpSpPr>
          <p:cNvPr id="27654" name="Group 9"/>
          <p:cNvGrpSpPr/>
          <p:nvPr/>
        </p:nvGrpSpPr>
        <p:grpSpPr>
          <a:xfrm>
            <a:off x="6296025" y="4175125"/>
            <a:ext cx="2914650" cy="1717675"/>
            <a:chExt cx="2914650" cy="1717675"/>
          </a:xfrm>
        </p:grpSpPr>
        <p:sp>
          <p:nvSpPr>
            <p:cNvPr id="27678" name="AutoShape 10"/>
            <p:cNvSpPr/>
            <p:nvPr/>
          </p:nvSpPr>
          <p:spPr bwMode="auto">
            <a:xfrm>
              <a:off x="0" y="0"/>
              <a:ext cx="2914650" cy="1717675"/>
            </a:xfrm>
            <a:prstGeom prst="roundRect">
              <a:avLst>
                <a:gd fmla="val 6736" name="adj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7E822E"/>
              </a:solidFill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endParaRPr altLang="zh-CN" lang="zh-CN">
                <a:solidFill>
                  <a:srgbClr val="000000"/>
                </a:solidFill>
                <a:cs charset="0" pitchFamily="34" typeface="Helvetica"/>
                <a:sym charset="0" pitchFamily="34" typeface="Calibri"/>
              </a:endParaRPr>
            </a:p>
          </p:txBody>
        </p:sp>
        <p:sp>
          <p:nvSpPr>
            <p:cNvPr id="27679" name="AutoShape 11"/>
            <p:cNvSpPr/>
            <p:nvPr/>
          </p:nvSpPr>
          <p:spPr bwMode="auto">
            <a:xfrm>
              <a:off x="33876" y="337375"/>
              <a:ext cx="2846898" cy="1042925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grpSp>
        <p:nvGrpSpPr>
          <p:cNvPr id="27655" name="Group 12"/>
          <p:cNvGrpSpPr/>
          <p:nvPr/>
        </p:nvGrpSpPr>
        <p:grpSpPr>
          <a:xfrm>
            <a:off x="2760663" y="4186238"/>
            <a:ext cx="2913062" cy="1719262"/>
            <a:chExt cx="2913063" cy="1719263"/>
          </a:xfrm>
        </p:grpSpPr>
        <p:sp>
          <p:nvSpPr>
            <p:cNvPr id="27676" name="AutoShape 13"/>
            <p:cNvSpPr/>
            <p:nvPr/>
          </p:nvSpPr>
          <p:spPr bwMode="auto">
            <a:xfrm>
              <a:off x="0" y="0"/>
              <a:ext cx="2913063" cy="1719263"/>
            </a:xfrm>
            <a:prstGeom prst="roundRect">
              <a:avLst>
                <a:gd fmla="val 6736" name="adj"/>
              </a:avLst>
            </a:prstGeom>
            <a:solidFill>
              <a:srgbClr val="FFFFFF">
                <a:alpha val="69019"/>
              </a:srgbClr>
            </a:solidFill>
            <a:ln w="12700">
              <a:solidFill>
                <a:srgbClr val="E99000"/>
              </a:solidFill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endParaRPr altLang="zh-CN" lang="zh-CN">
                <a:solidFill>
                  <a:srgbClr val="000000"/>
                </a:solidFill>
                <a:cs charset="0" pitchFamily="34" typeface="Helvetica"/>
                <a:sym charset="0" pitchFamily="34" typeface="Calibri"/>
              </a:endParaRPr>
            </a:p>
          </p:txBody>
        </p:sp>
        <p:sp>
          <p:nvSpPr>
            <p:cNvPr id="27677" name="AutoShape 14"/>
            <p:cNvSpPr/>
            <p:nvPr/>
          </p:nvSpPr>
          <p:spPr bwMode="auto">
            <a:xfrm>
              <a:off x="33908" y="338168"/>
              <a:ext cx="2845247" cy="1042926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1600" name="T12"/>
                <a:gd fmla="*/ 0 h 21600" name="T13"/>
                <a:gd fmla="*/ 21600 w 21600" name="T14"/>
                <a:gd fmla="*/ 21600 h 21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  <a:p>
              <a:pPr algn="ctr" eaLnBrk="1">
                <a:lnSpc>
                  <a:spcPct val="150000"/>
                </a:lnSpc>
              </a:pPr>
              <a:r>
                <a:rPr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Helvetica"/>
                  <a:sym charset="-122" panose="020b0503020204020204" pitchFamily="34" typeface="微软雅黑"/>
                </a:rPr>
                <a:t>点击添加内容</a:t>
              </a:r>
            </a:p>
          </p:txBody>
        </p:sp>
      </p:grpSp>
      <p:grpSp>
        <p:nvGrpSpPr>
          <p:cNvPr id="27656" name="Group 15"/>
          <p:cNvGrpSpPr/>
          <p:nvPr/>
        </p:nvGrpSpPr>
        <p:grpSpPr>
          <a:xfrm>
            <a:off x="2271713" y="1333500"/>
            <a:ext cx="976312" cy="974725"/>
            <a:chExt cx="976313" cy="974725"/>
          </a:xfrm>
        </p:grpSpPr>
        <p:sp>
          <p:nvSpPr>
            <p:cNvPr id="27672" name="AutoShape 16"/>
            <p:cNvSpPr/>
            <p:nvPr/>
          </p:nvSpPr>
          <p:spPr bwMode="auto">
            <a:xfrm>
              <a:off x="0" y="0"/>
              <a:ext cx="976313" cy="974725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78A82C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27673" name="Group 17"/>
            <p:cNvGrpSpPr/>
            <p:nvPr/>
          </p:nvGrpSpPr>
          <p:grpSpPr>
            <a:xfrm>
              <a:off x="93703" y="73342"/>
              <a:ext cx="788906" cy="828040"/>
              <a:chExt cx="788906" cy="828040"/>
            </a:xfrm>
          </p:grpSpPr>
          <p:sp>
            <p:nvSpPr>
              <p:cNvPr id="27674" name="AutoShape 18"/>
              <p:cNvSpPr/>
              <p:nvPr/>
            </p:nvSpPr>
            <p:spPr bwMode="auto">
              <a:xfrm>
                <a:off x="0" y="20208"/>
                <a:ext cx="788906" cy="787624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78A82C">
                  <a:alpha val="69019"/>
                </a:srgbClr>
              </a:solidFill>
              <a:ln cap="flat" cmpd="sng" w="12700">
                <a:solidFill>
                  <a:srgbClr val="78A82C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27675" name="AutoShape 19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1</a:t>
                </a:r>
              </a:p>
            </p:txBody>
          </p:sp>
        </p:grpSp>
      </p:grpSp>
      <p:grpSp>
        <p:nvGrpSpPr>
          <p:cNvPr id="27657" name="Group 20"/>
          <p:cNvGrpSpPr/>
          <p:nvPr/>
        </p:nvGrpSpPr>
        <p:grpSpPr>
          <a:xfrm>
            <a:off x="8709025" y="1333500"/>
            <a:ext cx="976313" cy="974725"/>
            <a:chExt cx="976313" cy="974725"/>
          </a:xfrm>
        </p:grpSpPr>
        <p:sp>
          <p:nvSpPr>
            <p:cNvPr id="27668" name="AutoShape 21"/>
            <p:cNvSpPr/>
            <p:nvPr/>
          </p:nvSpPr>
          <p:spPr bwMode="auto">
            <a:xfrm>
              <a:off x="0" y="0"/>
              <a:ext cx="976313" cy="974725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EB5F52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27669" name="Group 22"/>
            <p:cNvGrpSpPr/>
            <p:nvPr/>
          </p:nvGrpSpPr>
          <p:grpSpPr>
            <a:xfrm>
              <a:off x="93703" y="73342"/>
              <a:ext cx="788906" cy="828040"/>
              <a:chExt cx="788906" cy="828040"/>
            </a:xfrm>
          </p:grpSpPr>
          <p:sp>
            <p:nvSpPr>
              <p:cNvPr id="27670" name="AutoShape 23"/>
              <p:cNvSpPr/>
              <p:nvPr/>
            </p:nvSpPr>
            <p:spPr bwMode="auto">
              <a:xfrm>
                <a:off x="0" y="20208"/>
                <a:ext cx="788906" cy="787624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EB5F52">
                  <a:alpha val="69019"/>
                </a:srgbClr>
              </a:solidFill>
              <a:ln cap="flat" cmpd="sng" w="12700">
                <a:solidFill>
                  <a:srgbClr val="EB5F5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27671" name="AutoShape 24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2</a:t>
                </a:r>
              </a:p>
            </p:txBody>
          </p:sp>
        </p:grpSp>
      </p:grpSp>
      <p:grpSp>
        <p:nvGrpSpPr>
          <p:cNvPr id="27658" name="Group 25"/>
          <p:cNvGrpSpPr/>
          <p:nvPr/>
        </p:nvGrpSpPr>
        <p:grpSpPr>
          <a:xfrm>
            <a:off x="2271713" y="5416550"/>
            <a:ext cx="976312" cy="976313"/>
            <a:chExt cx="976313" cy="976313"/>
          </a:xfrm>
        </p:grpSpPr>
        <p:sp>
          <p:nvSpPr>
            <p:cNvPr id="27664" name="AutoShape 26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E99000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27665" name="Group 27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27666" name="AutoShape 28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E99000">
                  <a:alpha val="69019"/>
                </a:srgbClr>
              </a:solidFill>
              <a:ln cap="flat" cmpd="sng" w="12700">
                <a:solidFill>
                  <a:srgbClr val="E99000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27667" name="AutoShape 29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3</a:t>
                </a:r>
              </a:p>
            </p:txBody>
          </p:sp>
        </p:grpSp>
      </p:grpSp>
      <p:grpSp>
        <p:nvGrpSpPr>
          <p:cNvPr id="27659" name="Group 30"/>
          <p:cNvGrpSpPr/>
          <p:nvPr/>
        </p:nvGrpSpPr>
        <p:grpSpPr>
          <a:xfrm>
            <a:off x="8709025" y="5416550"/>
            <a:ext cx="976313" cy="976313"/>
            <a:chExt cx="976313" cy="976313"/>
          </a:xfrm>
        </p:grpSpPr>
        <p:sp>
          <p:nvSpPr>
            <p:cNvPr id="27660" name="AutoShape 31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7E822E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27661" name="Group 32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27662" name="AutoShape 33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7E822E">
                  <a:alpha val="69019"/>
                </a:srgbClr>
              </a:solidFill>
              <a:ln cap="flat" cmpd="sng" w="12700">
                <a:solidFill>
                  <a:srgbClr val="7E822E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27663" name="AutoShape 34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4</a:t>
                </a:r>
              </a:p>
            </p:txBody>
          </p:sp>
        </p:grpSp>
      </p:grpSp>
    </p:spTree>
  </p:cSld>
  <p:clrMapOvr>
    <a:masterClrMapping/>
  </p:clrMapOvr>
  <p:transition spd="med"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207"/>
          <p:cNvSpPr>
            <a:spLocks noChangeArrowheads="1"/>
          </p:cNvSpPr>
          <p:nvPr/>
        </p:nvSpPr>
        <p:spPr bwMode="auto">
          <a:xfrm>
            <a:off x="4213225" y="1460500"/>
            <a:ext cx="5508625" cy="3817938"/>
          </a:xfrm>
          <a:prstGeom prst="roundRect">
            <a:avLst>
              <a:gd fmla="val 4171" name="adj"/>
            </a:avLst>
          </a:prstGeom>
          <a:solidFill>
            <a:srgbClr val="FFFFFF">
              <a:alpha val="25098"/>
            </a:srgbClr>
          </a:solidFill>
          <a:ln w="19050">
            <a:solidFill>
              <a:schemeClr val="tx1"/>
            </a:solidFill>
            <a:round/>
          </a:ln>
        </p:spPr>
        <p:txBody>
          <a:bodyPr anchor="ctr" wrap="none"/>
          <a:lstStyle/>
          <a:p>
            <a:pPr eaLnBrk="1" hangingPunct="1"/>
            <a:endParaRPr altLang="en-US" lang="ko-KR">
              <a:solidFill>
                <a:srgbClr val="000000"/>
              </a:solidFill>
              <a:latin charset="-122" panose="020b0503020204020204" pitchFamily="34" typeface="微软雅黑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08475" y="4464050"/>
            <a:ext cx="5335588" cy="755650"/>
            <a:chOff x="2784292" y="4846632"/>
            <a:chExt cx="5335323" cy="756100"/>
          </a:xfrm>
        </p:grpSpPr>
        <p:sp>
          <p:nvSpPr>
            <p:cNvPr id="28703" name="AutoShape 218"/>
            <p:cNvSpPr>
              <a:spLocks noChangeArrowheads="1"/>
            </p:cNvSpPr>
            <p:nvPr/>
          </p:nvSpPr>
          <p:spPr bwMode="auto">
            <a:xfrm>
              <a:off x="2958908" y="5323166"/>
              <a:ext cx="5047999" cy="279566"/>
            </a:xfrm>
            <a:prstGeom prst="roundRect">
              <a:avLst>
                <a:gd fmla="val 50000" name="adj"/>
              </a:avLst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eaLnBrk="1" hangingPunct="1"/>
              <a:endParaRPr altLang="en-US" lang="ko-KR">
                <a:solidFill>
                  <a:srgbClr val="000000"/>
                </a:solidFill>
                <a:latin charset="-122" panose="020b0503020204020204" pitchFamily="34" typeface="微软雅黑"/>
              </a:endParaRPr>
            </a:p>
          </p:txBody>
        </p:sp>
        <p:sp>
          <p:nvSpPr>
            <p:cNvPr id="5" name="AutoShape 181"/>
            <p:cNvSpPr>
              <a:spLocks noChangeArrowheads="1"/>
            </p:cNvSpPr>
            <p:nvPr/>
          </p:nvSpPr>
          <p:spPr bwMode="auto">
            <a:xfrm>
              <a:off x="2784292" y="4846632"/>
              <a:ext cx="5335323" cy="626549"/>
            </a:xfrm>
            <a:prstGeom prst="roundRect">
              <a:avLst>
                <a:gd fmla="val 50000" name="adj"/>
              </a:avLst>
            </a:prstGeom>
            <a:solidFill>
              <a:srgbClr val="78A82C"/>
            </a:soli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h="25400" w="63500"/>
            </a:sp3d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eaLnBrk="1" hangingPunct="1">
                <a:defRPr/>
              </a:pPr>
              <a:endParaRPr altLang="en-US" lang="ko-KR" smtClean="0">
                <a:latin charset="-122" panose="020b0503020204020204" pitchFamily="34" typeface="微软雅黑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08475" y="2587625"/>
            <a:ext cx="5335588" cy="779463"/>
            <a:chOff x="2784292" y="2969746"/>
            <a:chExt cx="5335323" cy="779736"/>
          </a:xfrm>
        </p:grpSpPr>
        <p:sp>
          <p:nvSpPr>
            <p:cNvPr id="28699" name="AutoShape 213"/>
            <p:cNvSpPr>
              <a:spLocks noChangeArrowheads="1"/>
            </p:cNvSpPr>
            <p:nvPr/>
          </p:nvSpPr>
          <p:spPr bwMode="auto">
            <a:xfrm>
              <a:off x="2998594" y="3469984"/>
              <a:ext cx="5047999" cy="279498"/>
            </a:xfrm>
            <a:prstGeom prst="roundRect">
              <a:avLst>
                <a:gd fmla="val 50000" name="adj"/>
              </a:avLst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eaLnBrk="1" hangingPunct="1"/>
              <a:endParaRPr altLang="en-US" lang="ko-KR">
                <a:solidFill>
                  <a:srgbClr val="000000"/>
                </a:solidFill>
                <a:latin charset="-122" panose="020b0503020204020204" pitchFamily="34" typeface="微软雅黑"/>
              </a:endParaRPr>
            </a:p>
          </p:txBody>
        </p:sp>
        <p:sp>
          <p:nvSpPr>
            <p:cNvPr id="8" name="AutoShape 182"/>
            <p:cNvSpPr>
              <a:spLocks noChangeArrowheads="1"/>
            </p:cNvSpPr>
            <p:nvPr/>
          </p:nvSpPr>
          <p:spPr bwMode="auto">
            <a:xfrm>
              <a:off x="2784292" y="2969746"/>
              <a:ext cx="5335323" cy="626549"/>
            </a:xfrm>
            <a:prstGeom prst="roundRect">
              <a:avLst>
                <a:gd fmla="val 50000" name="adj"/>
              </a:avLst>
            </a:prstGeom>
            <a:solidFill>
              <a:srgbClr val="E99000"/>
            </a:soli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h="25400" w="63500"/>
            </a:sp3d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eaLnBrk="1" hangingPunct="1">
                <a:defRPr/>
              </a:pPr>
              <a:endParaRPr altLang="en-US" lang="ko-KR" smtClean="0">
                <a:solidFill>
                  <a:schemeClr val="bg1"/>
                </a:solidFill>
                <a:latin charset="-122" panose="020b0503020204020204" pitchFamily="34" typeface="微软雅黑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08475" y="3525838"/>
            <a:ext cx="5335588" cy="768350"/>
            <a:chOff x="2784292" y="3908189"/>
            <a:chExt cx="5335323" cy="768695"/>
          </a:xfrm>
        </p:grpSpPr>
        <p:sp>
          <p:nvSpPr>
            <p:cNvPr id="28695" name="AutoShape 217"/>
            <p:cNvSpPr>
              <a:spLocks noChangeArrowheads="1"/>
            </p:cNvSpPr>
            <p:nvPr/>
          </p:nvSpPr>
          <p:spPr bwMode="auto">
            <a:xfrm>
              <a:off x="2874776" y="4397359"/>
              <a:ext cx="5047999" cy="279525"/>
            </a:xfrm>
            <a:prstGeom prst="roundRect">
              <a:avLst>
                <a:gd fmla="val 50000" name="adj"/>
              </a:avLst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6C6C6C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eaLnBrk="1" hangingPunct="1"/>
              <a:endParaRPr altLang="en-US" lang="ko-KR">
                <a:solidFill>
                  <a:srgbClr val="000000"/>
                </a:solidFill>
                <a:latin charset="-122" panose="020b0503020204020204" pitchFamily="34" typeface="微软雅黑"/>
              </a:endParaRPr>
            </a:p>
          </p:txBody>
        </p:sp>
        <p:sp>
          <p:nvSpPr>
            <p:cNvPr id="11" name="AutoShape 183"/>
            <p:cNvSpPr>
              <a:spLocks noChangeArrowheads="1"/>
            </p:cNvSpPr>
            <p:nvPr/>
          </p:nvSpPr>
          <p:spPr bwMode="auto">
            <a:xfrm>
              <a:off x="2784292" y="3908189"/>
              <a:ext cx="5335323" cy="626549"/>
            </a:xfrm>
            <a:prstGeom prst="roundRect">
              <a:avLst>
                <a:gd fmla="val 50000" name="adj"/>
              </a:avLst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h="25400" w="63500"/>
            </a:sp3d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eaLnBrk="1" hangingPunct="1">
                <a:defRPr/>
              </a:pPr>
              <a:endParaRPr altLang="en-US" lang="ko-KR" smtClean="0">
                <a:solidFill>
                  <a:srgbClr val="FFFFFF"/>
                </a:solidFill>
                <a:latin charset="-122" panose="020b0503020204020204" pitchFamily="34" typeface="微软雅黑"/>
              </a:endParaRPr>
            </a:p>
          </p:txBody>
        </p:sp>
      </p:grpSp>
      <p:sp>
        <p:nvSpPr>
          <p:cNvPr id="12" name="AutoShape 132"/>
          <p:cNvSpPr>
            <a:spLocks noChangeArrowheads="1"/>
          </p:cNvSpPr>
          <p:nvPr/>
        </p:nvSpPr>
        <p:spPr bwMode="auto">
          <a:xfrm>
            <a:off x="2398713" y="1255713"/>
            <a:ext cx="1752600" cy="4148137"/>
          </a:xfrm>
          <a:prstGeom prst="upArrow">
            <a:avLst>
              <a:gd fmla="val 66296" name="adj1"/>
              <a:gd fmla="val 58426" name="adj2"/>
            </a:avLst>
          </a:prstGeom>
          <a:gradFill>
            <a:gsLst>
              <a:gs pos="0">
                <a:srgbClr val="78A82C"/>
              </a:gs>
              <a:gs pos="52000">
                <a:srgbClr val="EC7690"/>
              </a:gs>
              <a:gs pos="100000">
                <a:srgbClr val="E99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ko-KR" sz="16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8681" name="Oval 148"/>
          <p:cNvSpPr>
            <a:spLocks noChangeArrowheads="1"/>
          </p:cNvSpPr>
          <p:nvPr/>
        </p:nvSpPr>
        <p:spPr bwMode="auto">
          <a:xfrm>
            <a:off x="2868613" y="4384675"/>
            <a:ext cx="785812" cy="787400"/>
          </a:xfrm>
          <a:prstGeom prst="ellipse">
            <a:avLst/>
          </a:prstGeom>
          <a:solidFill>
            <a:srgbClr val="78A82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algn="ctr" eaLnBrk="1" hangingPunct="1"/>
            <a:endParaRPr altLang="en-US" lang="ko-KR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17" name="Oval 150"/>
          <p:cNvSpPr>
            <a:spLocks noChangeArrowheads="1"/>
          </p:cNvSpPr>
          <p:nvPr/>
        </p:nvSpPr>
        <p:spPr bwMode="auto">
          <a:xfrm>
            <a:off x="2868613" y="3444875"/>
            <a:ext cx="785812" cy="787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</a:ln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>
              <a:defRPr/>
            </a:pPr>
            <a:endParaRPr altLang="en-US" lang="ko-KR" smtClean="0">
              <a:solidFill>
                <a:srgbClr val="C00000"/>
              </a:solidFill>
              <a:latin charset="-122" panose="020b0503020204020204" pitchFamily="34" typeface="微软雅黑"/>
            </a:endParaRPr>
          </a:p>
        </p:txBody>
      </p:sp>
      <p:sp>
        <p:nvSpPr>
          <p:cNvPr id="28683" name="Oval 152"/>
          <p:cNvSpPr>
            <a:spLocks noChangeArrowheads="1"/>
          </p:cNvSpPr>
          <p:nvPr/>
        </p:nvSpPr>
        <p:spPr bwMode="auto">
          <a:xfrm>
            <a:off x="2868613" y="2506663"/>
            <a:ext cx="785812" cy="787400"/>
          </a:xfrm>
          <a:prstGeom prst="ellipse">
            <a:avLst/>
          </a:prstGeom>
          <a:solidFill>
            <a:srgbClr val="E99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algn="ctr" eaLnBrk="1" hangingPunct="1"/>
            <a:endParaRPr altLang="en-US" lang="ko-KR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22" name="Line 186"/>
          <p:cNvSpPr>
            <a:spLocks noChangeShapeType="1"/>
          </p:cNvSpPr>
          <p:nvPr/>
        </p:nvSpPr>
        <p:spPr bwMode="auto">
          <a:xfrm flipH="1">
            <a:off x="3722688" y="2898775"/>
            <a:ext cx="1001712" cy="0"/>
          </a:xfrm>
          <a:prstGeom prst="line">
            <a:avLst/>
          </a:prstGeom>
          <a:noFill/>
          <a:ln cap="rnd" cmpd="sng" w="31750">
            <a:solidFill>
              <a:srgbClr val="333333"/>
            </a:solidFill>
            <a:prstDash val="sysDot"/>
            <a:round/>
            <a:headEnd len="med" type="oval" w="med"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ysClr lastClr="000000" val="windowText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" name="Line 187"/>
          <p:cNvSpPr>
            <a:spLocks noChangeShapeType="1"/>
          </p:cNvSpPr>
          <p:nvPr/>
        </p:nvSpPr>
        <p:spPr bwMode="auto">
          <a:xfrm flipH="1">
            <a:off x="3722688" y="3838575"/>
            <a:ext cx="1001712" cy="0"/>
          </a:xfrm>
          <a:prstGeom prst="line">
            <a:avLst/>
          </a:prstGeom>
          <a:noFill/>
          <a:ln cap="rnd" cmpd="sng" w="31750">
            <a:solidFill>
              <a:srgbClr val="333333"/>
            </a:solidFill>
            <a:prstDash val="sysDot"/>
            <a:round/>
            <a:headEnd len="med" type="oval" w="med"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ysClr lastClr="000000" val="windowText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Line 188"/>
          <p:cNvSpPr>
            <a:spLocks noChangeShapeType="1"/>
          </p:cNvSpPr>
          <p:nvPr/>
        </p:nvSpPr>
        <p:spPr bwMode="auto">
          <a:xfrm flipH="1">
            <a:off x="3722688" y="4778375"/>
            <a:ext cx="1001712" cy="0"/>
          </a:xfrm>
          <a:prstGeom prst="line">
            <a:avLst/>
          </a:prstGeom>
          <a:noFill/>
          <a:ln cap="rnd" cmpd="sng" w="31750">
            <a:solidFill>
              <a:srgbClr val="333333"/>
            </a:solidFill>
            <a:prstDash val="sysDot"/>
            <a:round/>
            <a:headEnd len="med" type="oval" w="med"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ysClr lastClr="000000" val="windowText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5" name="AutoShape 208"/>
          <p:cNvSpPr>
            <a:spLocks noChangeArrowheads="1"/>
          </p:cNvSpPr>
          <p:nvPr/>
        </p:nvSpPr>
        <p:spPr bwMode="auto">
          <a:xfrm>
            <a:off x="4378325" y="1597025"/>
            <a:ext cx="5195888" cy="739775"/>
          </a:xfrm>
          <a:prstGeom prst="roundRect">
            <a:avLst>
              <a:gd fmla="val 17352" name="adj"/>
            </a:avLst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algn="ctr" cap="flat" cmpd="sng" w="9525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>
              <a:defRPr/>
            </a:pPr>
            <a:endParaRPr altLang="en-US" lang="ko-KR" smtClean="0">
              <a:latin charset="-122" panose="020b0503020204020204" pitchFamily="34" typeface="微软雅黑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935288" y="2717800"/>
            <a:ext cx="6683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>
              <a:spcBef>
                <a:spcPct val="50000"/>
              </a:spcBef>
            </a:pPr>
            <a:r>
              <a:rPr altLang="en-US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935288" y="3670300"/>
            <a:ext cx="668337" cy="36576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altLang="en-US" kern="0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935288" y="4602163"/>
            <a:ext cx="668337" cy="36576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altLang="en-US" kern="0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black">
          <a:xfrm>
            <a:off x="4953000" y="2755900"/>
            <a:ext cx="40005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altLang="en-US" kern="0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点击输入文本点击输入文本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black">
          <a:xfrm>
            <a:off x="4953000" y="3686175"/>
            <a:ext cx="40005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altLang="en-US" kern="0" lang="zh-CN" sz="1400">
                <a:solidFill>
                  <a:sysClr lastClr="000000" val="windowText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点击输入文本点击输入文本</a:t>
            </a: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black">
          <a:xfrm>
            <a:off x="4953000" y="4627563"/>
            <a:ext cx="40005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altLang="en-US" kern="0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点击输入文本点击输入文本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473700" y="1725613"/>
            <a:ext cx="3006725" cy="51816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altLang="en-US" b="1" kern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此处添加内容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1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2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5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6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58"/>
          <p:cNvSpPr>
            <a:spLocks noChangeArrowheads="1"/>
          </p:cNvSpPr>
          <p:nvPr/>
        </p:nvSpPr>
        <p:spPr bwMode="auto">
          <a:xfrm>
            <a:off x="2308225" y="1897063"/>
            <a:ext cx="8151813" cy="1800225"/>
          </a:xfrm>
          <a:prstGeom prst="rightArrow">
            <a:avLst>
              <a:gd fmla="val 46843" name="adj1"/>
              <a:gd fmla="val 58280" name="adj2"/>
            </a:avLst>
          </a:prstGeom>
          <a:gradFill>
            <a:gsLst>
              <a:gs pos="0">
                <a:srgbClr val="78A82C"/>
              </a:gs>
              <a:gs pos="52000">
                <a:srgbClr val="EC7690"/>
              </a:gs>
              <a:gs pos="100000">
                <a:srgbClr val="E99000">
                  <a:alpha val="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ko-KR" sz="16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" name="WordArt 75"/>
          <p:cNvSpPr>
            <a:spLocks noChangeArrowheads="1" noChangeShapeType="1" noTextEdit="1"/>
          </p:cNvSpPr>
          <p:nvPr/>
        </p:nvSpPr>
        <p:spPr bwMode="auto">
          <a:xfrm>
            <a:off x="3290888" y="2705100"/>
            <a:ext cx="792162" cy="219075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solidFill>
                  <a:schemeClr val="bg1"/>
                </a:solidFill>
                <a:latin typeface="微软雅黑"/>
                <a:ea typeface="微软雅黑"/>
              </a:rPr>
              <a:t>2008</a:t>
            </a:r>
          </a:p>
        </p:txBody>
      </p:sp>
      <p:sp>
        <p:nvSpPr>
          <p:cNvPr id="4" name="WordArt 76"/>
          <p:cNvSpPr>
            <a:spLocks noChangeArrowheads="1" noChangeShapeType="1" noTextEdit="1"/>
          </p:cNvSpPr>
          <p:nvPr/>
        </p:nvSpPr>
        <p:spPr bwMode="auto">
          <a:xfrm>
            <a:off x="4443413" y="2705100"/>
            <a:ext cx="792162" cy="219075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solidFill>
                  <a:schemeClr val="bg1"/>
                </a:solidFill>
                <a:latin typeface="微软雅黑"/>
                <a:ea typeface="微软雅黑"/>
              </a:rPr>
              <a:t>2009</a:t>
            </a:r>
          </a:p>
        </p:txBody>
      </p:sp>
      <p:sp>
        <p:nvSpPr>
          <p:cNvPr id="5" name="WordArt 77"/>
          <p:cNvSpPr>
            <a:spLocks noChangeArrowheads="1" noChangeShapeType="1" noTextEdit="1"/>
          </p:cNvSpPr>
          <p:nvPr/>
        </p:nvSpPr>
        <p:spPr bwMode="auto">
          <a:xfrm>
            <a:off x="5595938" y="2705100"/>
            <a:ext cx="792162" cy="219075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solidFill>
                  <a:schemeClr val="bg1"/>
                </a:solidFill>
                <a:latin typeface="微软雅黑"/>
                <a:ea typeface="微软雅黑"/>
              </a:rPr>
              <a:t>2010</a:t>
            </a:r>
          </a:p>
        </p:txBody>
      </p:sp>
      <p:sp>
        <p:nvSpPr>
          <p:cNvPr id="6" name="WordArt 78"/>
          <p:cNvSpPr>
            <a:spLocks noChangeArrowheads="1" noChangeShapeType="1" noTextEdit="1"/>
          </p:cNvSpPr>
          <p:nvPr/>
        </p:nvSpPr>
        <p:spPr bwMode="auto">
          <a:xfrm>
            <a:off x="6746875" y="2705100"/>
            <a:ext cx="792163" cy="219075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solidFill>
                  <a:schemeClr val="bg1"/>
                </a:solidFill>
                <a:latin typeface="微软雅黑"/>
                <a:ea typeface="微软雅黑"/>
              </a:rPr>
              <a:t>2011</a:t>
            </a:r>
          </a:p>
        </p:txBody>
      </p:sp>
      <p:sp>
        <p:nvSpPr>
          <p:cNvPr id="7" name="WordArt 79"/>
          <p:cNvSpPr>
            <a:spLocks noChangeArrowheads="1" noChangeShapeType="1" noTextEdit="1"/>
          </p:cNvSpPr>
          <p:nvPr/>
        </p:nvSpPr>
        <p:spPr bwMode="auto">
          <a:xfrm>
            <a:off x="7899400" y="2705100"/>
            <a:ext cx="792163" cy="219075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solidFill>
                  <a:schemeClr val="bg1"/>
                </a:solidFill>
                <a:latin typeface="微软雅黑"/>
                <a:ea typeface="微软雅黑"/>
              </a:rPr>
              <a:t>2012</a:t>
            </a: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 flipH="1" flipV="1">
            <a:off x="3687763" y="1123950"/>
            <a:ext cx="0" cy="1368425"/>
          </a:xfrm>
          <a:prstGeom prst="line">
            <a:avLst/>
          </a:prstGeom>
          <a:noFill/>
          <a:ln cap="rnd" w="19050">
            <a:solidFill>
              <a:srgbClr val="333333"/>
            </a:solidFill>
            <a:prstDash val="sysDot"/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 flipH="1" flipV="1">
            <a:off x="5991225" y="1123950"/>
            <a:ext cx="0" cy="1368425"/>
          </a:xfrm>
          <a:prstGeom prst="line">
            <a:avLst/>
          </a:prstGeom>
          <a:noFill/>
          <a:ln cap="rnd" w="19050">
            <a:solidFill>
              <a:srgbClr val="333333"/>
            </a:solidFill>
            <a:prstDash val="sysDot"/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 flipH="1" flipV="1">
            <a:off x="8296275" y="1123950"/>
            <a:ext cx="0" cy="1368425"/>
          </a:xfrm>
          <a:prstGeom prst="line">
            <a:avLst/>
          </a:prstGeom>
          <a:noFill/>
          <a:ln cap="rnd" w="19050">
            <a:solidFill>
              <a:srgbClr val="333333"/>
            </a:solidFill>
            <a:prstDash val="sysDot"/>
            <a:round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H="1" flipV="1">
            <a:off x="7143750" y="3140075"/>
            <a:ext cx="0" cy="1260475"/>
          </a:xfrm>
          <a:prstGeom prst="line">
            <a:avLst/>
          </a:prstGeom>
          <a:noFill/>
          <a:ln cap="rnd" w="19050">
            <a:solidFill>
              <a:srgbClr val="333333"/>
            </a:solidFill>
            <a:prstDash val="sysDot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2" name="AutoShape 84"/>
          <p:cNvSpPr>
            <a:spLocks noChangeArrowheads="1"/>
          </p:cNvSpPr>
          <p:nvPr/>
        </p:nvSpPr>
        <p:spPr bwMode="auto">
          <a:xfrm>
            <a:off x="2066925" y="3352800"/>
            <a:ext cx="2376488" cy="1852613"/>
          </a:xfrm>
          <a:prstGeom prst="roundRect">
            <a:avLst>
              <a:gd fmla="val 5528" name="adj"/>
            </a:avLst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defRPr/>
            </a:pPr>
            <a:endParaRPr altLang="en-US" lang="ko-KR" smtClean="0">
              <a:latin charset="-122" panose="020b0503020204020204" pitchFamily="34" typeface="微软雅黑"/>
            </a:endParaRPr>
          </a:p>
        </p:txBody>
      </p:sp>
      <p:sp>
        <p:nvSpPr>
          <p:cNvPr id="13" name="WordArt 90"/>
          <p:cNvSpPr>
            <a:spLocks noChangeArrowheads="1" noChangeShapeType="1" noTextEdit="1"/>
          </p:cNvSpPr>
          <p:nvPr/>
        </p:nvSpPr>
        <p:spPr bwMode="auto">
          <a:xfrm>
            <a:off x="2390775" y="3587750"/>
            <a:ext cx="504825" cy="144463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latin typeface="微软雅黑"/>
                <a:ea typeface="微软雅黑"/>
              </a:rPr>
              <a:t>2008</a:t>
            </a:r>
          </a:p>
        </p:txBody>
      </p:sp>
      <p:sp>
        <p:nvSpPr>
          <p:cNvPr id="14" name="WordArt 91"/>
          <p:cNvSpPr>
            <a:spLocks noChangeArrowheads="1" noChangeShapeType="1" noTextEdit="1"/>
          </p:cNvSpPr>
          <p:nvPr/>
        </p:nvSpPr>
        <p:spPr bwMode="auto">
          <a:xfrm>
            <a:off x="2390775" y="3883025"/>
            <a:ext cx="504825" cy="144463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latin typeface="微软雅黑"/>
                <a:ea typeface="微软雅黑"/>
              </a:rPr>
              <a:t>2009</a:t>
            </a:r>
          </a:p>
        </p:txBody>
      </p:sp>
      <p:sp>
        <p:nvSpPr>
          <p:cNvPr id="15" name="WordArt 92"/>
          <p:cNvSpPr>
            <a:spLocks noChangeArrowheads="1" noChangeShapeType="1" noTextEdit="1"/>
          </p:cNvSpPr>
          <p:nvPr/>
        </p:nvSpPr>
        <p:spPr bwMode="auto">
          <a:xfrm>
            <a:off x="2390775" y="4178300"/>
            <a:ext cx="504825" cy="144463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latin typeface="微软雅黑"/>
                <a:ea typeface="微软雅黑"/>
              </a:rPr>
              <a:t>2010</a:t>
            </a:r>
          </a:p>
        </p:txBody>
      </p:sp>
      <p:sp>
        <p:nvSpPr>
          <p:cNvPr id="16" name="WordArt 93"/>
          <p:cNvSpPr>
            <a:spLocks noChangeArrowheads="1" noChangeShapeType="1" noTextEdit="1"/>
          </p:cNvSpPr>
          <p:nvPr/>
        </p:nvSpPr>
        <p:spPr bwMode="auto">
          <a:xfrm>
            <a:off x="2390775" y="4473575"/>
            <a:ext cx="504825" cy="144463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latin typeface="微软雅黑"/>
                <a:ea typeface="微软雅黑"/>
              </a:rPr>
              <a:t>2011</a:t>
            </a:r>
          </a:p>
        </p:txBody>
      </p:sp>
      <p:sp>
        <p:nvSpPr>
          <p:cNvPr id="17" name="WordArt 94"/>
          <p:cNvSpPr>
            <a:spLocks noChangeArrowheads="1" noChangeShapeType="1" noTextEdit="1"/>
          </p:cNvSpPr>
          <p:nvPr/>
        </p:nvSpPr>
        <p:spPr bwMode="auto">
          <a:xfrm>
            <a:off x="2390775" y="4768850"/>
            <a:ext cx="504825" cy="144463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altLang="zh-CN" kern="10" lang="en-US" spc="-45">
                <a:latin typeface="微软雅黑"/>
                <a:ea typeface="微软雅黑"/>
              </a:rPr>
              <a:t>2012</a:t>
            </a:r>
          </a:p>
        </p:txBody>
      </p:sp>
      <p:sp>
        <p:nvSpPr>
          <p:cNvPr id="18" name="Line 99"/>
          <p:cNvSpPr>
            <a:spLocks noChangeShapeType="1"/>
          </p:cNvSpPr>
          <p:nvPr/>
        </p:nvSpPr>
        <p:spPr bwMode="auto">
          <a:xfrm flipH="1" flipV="1">
            <a:off x="4838700" y="3140075"/>
            <a:ext cx="0" cy="1260475"/>
          </a:xfrm>
          <a:prstGeom prst="line">
            <a:avLst/>
          </a:prstGeom>
          <a:noFill/>
          <a:ln cap="rnd" w="19050">
            <a:solidFill>
              <a:srgbClr val="333333"/>
            </a:solidFill>
            <a:prstDash val="sysDot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black">
          <a:xfrm>
            <a:off x="2074863" y="2627313"/>
            <a:ext cx="10001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black">
          <a:xfrm>
            <a:off x="3770313" y="1479550"/>
            <a:ext cx="1995487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black">
          <a:xfrm>
            <a:off x="3775075" y="1085850"/>
            <a:ext cx="10445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black">
          <a:xfrm>
            <a:off x="6124575" y="1479550"/>
            <a:ext cx="1995488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black">
          <a:xfrm>
            <a:off x="6129338" y="1085850"/>
            <a:ext cx="10445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black">
          <a:xfrm>
            <a:off x="4930775" y="3756025"/>
            <a:ext cx="1995488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black">
          <a:xfrm>
            <a:off x="4935538" y="3363913"/>
            <a:ext cx="10445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black">
          <a:xfrm>
            <a:off x="7283449" y="3756025"/>
            <a:ext cx="1997075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black">
          <a:xfrm>
            <a:off x="7288214" y="3363913"/>
            <a:ext cx="104616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black">
          <a:xfrm>
            <a:off x="8375649" y="1479550"/>
            <a:ext cx="1995488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  <a:p>
            <a:pPr>
              <a:spcBef>
                <a:spcPct val="50000"/>
              </a:spcBef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black">
          <a:xfrm>
            <a:off x="8380414" y="1085850"/>
            <a:ext cx="10445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>
              <a:spcBef>
                <a:spcPct val="50000"/>
              </a:spcBef>
            </a:pPr>
            <a:r>
              <a:rPr altLang="en-US" b="1" lang="zh-CN" sz="20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文本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001963" y="3521075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001963" y="3806825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3001963" y="4111625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01963" y="4414838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001963" y="4699000"/>
            <a:ext cx="109728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5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6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7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7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7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8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8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8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Top)" transition="in">
                                      <p:cBhvr>
                                        <p:cTn dur="500" id="9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9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9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1000" id="10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0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0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10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1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12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2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1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3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3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3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3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9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6"/>
          <p:cNvGrpSpPr/>
          <p:nvPr/>
        </p:nvGrpSpPr>
        <p:grpSpPr>
          <a:xfrm>
            <a:off x="4924425" y="1789113"/>
            <a:ext cx="4819650" cy="2867025"/>
            <a:chOff x="2160" y="1872"/>
            <a:chExt cx="3036" cy="1806"/>
          </a:xfrm>
        </p:grpSpPr>
        <p:sp>
          <p:nvSpPr>
            <p:cNvPr id="30732" name="Line 9"/>
            <p:cNvSpPr>
              <a:spLocks noChangeShapeType="1"/>
            </p:cNvSpPr>
            <p:nvPr/>
          </p:nvSpPr>
          <p:spPr bwMode="gray">
            <a:xfrm flipH="1">
              <a:off x="5196" y="1872"/>
              <a:ext cx="0" cy="1806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0733" name="Line 9"/>
            <p:cNvSpPr>
              <a:spLocks noChangeShapeType="1"/>
            </p:cNvSpPr>
            <p:nvPr/>
          </p:nvSpPr>
          <p:spPr bwMode="gray">
            <a:xfrm flipH="1">
              <a:off x="3684" y="2208"/>
              <a:ext cx="0" cy="147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0734" name="Line 9"/>
            <p:cNvSpPr>
              <a:spLocks noChangeShapeType="1"/>
            </p:cNvSpPr>
            <p:nvPr/>
          </p:nvSpPr>
          <p:spPr bwMode="gray">
            <a:xfrm flipH="1">
              <a:off x="2160" y="2448"/>
              <a:ext cx="0" cy="123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26627" name="AutoShape 15"/>
          <p:cNvSpPr>
            <a:spLocks noChangeArrowheads="1"/>
          </p:cNvSpPr>
          <p:nvPr/>
        </p:nvSpPr>
        <p:spPr bwMode="gray">
          <a:xfrm>
            <a:off x="2841625" y="4810125"/>
            <a:ext cx="1781175" cy="314325"/>
          </a:xfrm>
          <a:prstGeom prst="bevel">
            <a:avLst>
              <a:gd fmla="val 5949" name="adj"/>
            </a:avLst>
          </a:pr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30724" name="Text Box 16"/>
          <p:cNvSpPr txBox="1">
            <a:spLocks noChangeArrowheads="1"/>
          </p:cNvSpPr>
          <p:nvPr/>
        </p:nvSpPr>
        <p:spPr bwMode="gray">
          <a:xfrm>
            <a:off x="5102225" y="3260725"/>
            <a:ext cx="1998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20650" marL="120650"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</p:txBody>
      </p:sp>
      <p:sp>
        <p:nvSpPr>
          <p:cNvPr id="30725" name="Text Box 16"/>
          <p:cNvSpPr txBox="1">
            <a:spLocks noChangeArrowheads="1"/>
          </p:cNvSpPr>
          <p:nvPr/>
        </p:nvSpPr>
        <p:spPr bwMode="gray">
          <a:xfrm>
            <a:off x="7431089" y="2830513"/>
            <a:ext cx="1998662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20650" marL="120650"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</p:txBody>
      </p:sp>
      <p:sp>
        <p:nvSpPr>
          <p:cNvPr id="30726" name="Text Box 16"/>
          <p:cNvSpPr txBox="1">
            <a:spLocks noChangeArrowheads="1"/>
          </p:cNvSpPr>
          <p:nvPr/>
        </p:nvSpPr>
        <p:spPr bwMode="gray">
          <a:xfrm>
            <a:off x="2701925" y="3692525"/>
            <a:ext cx="1998663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20650" marL="120650"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  <a:p>
            <a:pPr algn="ctr">
              <a:lnSpc>
                <a:spcPct val="20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点击输入文字信息</a:t>
            </a:r>
          </a:p>
        </p:txBody>
      </p:sp>
      <p:sp>
        <p:nvSpPr>
          <p:cNvPr id="26631" name="AutoShape 15"/>
          <p:cNvSpPr>
            <a:spLocks noChangeArrowheads="1"/>
          </p:cNvSpPr>
          <p:nvPr/>
        </p:nvSpPr>
        <p:spPr bwMode="gray">
          <a:xfrm>
            <a:off x="5240338" y="4810125"/>
            <a:ext cx="1781175" cy="314325"/>
          </a:xfrm>
          <a:prstGeom prst="bevel">
            <a:avLst>
              <a:gd fmla="val 5949" name="adj"/>
            </a:avLst>
          </a:prstGeom>
          <a:solidFill>
            <a:srgbClr val="78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26632" name="AutoShape 15"/>
          <p:cNvSpPr>
            <a:spLocks noChangeArrowheads="1"/>
          </p:cNvSpPr>
          <p:nvPr/>
        </p:nvSpPr>
        <p:spPr bwMode="gray">
          <a:xfrm>
            <a:off x="7597775" y="4810125"/>
            <a:ext cx="1781175" cy="314325"/>
          </a:xfrm>
          <a:prstGeom prst="bevel">
            <a:avLst>
              <a:gd fmla="val 5949" name="adj"/>
            </a:avLst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点击输入标题</a:t>
            </a:r>
          </a:p>
        </p:txBody>
      </p:sp>
      <p:sp>
        <p:nvSpPr>
          <p:cNvPr id="2" name="椭圆 1"/>
          <p:cNvSpPr/>
          <p:nvPr/>
        </p:nvSpPr>
        <p:spPr>
          <a:xfrm>
            <a:off x="3314700" y="2579688"/>
            <a:ext cx="657225" cy="657225"/>
          </a:xfrm>
          <a:prstGeom prst="ellipse">
            <a:avLst/>
          </a:pr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32" name="椭圆 31"/>
          <p:cNvSpPr/>
          <p:nvPr/>
        </p:nvSpPr>
        <p:spPr>
          <a:xfrm>
            <a:off x="5729288" y="2251075"/>
            <a:ext cx="657225" cy="657225"/>
          </a:xfrm>
          <a:prstGeom prst="ellipse">
            <a:avLst/>
          </a:prstGeom>
          <a:solidFill>
            <a:srgbClr val="78A8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4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33" name="椭圆 32"/>
          <p:cNvSpPr/>
          <p:nvPr/>
        </p:nvSpPr>
        <p:spPr>
          <a:xfrm>
            <a:off x="8169275" y="1947863"/>
            <a:ext cx="657225" cy="657225"/>
          </a:xfrm>
          <a:prstGeom prst="ellipse">
            <a:avLst/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5021263" y="2535238"/>
            <a:ext cx="6096000" cy="1076325"/>
          </a:xfrm>
          <a:prstGeom prst="parallelogram">
            <a:avLst>
              <a:gd fmla="val 0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i="1" kern="100" lang="zh-CN" sz="4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</a:t>
            </a:r>
          </a:p>
        </p:txBody>
      </p:sp>
      <p:sp>
        <p:nvSpPr>
          <p:cNvPr id="31747" name="矩形 10"/>
          <p:cNvSpPr>
            <a:spLocks noChangeArrowheads="1"/>
          </p:cNvSpPr>
          <p:nvPr/>
        </p:nvSpPr>
        <p:spPr bwMode="auto">
          <a:xfrm>
            <a:off x="5905500" y="3411538"/>
            <a:ext cx="51466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2B2B2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点击添加副标题补充说明标题的具体内容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905500" y="2597150"/>
            <a:ext cx="323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100" lang="zh-CN" sz="40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199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2287588" y="1285875"/>
            <a:ext cx="2413000" cy="857250"/>
          </a:xfrm>
          <a:prstGeom prst="roundRect">
            <a:avLst>
              <a:gd fmla="val 13125" name="adj"/>
            </a:avLst>
          </a:prstGeom>
          <a:solidFill>
            <a:srgbClr val="EC769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287588" y="1484313"/>
            <a:ext cx="24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段落一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879975" y="1285875"/>
            <a:ext cx="2413000" cy="857250"/>
          </a:xfrm>
          <a:prstGeom prst="roundRect">
            <a:avLst>
              <a:gd fmla="val 13125" name="adj"/>
            </a:avLst>
          </a:prstGeom>
          <a:solidFill>
            <a:srgbClr val="78A82C"/>
          </a:solidFill>
          <a:ln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4957763" y="1484313"/>
            <a:ext cx="2293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段落二</a:t>
            </a: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7472363" y="1285875"/>
            <a:ext cx="2413000" cy="857250"/>
          </a:xfrm>
          <a:prstGeom prst="roundRect">
            <a:avLst>
              <a:gd fmla="val 13125" name="adj"/>
            </a:avLst>
          </a:prstGeom>
          <a:solidFill>
            <a:srgbClr val="E99000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5" name="Text Box 13"/>
          <p:cNvSpPr txBox="1">
            <a:spLocks noChangeArrowheads="1"/>
          </p:cNvSpPr>
          <p:nvPr/>
        </p:nvSpPr>
        <p:spPr bwMode="auto">
          <a:xfrm>
            <a:off x="7527924" y="1484313"/>
            <a:ext cx="232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段落三</a:t>
            </a:r>
          </a:p>
        </p:txBody>
      </p:sp>
      <p:sp>
        <p:nvSpPr>
          <p:cNvPr id="43" name="AutoShape 24"/>
          <p:cNvSpPr>
            <a:spLocks noChangeArrowheads="1"/>
          </p:cNvSpPr>
          <p:nvPr/>
        </p:nvSpPr>
        <p:spPr bwMode="auto">
          <a:xfrm>
            <a:off x="2287588" y="2239963"/>
            <a:ext cx="2413000" cy="3265487"/>
          </a:xfrm>
          <a:prstGeom prst="roundRect">
            <a:avLst>
              <a:gd fmla="val 5657" name="adj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rgbClr val="EC7690">
                <a:alpha val="67842"/>
              </a:srgbClr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单击添加内容文字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44" name="AutoShape 25"/>
          <p:cNvSpPr>
            <a:spLocks noChangeArrowheads="1"/>
          </p:cNvSpPr>
          <p:nvPr/>
        </p:nvSpPr>
        <p:spPr bwMode="auto">
          <a:xfrm>
            <a:off x="4875213" y="2239963"/>
            <a:ext cx="2413000" cy="3265487"/>
          </a:xfrm>
          <a:prstGeom prst="roundRect">
            <a:avLst>
              <a:gd fmla="val 5657" name="adj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78A82C">
                <a:alpha val="67842"/>
              </a:srgbClr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单击添加内容文字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45" name="AutoShape 26"/>
          <p:cNvSpPr>
            <a:spLocks noChangeArrowheads="1"/>
          </p:cNvSpPr>
          <p:nvPr/>
        </p:nvSpPr>
        <p:spPr bwMode="auto">
          <a:xfrm>
            <a:off x="7469188" y="2239963"/>
            <a:ext cx="2413000" cy="3265487"/>
          </a:xfrm>
          <a:prstGeom prst="roundRect">
            <a:avLst>
              <a:gd fmla="val 5657" name="adj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</a:gradFill>
          <a:ln w="28575">
            <a:solidFill>
              <a:srgbClr val="E99000">
                <a:alpha val="67842"/>
              </a:srgbClr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单击添加内容文字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ctr" eaLnBrk="1" hangingPunct="1">
              <a:lnSpc>
                <a:spcPct val="250000"/>
              </a:lnSpc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1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平行四边形 18"/>
          <p:cNvSpPr/>
          <p:nvPr/>
        </p:nvSpPr>
        <p:spPr>
          <a:xfrm>
            <a:off x="6096000" y="1617663"/>
            <a:ext cx="665163" cy="541337"/>
          </a:xfrm>
          <a:prstGeom prst="parallelogram">
            <a:avLst>
              <a:gd fmla="val 0" name="adj"/>
            </a:avLst>
          </a:prstGeom>
          <a:solidFill>
            <a:srgbClr val="F5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21" name="平行四边形 20"/>
          <p:cNvSpPr/>
          <p:nvPr/>
        </p:nvSpPr>
        <p:spPr>
          <a:xfrm>
            <a:off x="6096000" y="2638425"/>
            <a:ext cx="665163" cy="539750"/>
          </a:xfrm>
          <a:prstGeom prst="parallelogram">
            <a:avLst>
              <a:gd fmla="val 0" name="adj"/>
            </a:avLst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22" name="平行四边形 21"/>
          <p:cNvSpPr/>
          <p:nvPr/>
        </p:nvSpPr>
        <p:spPr>
          <a:xfrm>
            <a:off x="6096000" y="3678238"/>
            <a:ext cx="663575" cy="539750"/>
          </a:xfrm>
          <a:prstGeom prst="parallelogram">
            <a:avLst>
              <a:gd fmla="val 0" name="adj"/>
            </a:avLst>
          </a:prstGeom>
          <a:solidFill>
            <a:srgbClr val="EB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6096000" y="4830763"/>
            <a:ext cx="663575" cy="541337"/>
          </a:xfrm>
          <a:prstGeom prst="parallelogram">
            <a:avLst>
              <a:gd fmla="val 0" name="adj"/>
            </a:avLst>
          </a:pr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24" name="AutoShape 1"/>
          <p:cNvSpPr/>
          <p:nvPr/>
        </p:nvSpPr>
        <p:spPr bwMode="auto">
          <a:xfrm>
            <a:off x="6770688" y="1555750"/>
            <a:ext cx="2757487" cy="69532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5719" lIns="45719" rIns="45719" tIns="45719"/>
          <a:lstStyle/>
          <a:p>
            <a:pPr eaLnBrk="1"/>
            <a:r>
              <a:rPr lang="zh-CN" sz="2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5" name="AutoShape 1"/>
          <p:cNvSpPr/>
          <p:nvPr/>
        </p:nvSpPr>
        <p:spPr bwMode="auto">
          <a:xfrm>
            <a:off x="6770688" y="2514600"/>
            <a:ext cx="2757487" cy="69532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5719" lIns="45719" rIns="45719" tIns="45719"/>
          <a:lstStyle/>
          <a:p>
            <a:pPr eaLnBrk="1"/>
            <a:r>
              <a:rPr lang="zh-CN" sz="2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6" name="AutoShape 1"/>
          <p:cNvSpPr/>
          <p:nvPr/>
        </p:nvSpPr>
        <p:spPr bwMode="auto">
          <a:xfrm>
            <a:off x="6765925" y="3627438"/>
            <a:ext cx="2757488" cy="69532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5719" lIns="45719" rIns="45719" tIns="45719"/>
          <a:lstStyle/>
          <a:p>
            <a:pPr eaLnBrk="1"/>
            <a:r>
              <a:rPr lang="zh-CN" sz="2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7" name="AutoShape 1"/>
          <p:cNvSpPr/>
          <p:nvPr/>
        </p:nvSpPr>
        <p:spPr bwMode="auto">
          <a:xfrm>
            <a:off x="6765925" y="4770438"/>
            <a:ext cx="2757488" cy="69532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anchor="ctr" bIns="45719" lIns="45719" rIns="45719" tIns="45719"/>
          <a:lstStyle/>
          <a:p>
            <a:pPr eaLnBrk="1"/>
            <a:r>
              <a:rPr lang="zh-CN" sz="2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4" name="椭圆 13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lang="zh-CN" sz="6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  <a:p>
            <a:pPr algn="ctr">
              <a:defRPr/>
            </a:pPr>
            <a:r>
              <a:rPr altLang="en-US" b="1" lang="zh-CN" sz="6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0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1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20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4914900" y="1289050"/>
            <a:ext cx="2520950" cy="2520950"/>
          </a:xfrm>
          <a:prstGeom prst="ellipse">
            <a:avLst/>
          </a:prstGeom>
          <a:solidFill>
            <a:srgbClr val="7E8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194175" y="2573338"/>
            <a:ext cx="2520950" cy="2520950"/>
          </a:xfrm>
          <a:prstGeom prst="ellipse">
            <a:avLst/>
          </a:pr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635625" y="2573338"/>
            <a:ext cx="2520950" cy="2520950"/>
          </a:xfrm>
          <a:prstGeom prst="ellipse">
            <a:avLst/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未知"/>
          <p:cNvSpPr/>
          <p:nvPr/>
        </p:nvSpPr>
        <p:spPr bwMode="auto">
          <a:xfrm>
            <a:off x="5649913" y="2803525"/>
            <a:ext cx="1050925" cy="1168400"/>
          </a:xfrm>
          <a:custGeom>
            <a:gdLst>
              <a:gd fmla="*/ 2147483646 w 662" name="T0"/>
              <a:gd fmla="*/ 0 h 736" name="T1"/>
              <a:gd fmla="*/ 2147483646 w 662" name="T2"/>
              <a:gd fmla="*/ 2147483646 h 736" name="T3"/>
              <a:gd fmla="*/ 0 w 662" name="T4"/>
              <a:gd fmla="*/ 2147483646 h 736" name="T5"/>
              <a:gd fmla="*/ 2147483646 w 662" name="T6"/>
              <a:gd fmla="*/ 0 h 73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736" w="662">
                <a:moveTo>
                  <a:pt x="331" y="0"/>
                </a:moveTo>
                <a:cubicBezTo>
                  <a:pt x="331" y="0"/>
                  <a:pt x="644" y="210"/>
                  <a:pt x="662" y="556"/>
                </a:cubicBezTo>
                <a:cubicBezTo>
                  <a:pt x="340" y="736"/>
                  <a:pt x="0" y="554"/>
                  <a:pt x="0" y="554"/>
                </a:cubicBezTo>
                <a:cubicBezTo>
                  <a:pt x="6" y="222"/>
                  <a:pt x="331" y="0"/>
                  <a:pt x="331" y="0"/>
                </a:cubicBezTo>
                <a:close/>
              </a:path>
            </a:pathLst>
          </a:cu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未知"/>
          <p:cNvSpPr/>
          <p:nvPr/>
        </p:nvSpPr>
        <p:spPr bwMode="auto">
          <a:xfrm>
            <a:off x="6176963" y="2371725"/>
            <a:ext cx="1247775" cy="1311275"/>
          </a:xfrm>
          <a:custGeom>
            <a:gdLst>
              <a:gd fmla="*/ 0 w 786" name="T0"/>
              <a:gd fmla="*/ 2147483646 h 826" name="T1"/>
              <a:gd fmla="*/ 2147483646 w 786" name="T2"/>
              <a:gd fmla="*/ 2147483646 h 826" name="T3"/>
              <a:gd fmla="*/ 2147483646 w 786" name="T4"/>
              <a:gd fmla="*/ 2147483646 h 826" name="T5"/>
              <a:gd fmla="*/ 0 w 786" name="T6"/>
              <a:gd fmla="*/ 2147483646 h 82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825" w="786">
                <a:moveTo>
                  <a:pt x="0" y="272"/>
                </a:moveTo>
                <a:cubicBezTo>
                  <a:pt x="0" y="272"/>
                  <a:pt x="350" y="0"/>
                  <a:pt x="786" y="202"/>
                </a:cubicBezTo>
                <a:cubicBezTo>
                  <a:pt x="786" y="202"/>
                  <a:pt x="744" y="656"/>
                  <a:pt x="334" y="826"/>
                </a:cubicBezTo>
                <a:cubicBezTo>
                  <a:pt x="296" y="466"/>
                  <a:pt x="0" y="272"/>
                  <a:pt x="0" y="27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cmpd="sng" w="25400">
            <a:solidFill>
              <a:srgbClr val="FFFFFF"/>
            </a:solidFill>
            <a:round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9" name="未知"/>
          <p:cNvSpPr/>
          <p:nvPr/>
        </p:nvSpPr>
        <p:spPr bwMode="auto">
          <a:xfrm>
            <a:off x="4922838" y="2368550"/>
            <a:ext cx="1250950" cy="1317625"/>
          </a:xfrm>
          <a:custGeom>
            <a:gdLst>
              <a:gd fmla="*/ 2147483646 w 788" name="T0"/>
              <a:gd fmla="*/ 2147483646 h 826" name="T1"/>
              <a:gd fmla="*/ 0 w 788" name="T2"/>
              <a:gd fmla="*/ 2147483646 h 826" name="T3"/>
              <a:gd fmla="*/ 2147483646 w 788" name="T4"/>
              <a:gd fmla="*/ 2147483646 h 826" name="T5"/>
              <a:gd fmla="*/ 2147483646 w 788" name="T6"/>
              <a:gd fmla="*/ 2147483646 h 82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825" w="788">
                <a:moveTo>
                  <a:pt x="458" y="826"/>
                </a:moveTo>
                <a:cubicBezTo>
                  <a:pt x="458" y="826"/>
                  <a:pt x="68" y="698"/>
                  <a:pt x="0" y="202"/>
                </a:cubicBezTo>
                <a:cubicBezTo>
                  <a:pt x="0" y="202"/>
                  <a:pt x="418" y="0"/>
                  <a:pt x="788" y="274"/>
                </a:cubicBezTo>
                <a:cubicBezTo>
                  <a:pt x="438" y="526"/>
                  <a:pt x="458" y="826"/>
                  <a:pt x="458" y="8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cmpd="sng" w="25400">
            <a:solidFill>
              <a:srgbClr val="FFFFFF"/>
            </a:solidFill>
            <a:round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0" name="未知"/>
          <p:cNvSpPr/>
          <p:nvPr/>
        </p:nvSpPr>
        <p:spPr bwMode="auto">
          <a:xfrm>
            <a:off x="5538788" y="3683000"/>
            <a:ext cx="1270000" cy="1187450"/>
          </a:xfrm>
          <a:custGeom>
            <a:gdLst>
              <a:gd fmla="*/ 2147483646 w 800" name="T0"/>
              <a:gd fmla="*/ 0 h 748" name="T1"/>
              <a:gd fmla="*/ 2147483646 w 800" name="T2"/>
              <a:gd fmla="*/ 2147483646 h 748" name="T3"/>
              <a:gd fmla="*/ 2147483646 w 800" name="T4"/>
              <a:gd fmla="*/ 2147483646 h 748" name="T5"/>
              <a:gd fmla="*/ 2147483646 w 800" name="T6"/>
              <a:gd fmla="*/ 0 h 74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748" w="800">
                <a:moveTo>
                  <a:pt x="68" y="0"/>
                </a:moveTo>
                <a:cubicBezTo>
                  <a:pt x="68" y="0"/>
                  <a:pt x="406" y="182"/>
                  <a:pt x="734" y="4"/>
                </a:cubicBezTo>
                <a:cubicBezTo>
                  <a:pt x="734" y="4"/>
                  <a:pt x="800" y="460"/>
                  <a:pt x="400" y="748"/>
                </a:cubicBezTo>
                <a:cubicBezTo>
                  <a:pt x="0" y="468"/>
                  <a:pt x="68" y="0"/>
                  <a:pt x="6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cmpd="sng" w="25400">
            <a:solidFill>
              <a:srgbClr val="FFFFFF"/>
            </a:solidFill>
            <a:round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391025" y="5192713"/>
            <a:ext cx="3594100" cy="371475"/>
          </a:xfrm>
          <a:prstGeom prst="ellips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b="50000" l="50000" r="50000" t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pPr eaLnBrk="1" hangingPunct="1"/>
            <a:endParaRPr altLang="en-US" i="1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164138" y="2786063"/>
            <a:ext cx="71628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内容１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848350" y="3200400"/>
            <a:ext cx="6400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799264" y="3822700"/>
            <a:ext cx="1277937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332288" y="3822700"/>
            <a:ext cx="1277937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581650" y="1949450"/>
            <a:ext cx="1277938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870575" y="4041775"/>
            <a:ext cx="71628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内容３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607174" y="2786063"/>
            <a:ext cx="71628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/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内容２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581275" y="1454150"/>
            <a:ext cx="207486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此处添加内容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576513" y="1985963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 indent="-263525" marL="263525">
              <a:lnSpc>
                <a:spcPct val="120000"/>
              </a:lnSpc>
              <a:buFontTx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eaLnBrk="1" hangingPunct="1" indent="-263525" marL="263525">
              <a:lnSpc>
                <a:spcPct val="120000"/>
              </a:lnSpc>
              <a:buFontTx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025650" y="4038600"/>
            <a:ext cx="207486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此处添加内容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2020888" y="4570413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 indent="-263525" marL="263525">
              <a:lnSpc>
                <a:spcPct val="120000"/>
              </a:lnSpc>
              <a:buFontTx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algn="r" eaLnBrk="1" hangingPunct="1" indent="-263525" marL="263525">
              <a:lnSpc>
                <a:spcPct val="120000"/>
              </a:lnSpc>
              <a:buFontTx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8191499" y="3976688"/>
            <a:ext cx="207486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此处添加内容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8186739" y="4508500"/>
            <a:ext cx="2136775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 indent="-263525" marL="263525">
              <a:lnSpc>
                <a:spcPct val="120000"/>
              </a:lnSpc>
              <a:buFontTx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  <a:p>
            <a:pPr eaLnBrk="1" hangingPunct="1" indent="-263525" marL="263525">
              <a:lnSpc>
                <a:spcPct val="120000"/>
              </a:lnSpc>
              <a:buFontTx/>
              <a:buChar char="•"/>
            </a:pPr>
            <a:r>
              <a:rPr altLang="en-US" lang="zh-CN" sz="1400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单击添加段落文字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7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7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</p:stCondLst>
                      <p:childTnLst>
                        <p:par>
                          <p:cTn fill="hold" id="7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8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8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 nodeType="clickPar">
                      <p:stCondLst>
                        <p:cond delay="indefinite"/>
                      </p:stCondLst>
                      <p:childTnLst>
                        <p:par>
                          <p:cTn fill="hold" id="9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1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2"/>
      <p:bldP grpId="0" spid="15"/>
      <p:bldP grpId="0" spid="16"/>
      <p:bldP grpId="0" spid="17"/>
      <p:bldP grpId="0" spid="18"/>
      <p:bldP grpId="0" spid="19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5" name="Group 1"/>
          <p:cNvGrpSpPr/>
          <p:nvPr/>
        </p:nvGrpSpPr>
        <p:grpSpPr>
          <a:xfrm>
            <a:off x="2262188" y="695325"/>
            <a:ext cx="7246937" cy="5794375"/>
            <a:chOff x="-1" y="0"/>
            <a:chExt cx="7246270" cy="5795472"/>
          </a:xfrm>
        </p:grpSpPr>
        <p:sp>
          <p:nvSpPr>
            <p:cNvPr id="34825" name="AutoShape 2"/>
            <p:cNvSpPr/>
            <p:nvPr/>
          </p:nvSpPr>
          <p:spPr bwMode="auto">
            <a:xfrm>
              <a:off x="4225015" y="5462931"/>
              <a:ext cx="396371" cy="332541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5890" y="2159"/>
                  </a:moveTo>
                  <a:lnTo>
                    <a:pt x="7854" y="2159"/>
                  </a:lnTo>
                  <a:lnTo>
                    <a:pt x="9818" y="1079"/>
                  </a:lnTo>
                  <a:lnTo>
                    <a:pt x="11781" y="2159"/>
                  </a:lnTo>
                  <a:lnTo>
                    <a:pt x="14727" y="0"/>
                  </a:lnTo>
                  <a:lnTo>
                    <a:pt x="18654" y="1079"/>
                  </a:lnTo>
                  <a:lnTo>
                    <a:pt x="20618" y="0"/>
                  </a:lnTo>
                  <a:lnTo>
                    <a:pt x="21599" y="4319"/>
                  </a:lnTo>
                  <a:lnTo>
                    <a:pt x="18654" y="6479"/>
                  </a:lnTo>
                  <a:lnTo>
                    <a:pt x="17672" y="14040"/>
                  </a:lnTo>
                  <a:lnTo>
                    <a:pt x="15709" y="16200"/>
                  </a:lnTo>
                  <a:lnTo>
                    <a:pt x="15709" y="19440"/>
                  </a:lnTo>
                  <a:lnTo>
                    <a:pt x="12763" y="18360"/>
                  </a:lnTo>
                  <a:lnTo>
                    <a:pt x="11781" y="19440"/>
                  </a:lnTo>
                  <a:lnTo>
                    <a:pt x="11781" y="21600"/>
                  </a:lnTo>
                  <a:lnTo>
                    <a:pt x="9818" y="21600"/>
                  </a:lnTo>
                  <a:lnTo>
                    <a:pt x="5890" y="19440"/>
                  </a:lnTo>
                  <a:lnTo>
                    <a:pt x="981" y="18360"/>
                  </a:lnTo>
                  <a:lnTo>
                    <a:pt x="0" y="11880"/>
                  </a:lnTo>
                  <a:lnTo>
                    <a:pt x="0" y="8639"/>
                  </a:lnTo>
                  <a:lnTo>
                    <a:pt x="4909" y="4319"/>
                  </a:lnTo>
                  <a:lnTo>
                    <a:pt x="5890" y="2159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26" name="AutoShape 3"/>
            <p:cNvSpPr/>
            <p:nvPr/>
          </p:nvSpPr>
          <p:spPr bwMode="auto">
            <a:xfrm>
              <a:off x="5657798" y="0"/>
              <a:ext cx="1588471" cy="1449186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45" y="993"/>
                  </a:moveTo>
                  <a:lnTo>
                    <a:pt x="490" y="1986"/>
                  </a:lnTo>
                  <a:lnTo>
                    <a:pt x="0" y="2979"/>
                  </a:lnTo>
                  <a:lnTo>
                    <a:pt x="981" y="3227"/>
                  </a:lnTo>
                  <a:lnTo>
                    <a:pt x="1472" y="2731"/>
                  </a:lnTo>
                  <a:lnTo>
                    <a:pt x="2209" y="3227"/>
                  </a:lnTo>
                  <a:lnTo>
                    <a:pt x="2699" y="4717"/>
                  </a:lnTo>
                  <a:lnTo>
                    <a:pt x="3190" y="5462"/>
                  </a:lnTo>
                  <a:lnTo>
                    <a:pt x="4418" y="4965"/>
                  </a:lnTo>
                  <a:lnTo>
                    <a:pt x="4909" y="4965"/>
                  </a:lnTo>
                  <a:lnTo>
                    <a:pt x="5890" y="3972"/>
                  </a:lnTo>
                  <a:lnTo>
                    <a:pt x="7118" y="5213"/>
                  </a:lnTo>
                  <a:lnTo>
                    <a:pt x="6381" y="7696"/>
                  </a:lnTo>
                  <a:lnTo>
                    <a:pt x="6627" y="9682"/>
                  </a:lnTo>
                  <a:lnTo>
                    <a:pt x="5890" y="10427"/>
                  </a:lnTo>
                  <a:lnTo>
                    <a:pt x="5890" y="12165"/>
                  </a:lnTo>
                  <a:lnTo>
                    <a:pt x="5399" y="11420"/>
                  </a:lnTo>
                  <a:lnTo>
                    <a:pt x="3190" y="14399"/>
                  </a:lnTo>
                  <a:lnTo>
                    <a:pt x="3927" y="15641"/>
                  </a:lnTo>
                  <a:lnTo>
                    <a:pt x="4663" y="15144"/>
                  </a:lnTo>
                  <a:lnTo>
                    <a:pt x="4909" y="15641"/>
                  </a:lnTo>
                  <a:lnTo>
                    <a:pt x="4172" y="16137"/>
                  </a:lnTo>
                  <a:lnTo>
                    <a:pt x="4172" y="16882"/>
                  </a:lnTo>
                  <a:lnTo>
                    <a:pt x="5399" y="16882"/>
                  </a:lnTo>
                  <a:lnTo>
                    <a:pt x="5890" y="16634"/>
                  </a:lnTo>
                  <a:lnTo>
                    <a:pt x="5890" y="17875"/>
                  </a:lnTo>
                  <a:lnTo>
                    <a:pt x="7118" y="18620"/>
                  </a:lnTo>
                  <a:lnTo>
                    <a:pt x="8836" y="18124"/>
                  </a:lnTo>
                  <a:lnTo>
                    <a:pt x="8836" y="18868"/>
                  </a:lnTo>
                  <a:lnTo>
                    <a:pt x="9818" y="18372"/>
                  </a:lnTo>
                  <a:lnTo>
                    <a:pt x="11290" y="19862"/>
                  </a:lnTo>
                  <a:lnTo>
                    <a:pt x="11781" y="19862"/>
                  </a:lnTo>
                  <a:lnTo>
                    <a:pt x="12272" y="20855"/>
                  </a:lnTo>
                  <a:lnTo>
                    <a:pt x="13009" y="20606"/>
                  </a:lnTo>
                  <a:lnTo>
                    <a:pt x="13009" y="19613"/>
                  </a:lnTo>
                  <a:lnTo>
                    <a:pt x="13254" y="19365"/>
                  </a:lnTo>
                  <a:lnTo>
                    <a:pt x="13254" y="20606"/>
                  </a:lnTo>
                  <a:lnTo>
                    <a:pt x="14727" y="21599"/>
                  </a:lnTo>
                  <a:lnTo>
                    <a:pt x="14972" y="20855"/>
                  </a:lnTo>
                  <a:lnTo>
                    <a:pt x="15218" y="21103"/>
                  </a:lnTo>
                  <a:lnTo>
                    <a:pt x="16200" y="20110"/>
                  </a:lnTo>
                  <a:lnTo>
                    <a:pt x="16936" y="21103"/>
                  </a:lnTo>
                  <a:lnTo>
                    <a:pt x="18409" y="21103"/>
                  </a:lnTo>
                  <a:lnTo>
                    <a:pt x="18163" y="19613"/>
                  </a:lnTo>
                  <a:lnTo>
                    <a:pt x="17427" y="17875"/>
                  </a:lnTo>
                  <a:lnTo>
                    <a:pt x="18409" y="16386"/>
                  </a:lnTo>
                  <a:lnTo>
                    <a:pt x="19390" y="16137"/>
                  </a:lnTo>
                  <a:lnTo>
                    <a:pt x="20372" y="16634"/>
                  </a:lnTo>
                  <a:lnTo>
                    <a:pt x="21109" y="13158"/>
                  </a:lnTo>
                  <a:lnTo>
                    <a:pt x="20863" y="10675"/>
                  </a:lnTo>
                  <a:lnTo>
                    <a:pt x="21354" y="10179"/>
                  </a:lnTo>
                  <a:lnTo>
                    <a:pt x="21354" y="9186"/>
                  </a:lnTo>
                  <a:lnTo>
                    <a:pt x="20863" y="8937"/>
                  </a:lnTo>
                  <a:lnTo>
                    <a:pt x="21600" y="7944"/>
                  </a:lnTo>
                  <a:lnTo>
                    <a:pt x="20863" y="7944"/>
                  </a:lnTo>
                  <a:lnTo>
                    <a:pt x="18654" y="9931"/>
                  </a:lnTo>
                  <a:lnTo>
                    <a:pt x="18654" y="10427"/>
                  </a:lnTo>
                  <a:lnTo>
                    <a:pt x="17181" y="11172"/>
                  </a:lnTo>
                  <a:lnTo>
                    <a:pt x="15954" y="11172"/>
                  </a:lnTo>
                  <a:lnTo>
                    <a:pt x="14972" y="9434"/>
                  </a:lnTo>
                  <a:lnTo>
                    <a:pt x="14972" y="8689"/>
                  </a:lnTo>
                  <a:lnTo>
                    <a:pt x="13500" y="8689"/>
                  </a:lnTo>
                  <a:lnTo>
                    <a:pt x="12763" y="7944"/>
                  </a:lnTo>
                  <a:lnTo>
                    <a:pt x="11536" y="7944"/>
                  </a:lnTo>
                  <a:lnTo>
                    <a:pt x="11536" y="7448"/>
                  </a:lnTo>
                  <a:lnTo>
                    <a:pt x="11045" y="7448"/>
                  </a:lnTo>
                  <a:lnTo>
                    <a:pt x="11045" y="7944"/>
                  </a:lnTo>
                  <a:lnTo>
                    <a:pt x="10309" y="7696"/>
                  </a:lnTo>
                  <a:lnTo>
                    <a:pt x="9081" y="5462"/>
                  </a:lnTo>
                  <a:lnTo>
                    <a:pt x="7609" y="3227"/>
                  </a:lnTo>
                  <a:lnTo>
                    <a:pt x="7609" y="2731"/>
                  </a:lnTo>
                  <a:lnTo>
                    <a:pt x="6136" y="744"/>
                  </a:lnTo>
                  <a:lnTo>
                    <a:pt x="4418" y="744"/>
                  </a:lnTo>
                  <a:lnTo>
                    <a:pt x="3190" y="0"/>
                  </a:lnTo>
                  <a:lnTo>
                    <a:pt x="490" y="496"/>
                  </a:lnTo>
                  <a:lnTo>
                    <a:pt x="245" y="993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27" name="AutoShape 4"/>
            <p:cNvSpPr/>
            <p:nvPr/>
          </p:nvSpPr>
          <p:spPr bwMode="auto">
            <a:xfrm>
              <a:off x="5817623" y="1116648"/>
              <a:ext cx="1191729" cy="834461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7776"/>
                  </a:moveTo>
                  <a:lnTo>
                    <a:pt x="19636" y="7776"/>
                  </a:lnTo>
                  <a:lnTo>
                    <a:pt x="18654" y="6480"/>
                  </a:lnTo>
                  <a:lnTo>
                    <a:pt x="17345" y="8208"/>
                  </a:lnTo>
                  <a:lnTo>
                    <a:pt x="17018" y="7344"/>
                  </a:lnTo>
                  <a:lnTo>
                    <a:pt x="16690" y="8640"/>
                  </a:lnTo>
                  <a:lnTo>
                    <a:pt x="14727" y="6912"/>
                  </a:lnTo>
                  <a:lnTo>
                    <a:pt x="14727" y="4752"/>
                  </a:lnTo>
                  <a:lnTo>
                    <a:pt x="14072" y="5184"/>
                  </a:lnTo>
                  <a:lnTo>
                    <a:pt x="14399" y="6912"/>
                  </a:lnTo>
                  <a:lnTo>
                    <a:pt x="13418" y="6912"/>
                  </a:lnTo>
                  <a:lnTo>
                    <a:pt x="12763" y="5616"/>
                  </a:lnTo>
                  <a:lnTo>
                    <a:pt x="12109" y="5616"/>
                  </a:lnTo>
                  <a:lnTo>
                    <a:pt x="10145" y="3024"/>
                  </a:lnTo>
                  <a:lnTo>
                    <a:pt x="8836" y="3888"/>
                  </a:lnTo>
                  <a:lnTo>
                    <a:pt x="8836" y="3024"/>
                  </a:lnTo>
                  <a:lnTo>
                    <a:pt x="6545" y="3456"/>
                  </a:lnTo>
                  <a:lnTo>
                    <a:pt x="4909" y="2160"/>
                  </a:lnTo>
                  <a:lnTo>
                    <a:pt x="4909" y="0"/>
                  </a:lnTo>
                  <a:lnTo>
                    <a:pt x="4254" y="432"/>
                  </a:lnTo>
                  <a:lnTo>
                    <a:pt x="2618" y="432"/>
                  </a:lnTo>
                  <a:lnTo>
                    <a:pt x="2945" y="3024"/>
                  </a:lnTo>
                  <a:lnTo>
                    <a:pt x="1963" y="3024"/>
                  </a:lnTo>
                  <a:lnTo>
                    <a:pt x="327" y="1728"/>
                  </a:lnTo>
                  <a:lnTo>
                    <a:pt x="0" y="3024"/>
                  </a:lnTo>
                  <a:lnTo>
                    <a:pt x="1309" y="4752"/>
                  </a:lnTo>
                  <a:lnTo>
                    <a:pt x="981" y="6480"/>
                  </a:lnTo>
                  <a:lnTo>
                    <a:pt x="1963" y="8640"/>
                  </a:lnTo>
                  <a:lnTo>
                    <a:pt x="3600" y="7344"/>
                  </a:lnTo>
                  <a:lnTo>
                    <a:pt x="4581" y="9936"/>
                  </a:lnTo>
                  <a:lnTo>
                    <a:pt x="4581" y="12095"/>
                  </a:lnTo>
                  <a:lnTo>
                    <a:pt x="6218" y="12095"/>
                  </a:lnTo>
                  <a:lnTo>
                    <a:pt x="6872" y="14255"/>
                  </a:lnTo>
                  <a:lnTo>
                    <a:pt x="7200" y="12527"/>
                  </a:lnTo>
                  <a:lnTo>
                    <a:pt x="8509" y="15119"/>
                  </a:lnTo>
                  <a:lnTo>
                    <a:pt x="9490" y="17279"/>
                  </a:lnTo>
                  <a:lnTo>
                    <a:pt x="9490" y="18575"/>
                  </a:lnTo>
                  <a:lnTo>
                    <a:pt x="10800" y="21599"/>
                  </a:lnTo>
                  <a:lnTo>
                    <a:pt x="11781" y="20303"/>
                  </a:lnTo>
                  <a:lnTo>
                    <a:pt x="12436" y="17711"/>
                  </a:lnTo>
                  <a:lnTo>
                    <a:pt x="13090" y="17279"/>
                  </a:lnTo>
                  <a:lnTo>
                    <a:pt x="13745" y="17711"/>
                  </a:lnTo>
                  <a:lnTo>
                    <a:pt x="13418" y="18575"/>
                  </a:lnTo>
                  <a:lnTo>
                    <a:pt x="15381" y="18575"/>
                  </a:lnTo>
                  <a:lnTo>
                    <a:pt x="16036" y="17711"/>
                  </a:lnTo>
                  <a:lnTo>
                    <a:pt x="16036" y="16847"/>
                  </a:lnTo>
                  <a:lnTo>
                    <a:pt x="15709" y="15983"/>
                  </a:lnTo>
                  <a:lnTo>
                    <a:pt x="17672" y="14687"/>
                  </a:lnTo>
                  <a:lnTo>
                    <a:pt x="17999" y="14255"/>
                  </a:lnTo>
                  <a:lnTo>
                    <a:pt x="17999" y="13391"/>
                  </a:lnTo>
                  <a:lnTo>
                    <a:pt x="18654" y="12959"/>
                  </a:lnTo>
                  <a:lnTo>
                    <a:pt x="18654" y="10368"/>
                  </a:lnTo>
                  <a:lnTo>
                    <a:pt x="19309" y="10368"/>
                  </a:lnTo>
                  <a:lnTo>
                    <a:pt x="19636" y="11663"/>
                  </a:lnTo>
                  <a:lnTo>
                    <a:pt x="20618" y="12527"/>
                  </a:lnTo>
                  <a:lnTo>
                    <a:pt x="20945" y="12095"/>
                  </a:lnTo>
                  <a:lnTo>
                    <a:pt x="20618" y="11231"/>
                  </a:lnTo>
                  <a:lnTo>
                    <a:pt x="20618" y="10368"/>
                  </a:lnTo>
                  <a:lnTo>
                    <a:pt x="21599" y="9936"/>
                  </a:lnTo>
                  <a:lnTo>
                    <a:pt x="21599" y="7776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28" name="AutoShape 5"/>
            <p:cNvSpPr/>
            <p:nvPr/>
          </p:nvSpPr>
          <p:spPr bwMode="auto">
            <a:xfrm>
              <a:off x="5565664" y="1580978"/>
              <a:ext cx="849513" cy="819419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9697"/>
                  </a:moveTo>
                  <a:lnTo>
                    <a:pt x="19302" y="6612"/>
                  </a:lnTo>
                  <a:lnTo>
                    <a:pt x="19761" y="5289"/>
                  </a:lnTo>
                  <a:lnTo>
                    <a:pt x="17923" y="2204"/>
                  </a:lnTo>
                  <a:lnTo>
                    <a:pt x="16544" y="440"/>
                  </a:lnTo>
                  <a:lnTo>
                    <a:pt x="16085" y="2204"/>
                  </a:lnTo>
                  <a:lnTo>
                    <a:pt x="15165" y="0"/>
                  </a:lnTo>
                  <a:lnTo>
                    <a:pt x="13327" y="0"/>
                  </a:lnTo>
                  <a:lnTo>
                    <a:pt x="13787" y="1322"/>
                  </a:lnTo>
                  <a:lnTo>
                    <a:pt x="11489" y="3085"/>
                  </a:lnTo>
                  <a:lnTo>
                    <a:pt x="10110" y="3085"/>
                  </a:lnTo>
                  <a:lnTo>
                    <a:pt x="2757" y="7934"/>
                  </a:lnTo>
                  <a:lnTo>
                    <a:pt x="1378" y="6171"/>
                  </a:lnTo>
                  <a:lnTo>
                    <a:pt x="459" y="6171"/>
                  </a:lnTo>
                  <a:lnTo>
                    <a:pt x="919" y="7493"/>
                  </a:lnTo>
                  <a:lnTo>
                    <a:pt x="919" y="8816"/>
                  </a:lnTo>
                  <a:lnTo>
                    <a:pt x="1378" y="10138"/>
                  </a:lnTo>
                  <a:lnTo>
                    <a:pt x="459" y="10138"/>
                  </a:lnTo>
                  <a:lnTo>
                    <a:pt x="459" y="11902"/>
                  </a:lnTo>
                  <a:lnTo>
                    <a:pt x="0" y="12783"/>
                  </a:lnTo>
                  <a:lnTo>
                    <a:pt x="1838" y="13224"/>
                  </a:lnTo>
                  <a:lnTo>
                    <a:pt x="3676" y="16310"/>
                  </a:lnTo>
                  <a:lnTo>
                    <a:pt x="5974" y="13224"/>
                  </a:lnTo>
                  <a:lnTo>
                    <a:pt x="6893" y="11461"/>
                  </a:lnTo>
                  <a:lnTo>
                    <a:pt x="9191" y="11020"/>
                  </a:lnTo>
                  <a:lnTo>
                    <a:pt x="10570" y="11902"/>
                  </a:lnTo>
                  <a:lnTo>
                    <a:pt x="10570" y="12342"/>
                  </a:lnTo>
                  <a:lnTo>
                    <a:pt x="11029" y="12342"/>
                  </a:lnTo>
                  <a:lnTo>
                    <a:pt x="9651" y="15428"/>
                  </a:lnTo>
                  <a:lnTo>
                    <a:pt x="8731" y="15428"/>
                  </a:lnTo>
                  <a:lnTo>
                    <a:pt x="9191" y="17191"/>
                  </a:lnTo>
                  <a:lnTo>
                    <a:pt x="8731" y="17632"/>
                  </a:lnTo>
                  <a:lnTo>
                    <a:pt x="9651" y="17632"/>
                  </a:lnTo>
                  <a:lnTo>
                    <a:pt x="7812" y="20718"/>
                  </a:lnTo>
                  <a:lnTo>
                    <a:pt x="8272" y="21599"/>
                  </a:lnTo>
                  <a:lnTo>
                    <a:pt x="9191" y="20718"/>
                  </a:lnTo>
                  <a:lnTo>
                    <a:pt x="9651" y="19395"/>
                  </a:lnTo>
                  <a:lnTo>
                    <a:pt x="10570" y="19395"/>
                  </a:lnTo>
                  <a:lnTo>
                    <a:pt x="11489" y="18514"/>
                  </a:lnTo>
                  <a:lnTo>
                    <a:pt x="11489" y="17191"/>
                  </a:lnTo>
                  <a:lnTo>
                    <a:pt x="14706" y="15428"/>
                  </a:lnTo>
                  <a:lnTo>
                    <a:pt x="17463" y="14546"/>
                  </a:lnTo>
                  <a:lnTo>
                    <a:pt x="17923" y="12342"/>
                  </a:lnTo>
                  <a:lnTo>
                    <a:pt x="19761" y="11020"/>
                  </a:lnTo>
                  <a:lnTo>
                    <a:pt x="21140" y="10579"/>
                  </a:lnTo>
                  <a:lnTo>
                    <a:pt x="21599" y="9697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29" name="AutoShape 6"/>
            <p:cNvSpPr/>
            <p:nvPr/>
          </p:nvSpPr>
          <p:spPr bwMode="auto">
            <a:xfrm>
              <a:off x="4916963" y="1767087"/>
              <a:ext cx="793112" cy="1116446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8382"/>
                  </a:moveTo>
                  <a:lnTo>
                    <a:pt x="19636" y="6447"/>
                  </a:lnTo>
                  <a:lnTo>
                    <a:pt x="17672" y="6125"/>
                  </a:lnTo>
                  <a:lnTo>
                    <a:pt x="18163" y="3868"/>
                  </a:lnTo>
                  <a:lnTo>
                    <a:pt x="16200" y="4191"/>
                  </a:lnTo>
                  <a:lnTo>
                    <a:pt x="15218" y="3546"/>
                  </a:lnTo>
                  <a:lnTo>
                    <a:pt x="15218" y="1934"/>
                  </a:lnTo>
                  <a:lnTo>
                    <a:pt x="13745" y="0"/>
                  </a:lnTo>
                  <a:lnTo>
                    <a:pt x="10800" y="967"/>
                  </a:lnTo>
                  <a:lnTo>
                    <a:pt x="10800" y="2579"/>
                  </a:lnTo>
                  <a:lnTo>
                    <a:pt x="8836" y="2256"/>
                  </a:lnTo>
                  <a:lnTo>
                    <a:pt x="8345" y="3223"/>
                  </a:lnTo>
                  <a:lnTo>
                    <a:pt x="6872" y="2901"/>
                  </a:lnTo>
                  <a:lnTo>
                    <a:pt x="4909" y="4191"/>
                  </a:lnTo>
                  <a:lnTo>
                    <a:pt x="3436" y="2256"/>
                  </a:lnTo>
                  <a:lnTo>
                    <a:pt x="1963" y="2901"/>
                  </a:lnTo>
                  <a:lnTo>
                    <a:pt x="1472" y="4513"/>
                  </a:lnTo>
                  <a:lnTo>
                    <a:pt x="490" y="4835"/>
                  </a:lnTo>
                  <a:lnTo>
                    <a:pt x="1963" y="7414"/>
                  </a:lnTo>
                  <a:lnTo>
                    <a:pt x="3436" y="8059"/>
                  </a:lnTo>
                  <a:lnTo>
                    <a:pt x="1963" y="8704"/>
                  </a:lnTo>
                  <a:lnTo>
                    <a:pt x="1472" y="9349"/>
                  </a:lnTo>
                  <a:lnTo>
                    <a:pt x="3436" y="9349"/>
                  </a:lnTo>
                  <a:lnTo>
                    <a:pt x="3927" y="10961"/>
                  </a:lnTo>
                  <a:lnTo>
                    <a:pt x="2945" y="12250"/>
                  </a:lnTo>
                  <a:lnTo>
                    <a:pt x="1963" y="11605"/>
                  </a:lnTo>
                  <a:lnTo>
                    <a:pt x="981" y="12250"/>
                  </a:lnTo>
                  <a:lnTo>
                    <a:pt x="981" y="13217"/>
                  </a:lnTo>
                  <a:lnTo>
                    <a:pt x="0" y="13862"/>
                  </a:lnTo>
                  <a:lnTo>
                    <a:pt x="1963" y="16119"/>
                  </a:lnTo>
                  <a:lnTo>
                    <a:pt x="490" y="19665"/>
                  </a:lnTo>
                  <a:lnTo>
                    <a:pt x="1472" y="20632"/>
                  </a:lnTo>
                  <a:lnTo>
                    <a:pt x="4418" y="20632"/>
                  </a:lnTo>
                  <a:lnTo>
                    <a:pt x="5399" y="21277"/>
                  </a:lnTo>
                  <a:lnTo>
                    <a:pt x="7854" y="21600"/>
                  </a:lnTo>
                  <a:lnTo>
                    <a:pt x="6872" y="20632"/>
                  </a:lnTo>
                  <a:lnTo>
                    <a:pt x="7363" y="19343"/>
                  </a:lnTo>
                  <a:lnTo>
                    <a:pt x="9327" y="17086"/>
                  </a:lnTo>
                  <a:lnTo>
                    <a:pt x="11781" y="15474"/>
                  </a:lnTo>
                  <a:lnTo>
                    <a:pt x="14236" y="15152"/>
                  </a:lnTo>
                  <a:lnTo>
                    <a:pt x="15218" y="14507"/>
                  </a:lnTo>
                  <a:lnTo>
                    <a:pt x="13745" y="12573"/>
                  </a:lnTo>
                  <a:lnTo>
                    <a:pt x="11781" y="12895"/>
                  </a:lnTo>
                  <a:lnTo>
                    <a:pt x="10800" y="12573"/>
                  </a:lnTo>
                  <a:lnTo>
                    <a:pt x="11290" y="11605"/>
                  </a:lnTo>
                  <a:lnTo>
                    <a:pt x="11290" y="9994"/>
                  </a:lnTo>
                  <a:lnTo>
                    <a:pt x="9818" y="10638"/>
                  </a:lnTo>
                  <a:lnTo>
                    <a:pt x="7854" y="10316"/>
                  </a:lnTo>
                  <a:lnTo>
                    <a:pt x="6381" y="10316"/>
                  </a:lnTo>
                  <a:lnTo>
                    <a:pt x="6381" y="9026"/>
                  </a:lnTo>
                  <a:lnTo>
                    <a:pt x="8345" y="6770"/>
                  </a:lnTo>
                  <a:lnTo>
                    <a:pt x="9327" y="6770"/>
                  </a:lnTo>
                  <a:lnTo>
                    <a:pt x="9818" y="5480"/>
                  </a:lnTo>
                  <a:lnTo>
                    <a:pt x="10800" y="5480"/>
                  </a:lnTo>
                  <a:lnTo>
                    <a:pt x="11781" y="6125"/>
                  </a:lnTo>
                  <a:lnTo>
                    <a:pt x="13254" y="6125"/>
                  </a:lnTo>
                  <a:lnTo>
                    <a:pt x="12763" y="7414"/>
                  </a:lnTo>
                  <a:lnTo>
                    <a:pt x="12763" y="8059"/>
                  </a:lnTo>
                  <a:lnTo>
                    <a:pt x="13745" y="8059"/>
                  </a:lnTo>
                  <a:lnTo>
                    <a:pt x="13745" y="9349"/>
                  </a:lnTo>
                  <a:lnTo>
                    <a:pt x="15709" y="10316"/>
                  </a:lnTo>
                  <a:lnTo>
                    <a:pt x="16200" y="11283"/>
                  </a:lnTo>
                  <a:lnTo>
                    <a:pt x="16690" y="11605"/>
                  </a:lnTo>
                  <a:lnTo>
                    <a:pt x="19145" y="10316"/>
                  </a:lnTo>
                  <a:lnTo>
                    <a:pt x="20127" y="8704"/>
                  </a:lnTo>
                  <a:lnTo>
                    <a:pt x="21600" y="8382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30" name="AutoShape 7"/>
            <p:cNvSpPr/>
            <p:nvPr/>
          </p:nvSpPr>
          <p:spPr bwMode="auto">
            <a:xfrm>
              <a:off x="5148239" y="2050948"/>
              <a:ext cx="253458" cy="264875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lnTo>
                    <a:pt x="18514" y="6749"/>
                  </a:lnTo>
                  <a:lnTo>
                    <a:pt x="21600" y="2699"/>
                  </a:lnTo>
                  <a:lnTo>
                    <a:pt x="15428" y="2699"/>
                  </a:lnTo>
                  <a:lnTo>
                    <a:pt x="13885" y="0"/>
                  </a:lnTo>
                  <a:lnTo>
                    <a:pt x="10800" y="0"/>
                  </a:lnTo>
                  <a:lnTo>
                    <a:pt x="9257" y="5399"/>
                  </a:lnTo>
                  <a:lnTo>
                    <a:pt x="6171" y="5399"/>
                  </a:lnTo>
                  <a:lnTo>
                    <a:pt x="0" y="14850"/>
                  </a:lnTo>
                  <a:lnTo>
                    <a:pt x="0" y="20250"/>
                  </a:lnTo>
                  <a:lnTo>
                    <a:pt x="6171" y="20250"/>
                  </a:lnTo>
                  <a:lnTo>
                    <a:pt x="9257" y="21600"/>
                  </a:lnTo>
                  <a:lnTo>
                    <a:pt x="15428" y="18900"/>
                  </a:lnTo>
                  <a:lnTo>
                    <a:pt x="15428" y="16200"/>
                  </a:lnTo>
                  <a:lnTo>
                    <a:pt x="13885" y="13500"/>
                  </a:lnTo>
                  <a:lnTo>
                    <a:pt x="18514" y="13500"/>
                  </a:lnTo>
                  <a:lnTo>
                    <a:pt x="21600" y="1080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31" name="AutoShape 8"/>
            <p:cNvSpPr/>
            <p:nvPr/>
          </p:nvSpPr>
          <p:spPr bwMode="auto">
            <a:xfrm>
              <a:off x="5311824" y="2182540"/>
              <a:ext cx="198932" cy="249823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4399"/>
                  </a:moveTo>
                  <a:lnTo>
                    <a:pt x="19636" y="10080"/>
                  </a:lnTo>
                  <a:lnTo>
                    <a:pt x="13745" y="7200"/>
                  </a:lnTo>
                  <a:lnTo>
                    <a:pt x="11781" y="1440"/>
                  </a:lnTo>
                  <a:lnTo>
                    <a:pt x="7854" y="0"/>
                  </a:lnTo>
                  <a:lnTo>
                    <a:pt x="5890" y="1440"/>
                  </a:lnTo>
                  <a:lnTo>
                    <a:pt x="7854" y="8640"/>
                  </a:lnTo>
                  <a:lnTo>
                    <a:pt x="1963" y="8640"/>
                  </a:lnTo>
                  <a:lnTo>
                    <a:pt x="0" y="20159"/>
                  </a:lnTo>
                  <a:lnTo>
                    <a:pt x="3927" y="21599"/>
                  </a:lnTo>
                  <a:lnTo>
                    <a:pt x="13745" y="20159"/>
                  </a:lnTo>
                  <a:lnTo>
                    <a:pt x="13745" y="14399"/>
                  </a:lnTo>
                  <a:lnTo>
                    <a:pt x="21600" y="14399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32" name="AutoShape 9"/>
            <p:cNvSpPr/>
            <p:nvPr/>
          </p:nvSpPr>
          <p:spPr bwMode="auto">
            <a:xfrm>
              <a:off x="5311824" y="2199459"/>
              <a:ext cx="74757" cy="82532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21599"/>
                  </a:moveTo>
                  <a:lnTo>
                    <a:pt x="5399" y="21599"/>
                  </a:lnTo>
                  <a:lnTo>
                    <a:pt x="5399" y="12959"/>
                  </a:lnTo>
                  <a:lnTo>
                    <a:pt x="0" y="0"/>
                  </a:lnTo>
                  <a:lnTo>
                    <a:pt x="16200" y="4320"/>
                  </a:lnTo>
                  <a:lnTo>
                    <a:pt x="21600" y="21599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33" name="AutoShape 10"/>
            <p:cNvSpPr/>
            <p:nvPr/>
          </p:nvSpPr>
          <p:spPr bwMode="auto">
            <a:xfrm>
              <a:off x="5131316" y="2500240"/>
              <a:ext cx="977371" cy="601354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7600" y="600"/>
                  </a:moveTo>
                  <a:lnTo>
                    <a:pt x="6800" y="1800"/>
                  </a:lnTo>
                  <a:lnTo>
                    <a:pt x="4800" y="2400"/>
                  </a:lnTo>
                  <a:lnTo>
                    <a:pt x="2800" y="5400"/>
                  </a:lnTo>
                  <a:lnTo>
                    <a:pt x="800" y="9600"/>
                  </a:lnTo>
                  <a:lnTo>
                    <a:pt x="800" y="11999"/>
                  </a:lnTo>
                  <a:lnTo>
                    <a:pt x="1600" y="13799"/>
                  </a:lnTo>
                  <a:lnTo>
                    <a:pt x="2400" y="13199"/>
                  </a:lnTo>
                  <a:lnTo>
                    <a:pt x="3200" y="13199"/>
                  </a:lnTo>
                  <a:lnTo>
                    <a:pt x="400" y="16799"/>
                  </a:lnTo>
                  <a:lnTo>
                    <a:pt x="0" y="18599"/>
                  </a:lnTo>
                  <a:lnTo>
                    <a:pt x="800" y="19199"/>
                  </a:lnTo>
                  <a:lnTo>
                    <a:pt x="2400" y="21599"/>
                  </a:lnTo>
                  <a:lnTo>
                    <a:pt x="4000" y="21599"/>
                  </a:lnTo>
                  <a:lnTo>
                    <a:pt x="4800" y="20399"/>
                  </a:lnTo>
                  <a:lnTo>
                    <a:pt x="4800" y="19199"/>
                  </a:lnTo>
                  <a:lnTo>
                    <a:pt x="5600" y="19799"/>
                  </a:lnTo>
                  <a:lnTo>
                    <a:pt x="6000" y="20399"/>
                  </a:lnTo>
                  <a:lnTo>
                    <a:pt x="7600" y="21599"/>
                  </a:lnTo>
                  <a:lnTo>
                    <a:pt x="8400" y="20399"/>
                  </a:lnTo>
                  <a:lnTo>
                    <a:pt x="9600" y="20399"/>
                  </a:lnTo>
                  <a:lnTo>
                    <a:pt x="9600" y="21599"/>
                  </a:lnTo>
                  <a:lnTo>
                    <a:pt x="10400" y="20999"/>
                  </a:lnTo>
                  <a:lnTo>
                    <a:pt x="11999" y="17399"/>
                  </a:lnTo>
                  <a:lnTo>
                    <a:pt x="12799" y="17399"/>
                  </a:lnTo>
                  <a:lnTo>
                    <a:pt x="14799" y="12599"/>
                  </a:lnTo>
                  <a:lnTo>
                    <a:pt x="14799" y="10800"/>
                  </a:lnTo>
                  <a:lnTo>
                    <a:pt x="15199" y="10200"/>
                  </a:lnTo>
                  <a:lnTo>
                    <a:pt x="15599" y="11399"/>
                  </a:lnTo>
                  <a:lnTo>
                    <a:pt x="17199" y="7200"/>
                  </a:lnTo>
                  <a:lnTo>
                    <a:pt x="18799" y="6000"/>
                  </a:lnTo>
                  <a:lnTo>
                    <a:pt x="18799" y="6600"/>
                  </a:lnTo>
                  <a:lnTo>
                    <a:pt x="19999" y="4800"/>
                  </a:lnTo>
                  <a:lnTo>
                    <a:pt x="20799" y="5400"/>
                  </a:lnTo>
                  <a:lnTo>
                    <a:pt x="21599" y="1800"/>
                  </a:lnTo>
                  <a:lnTo>
                    <a:pt x="21199" y="1200"/>
                  </a:lnTo>
                  <a:lnTo>
                    <a:pt x="19999" y="1200"/>
                  </a:lnTo>
                  <a:lnTo>
                    <a:pt x="19199" y="1800"/>
                  </a:lnTo>
                  <a:lnTo>
                    <a:pt x="17199" y="1800"/>
                  </a:lnTo>
                  <a:lnTo>
                    <a:pt x="16399" y="0"/>
                  </a:lnTo>
                  <a:lnTo>
                    <a:pt x="13599" y="3000"/>
                  </a:lnTo>
                  <a:lnTo>
                    <a:pt x="13199" y="4800"/>
                  </a:lnTo>
                  <a:lnTo>
                    <a:pt x="10000" y="4800"/>
                  </a:lnTo>
                  <a:lnTo>
                    <a:pt x="10000" y="3600"/>
                  </a:lnTo>
                  <a:lnTo>
                    <a:pt x="10800" y="2400"/>
                  </a:lnTo>
                  <a:lnTo>
                    <a:pt x="10000" y="0"/>
                  </a:lnTo>
                  <a:lnTo>
                    <a:pt x="8400" y="0"/>
                  </a:lnTo>
                  <a:lnTo>
                    <a:pt x="8000" y="1200"/>
                  </a:lnTo>
                  <a:lnTo>
                    <a:pt x="7600" y="60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34" name="AutoShape 11"/>
            <p:cNvSpPr/>
            <p:nvPr/>
          </p:nvSpPr>
          <p:spPr bwMode="auto">
            <a:xfrm>
              <a:off x="5332508" y="2983368"/>
              <a:ext cx="810037" cy="665280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0080" y="0"/>
                  </a:moveTo>
                  <a:lnTo>
                    <a:pt x="9120" y="0"/>
                  </a:lnTo>
                  <a:lnTo>
                    <a:pt x="7200" y="3240"/>
                  </a:lnTo>
                  <a:lnTo>
                    <a:pt x="5760" y="3780"/>
                  </a:lnTo>
                  <a:lnTo>
                    <a:pt x="5760" y="2700"/>
                  </a:lnTo>
                  <a:lnTo>
                    <a:pt x="4800" y="2700"/>
                  </a:lnTo>
                  <a:lnTo>
                    <a:pt x="3840" y="3780"/>
                  </a:lnTo>
                  <a:lnTo>
                    <a:pt x="1920" y="2700"/>
                  </a:lnTo>
                  <a:lnTo>
                    <a:pt x="1440" y="2160"/>
                  </a:lnTo>
                  <a:lnTo>
                    <a:pt x="480" y="1620"/>
                  </a:lnTo>
                  <a:lnTo>
                    <a:pt x="480" y="2700"/>
                  </a:lnTo>
                  <a:lnTo>
                    <a:pt x="0" y="3240"/>
                  </a:lnTo>
                  <a:lnTo>
                    <a:pt x="1920" y="3780"/>
                  </a:lnTo>
                  <a:lnTo>
                    <a:pt x="2400" y="5400"/>
                  </a:lnTo>
                  <a:lnTo>
                    <a:pt x="3360" y="5400"/>
                  </a:lnTo>
                  <a:lnTo>
                    <a:pt x="4800" y="7560"/>
                  </a:lnTo>
                  <a:lnTo>
                    <a:pt x="6240" y="7020"/>
                  </a:lnTo>
                  <a:lnTo>
                    <a:pt x="6240" y="9720"/>
                  </a:lnTo>
                  <a:lnTo>
                    <a:pt x="8160" y="12419"/>
                  </a:lnTo>
                  <a:lnTo>
                    <a:pt x="9120" y="12419"/>
                  </a:lnTo>
                  <a:lnTo>
                    <a:pt x="9600" y="11339"/>
                  </a:lnTo>
                  <a:lnTo>
                    <a:pt x="11039" y="12959"/>
                  </a:lnTo>
                  <a:lnTo>
                    <a:pt x="10080" y="14039"/>
                  </a:lnTo>
                  <a:lnTo>
                    <a:pt x="9600" y="13499"/>
                  </a:lnTo>
                  <a:lnTo>
                    <a:pt x="8640" y="12959"/>
                  </a:lnTo>
                  <a:lnTo>
                    <a:pt x="8640" y="15119"/>
                  </a:lnTo>
                  <a:lnTo>
                    <a:pt x="8160" y="16199"/>
                  </a:lnTo>
                  <a:lnTo>
                    <a:pt x="9600" y="18359"/>
                  </a:lnTo>
                  <a:lnTo>
                    <a:pt x="9600" y="19979"/>
                  </a:lnTo>
                  <a:lnTo>
                    <a:pt x="11999" y="19979"/>
                  </a:lnTo>
                  <a:lnTo>
                    <a:pt x="12959" y="21059"/>
                  </a:lnTo>
                  <a:lnTo>
                    <a:pt x="14399" y="20519"/>
                  </a:lnTo>
                  <a:lnTo>
                    <a:pt x="16319" y="21599"/>
                  </a:lnTo>
                  <a:lnTo>
                    <a:pt x="17759" y="19979"/>
                  </a:lnTo>
                  <a:lnTo>
                    <a:pt x="19199" y="17279"/>
                  </a:lnTo>
                  <a:lnTo>
                    <a:pt x="17279" y="16199"/>
                  </a:lnTo>
                  <a:lnTo>
                    <a:pt x="19199" y="15659"/>
                  </a:lnTo>
                  <a:lnTo>
                    <a:pt x="19679" y="16199"/>
                  </a:lnTo>
                  <a:lnTo>
                    <a:pt x="21599" y="15659"/>
                  </a:lnTo>
                  <a:lnTo>
                    <a:pt x="21599" y="15119"/>
                  </a:lnTo>
                  <a:lnTo>
                    <a:pt x="19199" y="13499"/>
                  </a:lnTo>
                  <a:lnTo>
                    <a:pt x="19199" y="12419"/>
                  </a:lnTo>
                  <a:lnTo>
                    <a:pt x="17279" y="11339"/>
                  </a:lnTo>
                  <a:lnTo>
                    <a:pt x="16319" y="8640"/>
                  </a:lnTo>
                  <a:lnTo>
                    <a:pt x="13919" y="4320"/>
                  </a:lnTo>
                  <a:lnTo>
                    <a:pt x="13919" y="2700"/>
                  </a:lnTo>
                  <a:lnTo>
                    <a:pt x="11519" y="2160"/>
                  </a:lnTo>
                  <a:lnTo>
                    <a:pt x="10560" y="1620"/>
                  </a:lnTo>
                  <a:lnTo>
                    <a:pt x="10080" y="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35" name="AutoShape 12"/>
            <p:cNvSpPr/>
            <p:nvPr/>
          </p:nvSpPr>
          <p:spPr bwMode="auto">
            <a:xfrm>
              <a:off x="6000011" y="3517254"/>
              <a:ext cx="142556" cy="112663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8099" y="0"/>
                  </a:moveTo>
                  <a:lnTo>
                    <a:pt x="0" y="15428"/>
                  </a:lnTo>
                  <a:lnTo>
                    <a:pt x="8099" y="21599"/>
                  </a:lnTo>
                  <a:lnTo>
                    <a:pt x="21600" y="15428"/>
                  </a:lnTo>
                  <a:lnTo>
                    <a:pt x="21600" y="9257"/>
                  </a:lnTo>
                  <a:lnTo>
                    <a:pt x="8099" y="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36" name="AutoShape 13"/>
            <p:cNvSpPr/>
            <p:nvPr/>
          </p:nvSpPr>
          <p:spPr bwMode="auto">
            <a:xfrm>
              <a:off x="5638995" y="3598090"/>
              <a:ext cx="539278" cy="616398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6560" y="1167"/>
                  </a:moveTo>
                  <a:lnTo>
                    <a:pt x="14400" y="0"/>
                  </a:lnTo>
                  <a:lnTo>
                    <a:pt x="12240" y="1751"/>
                  </a:lnTo>
                  <a:lnTo>
                    <a:pt x="9359" y="583"/>
                  </a:lnTo>
                  <a:lnTo>
                    <a:pt x="7199" y="1167"/>
                  </a:lnTo>
                  <a:lnTo>
                    <a:pt x="5759" y="3502"/>
                  </a:lnTo>
                  <a:lnTo>
                    <a:pt x="6479" y="5254"/>
                  </a:lnTo>
                  <a:lnTo>
                    <a:pt x="5039" y="5254"/>
                  </a:lnTo>
                  <a:lnTo>
                    <a:pt x="4319" y="4670"/>
                  </a:lnTo>
                  <a:lnTo>
                    <a:pt x="3599" y="4670"/>
                  </a:lnTo>
                  <a:lnTo>
                    <a:pt x="3599" y="8172"/>
                  </a:lnTo>
                  <a:lnTo>
                    <a:pt x="719" y="9924"/>
                  </a:lnTo>
                  <a:lnTo>
                    <a:pt x="0" y="10508"/>
                  </a:lnTo>
                  <a:lnTo>
                    <a:pt x="0" y="12843"/>
                  </a:lnTo>
                  <a:lnTo>
                    <a:pt x="2159" y="14010"/>
                  </a:lnTo>
                  <a:lnTo>
                    <a:pt x="2159" y="16929"/>
                  </a:lnTo>
                  <a:lnTo>
                    <a:pt x="4319" y="16929"/>
                  </a:lnTo>
                  <a:lnTo>
                    <a:pt x="4319" y="18097"/>
                  </a:lnTo>
                  <a:lnTo>
                    <a:pt x="5039" y="19264"/>
                  </a:lnTo>
                  <a:lnTo>
                    <a:pt x="5759" y="21016"/>
                  </a:lnTo>
                  <a:lnTo>
                    <a:pt x="7919" y="21016"/>
                  </a:lnTo>
                  <a:lnTo>
                    <a:pt x="9359" y="19264"/>
                  </a:lnTo>
                  <a:lnTo>
                    <a:pt x="10079" y="19264"/>
                  </a:lnTo>
                  <a:lnTo>
                    <a:pt x="10079" y="20432"/>
                  </a:lnTo>
                  <a:lnTo>
                    <a:pt x="10800" y="21016"/>
                  </a:lnTo>
                  <a:lnTo>
                    <a:pt x="12240" y="21016"/>
                  </a:lnTo>
                  <a:lnTo>
                    <a:pt x="12240" y="20432"/>
                  </a:lnTo>
                  <a:lnTo>
                    <a:pt x="13680" y="20432"/>
                  </a:lnTo>
                  <a:lnTo>
                    <a:pt x="13680" y="21016"/>
                  </a:lnTo>
                  <a:lnTo>
                    <a:pt x="14400" y="21600"/>
                  </a:lnTo>
                  <a:lnTo>
                    <a:pt x="15840" y="21016"/>
                  </a:lnTo>
                  <a:lnTo>
                    <a:pt x="16560" y="18681"/>
                  </a:lnTo>
                  <a:lnTo>
                    <a:pt x="16560" y="16345"/>
                  </a:lnTo>
                  <a:lnTo>
                    <a:pt x="18000" y="16345"/>
                  </a:lnTo>
                  <a:lnTo>
                    <a:pt x="18000" y="14594"/>
                  </a:lnTo>
                  <a:lnTo>
                    <a:pt x="19440" y="15762"/>
                  </a:lnTo>
                  <a:lnTo>
                    <a:pt x="20880" y="14010"/>
                  </a:lnTo>
                  <a:lnTo>
                    <a:pt x="19440" y="12843"/>
                  </a:lnTo>
                  <a:lnTo>
                    <a:pt x="19440" y="12259"/>
                  </a:lnTo>
                  <a:lnTo>
                    <a:pt x="20880" y="11675"/>
                  </a:lnTo>
                  <a:lnTo>
                    <a:pt x="20160" y="9924"/>
                  </a:lnTo>
                  <a:lnTo>
                    <a:pt x="19440" y="9340"/>
                  </a:lnTo>
                  <a:lnTo>
                    <a:pt x="21600" y="9924"/>
                  </a:lnTo>
                  <a:lnTo>
                    <a:pt x="21600" y="7589"/>
                  </a:lnTo>
                  <a:lnTo>
                    <a:pt x="19440" y="8756"/>
                  </a:lnTo>
                  <a:lnTo>
                    <a:pt x="21600" y="5837"/>
                  </a:lnTo>
                  <a:lnTo>
                    <a:pt x="18000" y="4086"/>
                  </a:lnTo>
                  <a:lnTo>
                    <a:pt x="15840" y="4086"/>
                  </a:lnTo>
                  <a:lnTo>
                    <a:pt x="14400" y="5254"/>
                  </a:lnTo>
                  <a:lnTo>
                    <a:pt x="13680" y="3502"/>
                  </a:lnTo>
                  <a:lnTo>
                    <a:pt x="16560" y="1167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37" name="AutoShape 14"/>
            <p:cNvSpPr/>
            <p:nvPr/>
          </p:nvSpPr>
          <p:spPr bwMode="auto">
            <a:xfrm>
              <a:off x="5366353" y="4083099"/>
              <a:ext cx="614478" cy="766787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3286"/>
                  </a:moveTo>
                  <a:lnTo>
                    <a:pt x="21599" y="2817"/>
                  </a:lnTo>
                  <a:lnTo>
                    <a:pt x="20329" y="2817"/>
                  </a:lnTo>
                  <a:lnTo>
                    <a:pt x="20329" y="3286"/>
                  </a:lnTo>
                  <a:lnTo>
                    <a:pt x="18423" y="3286"/>
                  </a:lnTo>
                  <a:lnTo>
                    <a:pt x="18423" y="1878"/>
                  </a:lnTo>
                  <a:lnTo>
                    <a:pt x="17788" y="1878"/>
                  </a:lnTo>
                  <a:lnTo>
                    <a:pt x="16517" y="3286"/>
                  </a:lnTo>
                  <a:lnTo>
                    <a:pt x="14611" y="3286"/>
                  </a:lnTo>
                  <a:lnTo>
                    <a:pt x="13976" y="1878"/>
                  </a:lnTo>
                  <a:lnTo>
                    <a:pt x="12705" y="0"/>
                  </a:lnTo>
                  <a:lnTo>
                    <a:pt x="11435" y="0"/>
                  </a:lnTo>
                  <a:lnTo>
                    <a:pt x="11435" y="469"/>
                  </a:lnTo>
                  <a:lnTo>
                    <a:pt x="8894" y="939"/>
                  </a:lnTo>
                  <a:lnTo>
                    <a:pt x="8894" y="1878"/>
                  </a:lnTo>
                  <a:lnTo>
                    <a:pt x="6352" y="1878"/>
                  </a:lnTo>
                  <a:lnTo>
                    <a:pt x="5082" y="2817"/>
                  </a:lnTo>
                  <a:lnTo>
                    <a:pt x="5082" y="4226"/>
                  </a:lnTo>
                  <a:lnTo>
                    <a:pt x="5717" y="5165"/>
                  </a:lnTo>
                  <a:lnTo>
                    <a:pt x="3811" y="6573"/>
                  </a:lnTo>
                  <a:lnTo>
                    <a:pt x="3176" y="6573"/>
                  </a:lnTo>
                  <a:lnTo>
                    <a:pt x="2541" y="8452"/>
                  </a:lnTo>
                  <a:lnTo>
                    <a:pt x="2541" y="10330"/>
                  </a:lnTo>
                  <a:lnTo>
                    <a:pt x="1270" y="11739"/>
                  </a:lnTo>
                  <a:lnTo>
                    <a:pt x="635" y="12678"/>
                  </a:lnTo>
                  <a:lnTo>
                    <a:pt x="0" y="15026"/>
                  </a:lnTo>
                  <a:lnTo>
                    <a:pt x="635" y="15965"/>
                  </a:lnTo>
                  <a:lnTo>
                    <a:pt x="4447" y="15965"/>
                  </a:lnTo>
                  <a:lnTo>
                    <a:pt x="6352" y="19252"/>
                  </a:lnTo>
                  <a:lnTo>
                    <a:pt x="6988" y="21599"/>
                  </a:lnTo>
                  <a:lnTo>
                    <a:pt x="8894" y="19252"/>
                  </a:lnTo>
                  <a:lnTo>
                    <a:pt x="9529" y="19721"/>
                  </a:lnTo>
                  <a:lnTo>
                    <a:pt x="12070" y="17843"/>
                  </a:lnTo>
                  <a:lnTo>
                    <a:pt x="12070" y="16434"/>
                  </a:lnTo>
                  <a:lnTo>
                    <a:pt x="14611" y="15965"/>
                  </a:lnTo>
                  <a:lnTo>
                    <a:pt x="15882" y="13617"/>
                  </a:lnTo>
                  <a:lnTo>
                    <a:pt x="17152" y="13147"/>
                  </a:lnTo>
                  <a:lnTo>
                    <a:pt x="17152" y="11739"/>
                  </a:lnTo>
                  <a:lnTo>
                    <a:pt x="19058" y="11739"/>
                  </a:lnTo>
                  <a:lnTo>
                    <a:pt x="19694" y="9391"/>
                  </a:lnTo>
                  <a:lnTo>
                    <a:pt x="19058" y="7513"/>
                  </a:lnTo>
                  <a:lnTo>
                    <a:pt x="19694" y="7043"/>
                  </a:lnTo>
                  <a:lnTo>
                    <a:pt x="18423" y="6104"/>
                  </a:lnTo>
                  <a:lnTo>
                    <a:pt x="19694" y="5634"/>
                  </a:lnTo>
                  <a:lnTo>
                    <a:pt x="20329" y="6104"/>
                  </a:lnTo>
                  <a:lnTo>
                    <a:pt x="21599" y="4695"/>
                  </a:lnTo>
                  <a:lnTo>
                    <a:pt x="21599" y="3286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38" name="AutoShape 15"/>
            <p:cNvSpPr/>
            <p:nvPr/>
          </p:nvSpPr>
          <p:spPr bwMode="auto">
            <a:xfrm>
              <a:off x="4426207" y="4566227"/>
              <a:ext cx="1139078" cy="798750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7200"/>
                  </a:moveTo>
                  <a:lnTo>
                    <a:pt x="21257" y="5400"/>
                  </a:lnTo>
                  <a:lnTo>
                    <a:pt x="20228" y="2250"/>
                  </a:lnTo>
                  <a:lnTo>
                    <a:pt x="18171" y="2250"/>
                  </a:lnTo>
                  <a:lnTo>
                    <a:pt x="17828" y="1800"/>
                  </a:lnTo>
                  <a:lnTo>
                    <a:pt x="17485" y="3150"/>
                  </a:lnTo>
                  <a:lnTo>
                    <a:pt x="16799" y="3150"/>
                  </a:lnTo>
                  <a:lnTo>
                    <a:pt x="16114" y="2250"/>
                  </a:lnTo>
                  <a:lnTo>
                    <a:pt x="13714" y="3600"/>
                  </a:lnTo>
                  <a:lnTo>
                    <a:pt x="13371" y="3150"/>
                  </a:lnTo>
                  <a:lnTo>
                    <a:pt x="14399" y="450"/>
                  </a:lnTo>
                  <a:lnTo>
                    <a:pt x="13371" y="0"/>
                  </a:lnTo>
                  <a:lnTo>
                    <a:pt x="12685" y="900"/>
                  </a:lnTo>
                  <a:lnTo>
                    <a:pt x="11999" y="0"/>
                  </a:lnTo>
                  <a:lnTo>
                    <a:pt x="11657" y="450"/>
                  </a:lnTo>
                  <a:lnTo>
                    <a:pt x="9257" y="450"/>
                  </a:lnTo>
                  <a:lnTo>
                    <a:pt x="9600" y="2250"/>
                  </a:lnTo>
                  <a:lnTo>
                    <a:pt x="8914" y="2250"/>
                  </a:lnTo>
                  <a:lnTo>
                    <a:pt x="7542" y="900"/>
                  </a:lnTo>
                  <a:lnTo>
                    <a:pt x="7200" y="1350"/>
                  </a:lnTo>
                  <a:lnTo>
                    <a:pt x="7200" y="2700"/>
                  </a:lnTo>
                  <a:lnTo>
                    <a:pt x="6171" y="2700"/>
                  </a:lnTo>
                  <a:lnTo>
                    <a:pt x="6171" y="4050"/>
                  </a:lnTo>
                  <a:lnTo>
                    <a:pt x="6514" y="4950"/>
                  </a:lnTo>
                  <a:lnTo>
                    <a:pt x="6171" y="5400"/>
                  </a:lnTo>
                  <a:lnTo>
                    <a:pt x="6171" y="6300"/>
                  </a:lnTo>
                  <a:lnTo>
                    <a:pt x="4800" y="8100"/>
                  </a:lnTo>
                  <a:lnTo>
                    <a:pt x="4800" y="9450"/>
                  </a:lnTo>
                  <a:lnTo>
                    <a:pt x="4457" y="11249"/>
                  </a:lnTo>
                  <a:lnTo>
                    <a:pt x="3085" y="12599"/>
                  </a:lnTo>
                  <a:lnTo>
                    <a:pt x="2057" y="14399"/>
                  </a:lnTo>
                  <a:lnTo>
                    <a:pt x="1371" y="15299"/>
                  </a:lnTo>
                  <a:lnTo>
                    <a:pt x="342" y="15749"/>
                  </a:lnTo>
                  <a:lnTo>
                    <a:pt x="0" y="16649"/>
                  </a:lnTo>
                  <a:lnTo>
                    <a:pt x="685" y="17099"/>
                  </a:lnTo>
                  <a:lnTo>
                    <a:pt x="342" y="17549"/>
                  </a:lnTo>
                  <a:lnTo>
                    <a:pt x="342" y="19799"/>
                  </a:lnTo>
                  <a:lnTo>
                    <a:pt x="685" y="20249"/>
                  </a:lnTo>
                  <a:lnTo>
                    <a:pt x="685" y="21599"/>
                  </a:lnTo>
                  <a:lnTo>
                    <a:pt x="2400" y="21599"/>
                  </a:lnTo>
                  <a:lnTo>
                    <a:pt x="2400" y="20249"/>
                  </a:lnTo>
                  <a:lnTo>
                    <a:pt x="1714" y="19349"/>
                  </a:lnTo>
                  <a:lnTo>
                    <a:pt x="2057" y="17549"/>
                  </a:lnTo>
                  <a:lnTo>
                    <a:pt x="3428" y="17099"/>
                  </a:lnTo>
                  <a:lnTo>
                    <a:pt x="4457" y="17099"/>
                  </a:lnTo>
                  <a:lnTo>
                    <a:pt x="6514" y="15749"/>
                  </a:lnTo>
                  <a:lnTo>
                    <a:pt x="7885" y="15749"/>
                  </a:lnTo>
                  <a:lnTo>
                    <a:pt x="8228" y="16649"/>
                  </a:lnTo>
                  <a:lnTo>
                    <a:pt x="8914" y="14849"/>
                  </a:lnTo>
                  <a:lnTo>
                    <a:pt x="10285" y="13949"/>
                  </a:lnTo>
                  <a:lnTo>
                    <a:pt x="10628" y="12599"/>
                  </a:lnTo>
                  <a:lnTo>
                    <a:pt x="11314" y="13499"/>
                  </a:lnTo>
                  <a:lnTo>
                    <a:pt x="11657" y="13499"/>
                  </a:lnTo>
                  <a:lnTo>
                    <a:pt x="11314" y="12149"/>
                  </a:lnTo>
                  <a:lnTo>
                    <a:pt x="11314" y="10350"/>
                  </a:lnTo>
                  <a:lnTo>
                    <a:pt x="11999" y="11699"/>
                  </a:lnTo>
                  <a:lnTo>
                    <a:pt x="12342" y="13049"/>
                  </a:lnTo>
                  <a:lnTo>
                    <a:pt x="14399" y="13049"/>
                  </a:lnTo>
                  <a:lnTo>
                    <a:pt x="13714" y="12149"/>
                  </a:lnTo>
                  <a:lnTo>
                    <a:pt x="14399" y="11249"/>
                  </a:lnTo>
                  <a:lnTo>
                    <a:pt x="15428" y="11699"/>
                  </a:lnTo>
                  <a:lnTo>
                    <a:pt x="16114" y="10800"/>
                  </a:lnTo>
                  <a:lnTo>
                    <a:pt x="16799" y="10800"/>
                  </a:lnTo>
                  <a:lnTo>
                    <a:pt x="16799" y="11249"/>
                  </a:lnTo>
                  <a:lnTo>
                    <a:pt x="17142" y="11249"/>
                  </a:lnTo>
                  <a:lnTo>
                    <a:pt x="17142" y="10350"/>
                  </a:lnTo>
                  <a:lnTo>
                    <a:pt x="18171" y="10800"/>
                  </a:lnTo>
                  <a:lnTo>
                    <a:pt x="19199" y="9900"/>
                  </a:lnTo>
                  <a:lnTo>
                    <a:pt x="20228" y="9450"/>
                  </a:lnTo>
                  <a:lnTo>
                    <a:pt x="20571" y="7650"/>
                  </a:lnTo>
                  <a:lnTo>
                    <a:pt x="21599" y="720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39" name="AutoShape 16"/>
            <p:cNvSpPr/>
            <p:nvPr/>
          </p:nvSpPr>
          <p:spPr bwMode="auto">
            <a:xfrm>
              <a:off x="3666569" y="4415837"/>
              <a:ext cx="1122153" cy="798750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4632" y="20699"/>
                  </a:moveTo>
                  <a:lnTo>
                    <a:pt x="14980" y="19349"/>
                  </a:lnTo>
                  <a:lnTo>
                    <a:pt x="16025" y="19349"/>
                  </a:lnTo>
                  <a:lnTo>
                    <a:pt x="19161" y="15299"/>
                  </a:lnTo>
                  <a:lnTo>
                    <a:pt x="19509" y="13499"/>
                  </a:lnTo>
                  <a:lnTo>
                    <a:pt x="19509" y="12149"/>
                  </a:lnTo>
                  <a:lnTo>
                    <a:pt x="20903" y="10350"/>
                  </a:lnTo>
                  <a:lnTo>
                    <a:pt x="20903" y="9450"/>
                  </a:lnTo>
                  <a:lnTo>
                    <a:pt x="21600" y="9000"/>
                  </a:lnTo>
                  <a:lnTo>
                    <a:pt x="20903" y="8550"/>
                  </a:lnTo>
                  <a:lnTo>
                    <a:pt x="20903" y="7200"/>
                  </a:lnTo>
                  <a:lnTo>
                    <a:pt x="19858" y="7200"/>
                  </a:lnTo>
                  <a:lnTo>
                    <a:pt x="19858" y="5400"/>
                  </a:lnTo>
                  <a:lnTo>
                    <a:pt x="19161" y="5400"/>
                  </a:lnTo>
                  <a:lnTo>
                    <a:pt x="19161" y="6300"/>
                  </a:lnTo>
                  <a:lnTo>
                    <a:pt x="18464" y="6300"/>
                  </a:lnTo>
                  <a:lnTo>
                    <a:pt x="18464" y="5850"/>
                  </a:lnTo>
                  <a:lnTo>
                    <a:pt x="18812" y="3600"/>
                  </a:lnTo>
                  <a:lnTo>
                    <a:pt x="19161" y="3150"/>
                  </a:lnTo>
                  <a:lnTo>
                    <a:pt x="19161" y="900"/>
                  </a:lnTo>
                  <a:lnTo>
                    <a:pt x="18812" y="0"/>
                  </a:lnTo>
                  <a:lnTo>
                    <a:pt x="17767" y="450"/>
                  </a:lnTo>
                  <a:lnTo>
                    <a:pt x="17070" y="450"/>
                  </a:lnTo>
                  <a:lnTo>
                    <a:pt x="16374" y="1350"/>
                  </a:lnTo>
                  <a:lnTo>
                    <a:pt x="15677" y="1800"/>
                  </a:lnTo>
                  <a:lnTo>
                    <a:pt x="15677" y="1350"/>
                  </a:lnTo>
                  <a:lnTo>
                    <a:pt x="14980" y="1800"/>
                  </a:lnTo>
                  <a:lnTo>
                    <a:pt x="13935" y="1800"/>
                  </a:lnTo>
                  <a:lnTo>
                    <a:pt x="13238" y="2250"/>
                  </a:lnTo>
                  <a:lnTo>
                    <a:pt x="12541" y="3600"/>
                  </a:lnTo>
                  <a:lnTo>
                    <a:pt x="11845" y="3150"/>
                  </a:lnTo>
                  <a:lnTo>
                    <a:pt x="11496" y="4050"/>
                  </a:lnTo>
                  <a:lnTo>
                    <a:pt x="10103" y="4050"/>
                  </a:lnTo>
                  <a:lnTo>
                    <a:pt x="9754" y="5400"/>
                  </a:lnTo>
                  <a:lnTo>
                    <a:pt x="8709" y="5850"/>
                  </a:lnTo>
                  <a:lnTo>
                    <a:pt x="8012" y="4950"/>
                  </a:lnTo>
                  <a:lnTo>
                    <a:pt x="7664" y="3600"/>
                  </a:lnTo>
                  <a:lnTo>
                    <a:pt x="6967" y="4050"/>
                  </a:lnTo>
                  <a:lnTo>
                    <a:pt x="6967" y="4950"/>
                  </a:lnTo>
                  <a:lnTo>
                    <a:pt x="6270" y="4950"/>
                  </a:lnTo>
                  <a:lnTo>
                    <a:pt x="4529" y="6300"/>
                  </a:lnTo>
                  <a:lnTo>
                    <a:pt x="4180" y="7200"/>
                  </a:lnTo>
                  <a:lnTo>
                    <a:pt x="2090" y="6300"/>
                  </a:lnTo>
                  <a:lnTo>
                    <a:pt x="1393" y="6300"/>
                  </a:lnTo>
                  <a:lnTo>
                    <a:pt x="1045" y="6750"/>
                  </a:lnTo>
                  <a:lnTo>
                    <a:pt x="0" y="7200"/>
                  </a:lnTo>
                  <a:lnTo>
                    <a:pt x="0" y="8100"/>
                  </a:lnTo>
                  <a:lnTo>
                    <a:pt x="1393" y="8100"/>
                  </a:lnTo>
                  <a:lnTo>
                    <a:pt x="1741" y="9000"/>
                  </a:lnTo>
                  <a:lnTo>
                    <a:pt x="3832" y="9450"/>
                  </a:lnTo>
                  <a:lnTo>
                    <a:pt x="4180" y="9900"/>
                  </a:lnTo>
                  <a:lnTo>
                    <a:pt x="4529" y="11699"/>
                  </a:lnTo>
                  <a:lnTo>
                    <a:pt x="2787" y="11699"/>
                  </a:lnTo>
                  <a:lnTo>
                    <a:pt x="2438" y="12599"/>
                  </a:lnTo>
                  <a:lnTo>
                    <a:pt x="2787" y="13499"/>
                  </a:lnTo>
                  <a:lnTo>
                    <a:pt x="5922" y="14849"/>
                  </a:lnTo>
                  <a:lnTo>
                    <a:pt x="5922" y="15749"/>
                  </a:lnTo>
                  <a:lnTo>
                    <a:pt x="5225" y="16199"/>
                  </a:lnTo>
                  <a:lnTo>
                    <a:pt x="5922" y="17099"/>
                  </a:lnTo>
                  <a:lnTo>
                    <a:pt x="5922" y="18449"/>
                  </a:lnTo>
                  <a:lnTo>
                    <a:pt x="9058" y="20249"/>
                  </a:lnTo>
                  <a:lnTo>
                    <a:pt x="10800" y="20249"/>
                  </a:lnTo>
                  <a:lnTo>
                    <a:pt x="11148" y="20699"/>
                  </a:lnTo>
                  <a:lnTo>
                    <a:pt x="11148" y="19349"/>
                  </a:lnTo>
                  <a:lnTo>
                    <a:pt x="12541" y="19799"/>
                  </a:lnTo>
                  <a:lnTo>
                    <a:pt x="12890" y="21149"/>
                  </a:lnTo>
                  <a:lnTo>
                    <a:pt x="13587" y="21599"/>
                  </a:lnTo>
                  <a:lnTo>
                    <a:pt x="14632" y="20699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40" name="AutoShape 17"/>
            <p:cNvSpPr/>
            <p:nvPr/>
          </p:nvSpPr>
          <p:spPr bwMode="auto">
            <a:xfrm>
              <a:off x="3559392" y="3966546"/>
              <a:ext cx="832588" cy="734827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817" y="21109"/>
                  </a:moveTo>
                  <a:lnTo>
                    <a:pt x="2817" y="19636"/>
                  </a:lnTo>
                  <a:lnTo>
                    <a:pt x="3756" y="18163"/>
                  </a:lnTo>
                  <a:lnTo>
                    <a:pt x="1878" y="16200"/>
                  </a:lnTo>
                  <a:lnTo>
                    <a:pt x="3286" y="13745"/>
                  </a:lnTo>
                  <a:lnTo>
                    <a:pt x="3286" y="11781"/>
                  </a:lnTo>
                  <a:lnTo>
                    <a:pt x="469" y="12272"/>
                  </a:lnTo>
                  <a:lnTo>
                    <a:pt x="469" y="9818"/>
                  </a:lnTo>
                  <a:lnTo>
                    <a:pt x="0" y="9327"/>
                  </a:lnTo>
                  <a:lnTo>
                    <a:pt x="939" y="8345"/>
                  </a:lnTo>
                  <a:lnTo>
                    <a:pt x="1878" y="8836"/>
                  </a:lnTo>
                  <a:lnTo>
                    <a:pt x="2817" y="8345"/>
                  </a:lnTo>
                  <a:lnTo>
                    <a:pt x="5634" y="8345"/>
                  </a:lnTo>
                  <a:lnTo>
                    <a:pt x="6104" y="7363"/>
                  </a:lnTo>
                  <a:lnTo>
                    <a:pt x="6573" y="6872"/>
                  </a:lnTo>
                  <a:lnTo>
                    <a:pt x="9860" y="6872"/>
                  </a:lnTo>
                  <a:lnTo>
                    <a:pt x="9391" y="4909"/>
                  </a:lnTo>
                  <a:lnTo>
                    <a:pt x="7982" y="4909"/>
                  </a:lnTo>
                  <a:lnTo>
                    <a:pt x="7513" y="3436"/>
                  </a:lnTo>
                  <a:lnTo>
                    <a:pt x="8452" y="2454"/>
                  </a:lnTo>
                  <a:lnTo>
                    <a:pt x="9860" y="2945"/>
                  </a:lnTo>
                  <a:lnTo>
                    <a:pt x="10800" y="2454"/>
                  </a:lnTo>
                  <a:lnTo>
                    <a:pt x="11269" y="3436"/>
                  </a:lnTo>
                  <a:lnTo>
                    <a:pt x="12208" y="2945"/>
                  </a:lnTo>
                  <a:lnTo>
                    <a:pt x="12208" y="1472"/>
                  </a:lnTo>
                  <a:lnTo>
                    <a:pt x="13617" y="2454"/>
                  </a:lnTo>
                  <a:lnTo>
                    <a:pt x="14086" y="490"/>
                  </a:lnTo>
                  <a:lnTo>
                    <a:pt x="14556" y="0"/>
                  </a:lnTo>
                  <a:lnTo>
                    <a:pt x="15495" y="981"/>
                  </a:lnTo>
                  <a:lnTo>
                    <a:pt x="16904" y="981"/>
                  </a:lnTo>
                  <a:lnTo>
                    <a:pt x="18313" y="4418"/>
                  </a:lnTo>
                  <a:lnTo>
                    <a:pt x="18782" y="4418"/>
                  </a:lnTo>
                  <a:lnTo>
                    <a:pt x="19252" y="5399"/>
                  </a:lnTo>
                  <a:lnTo>
                    <a:pt x="20191" y="5399"/>
                  </a:lnTo>
                  <a:lnTo>
                    <a:pt x="20660" y="4418"/>
                  </a:lnTo>
                  <a:lnTo>
                    <a:pt x="21130" y="3927"/>
                  </a:lnTo>
                  <a:lnTo>
                    <a:pt x="21599" y="5399"/>
                  </a:lnTo>
                  <a:lnTo>
                    <a:pt x="21130" y="5890"/>
                  </a:lnTo>
                  <a:lnTo>
                    <a:pt x="21130" y="7854"/>
                  </a:lnTo>
                  <a:lnTo>
                    <a:pt x="19721" y="9327"/>
                  </a:lnTo>
                  <a:lnTo>
                    <a:pt x="19721" y="10309"/>
                  </a:lnTo>
                  <a:lnTo>
                    <a:pt x="21130" y="10309"/>
                  </a:lnTo>
                  <a:lnTo>
                    <a:pt x="21599" y="11290"/>
                  </a:lnTo>
                  <a:lnTo>
                    <a:pt x="21130" y="11781"/>
                  </a:lnTo>
                  <a:lnTo>
                    <a:pt x="21130" y="14236"/>
                  </a:lnTo>
                  <a:lnTo>
                    <a:pt x="21599" y="14236"/>
                  </a:lnTo>
                  <a:lnTo>
                    <a:pt x="21599" y="15218"/>
                  </a:lnTo>
                  <a:lnTo>
                    <a:pt x="20191" y="15709"/>
                  </a:lnTo>
                  <a:lnTo>
                    <a:pt x="20191" y="17181"/>
                  </a:lnTo>
                  <a:lnTo>
                    <a:pt x="18782" y="16690"/>
                  </a:lnTo>
                  <a:lnTo>
                    <a:pt x="18313" y="17672"/>
                  </a:lnTo>
                  <a:lnTo>
                    <a:pt x="16434" y="17672"/>
                  </a:lnTo>
                  <a:lnTo>
                    <a:pt x="15965" y="19145"/>
                  </a:lnTo>
                  <a:lnTo>
                    <a:pt x="14556" y="19636"/>
                  </a:lnTo>
                  <a:lnTo>
                    <a:pt x="13617" y="18654"/>
                  </a:lnTo>
                  <a:lnTo>
                    <a:pt x="13147" y="17181"/>
                  </a:lnTo>
                  <a:lnTo>
                    <a:pt x="12208" y="17672"/>
                  </a:lnTo>
                  <a:lnTo>
                    <a:pt x="12208" y="18654"/>
                  </a:lnTo>
                  <a:lnTo>
                    <a:pt x="11269" y="18654"/>
                  </a:lnTo>
                  <a:lnTo>
                    <a:pt x="8921" y="20127"/>
                  </a:lnTo>
                  <a:lnTo>
                    <a:pt x="8452" y="21600"/>
                  </a:lnTo>
                  <a:lnTo>
                    <a:pt x="5634" y="20127"/>
                  </a:lnTo>
                  <a:lnTo>
                    <a:pt x="4695" y="20127"/>
                  </a:lnTo>
                  <a:lnTo>
                    <a:pt x="2817" y="21109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41" name="AutoShape 18"/>
            <p:cNvSpPr/>
            <p:nvPr/>
          </p:nvSpPr>
          <p:spPr bwMode="auto">
            <a:xfrm>
              <a:off x="2617366" y="3915789"/>
              <a:ext cx="1283860" cy="1281879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9774" y="16270"/>
                  </a:moveTo>
                  <a:lnTo>
                    <a:pt x="20078" y="15709"/>
                  </a:lnTo>
                  <a:lnTo>
                    <a:pt x="21599" y="15709"/>
                  </a:lnTo>
                  <a:lnTo>
                    <a:pt x="21295" y="14587"/>
                  </a:lnTo>
                  <a:lnTo>
                    <a:pt x="20991" y="14025"/>
                  </a:lnTo>
                  <a:lnTo>
                    <a:pt x="20078" y="14306"/>
                  </a:lnTo>
                  <a:lnTo>
                    <a:pt x="19166" y="14025"/>
                  </a:lnTo>
                  <a:lnTo>
                    <a:pt x="18861" y="13464"/>
                  </a:lnTo>
                  <a:lnTo>
                    <a:pt x="17645" y="13464"/>
                  </a:lnTo>
                  <a:lnTo>
                    <a:pt x="17645" y="12062"/>
                  </a:lnTo>
                  <a:lnTo>
                    <a:pt x="18253" y="11220"/>
                  </a:lnTo>
                  <a:lnTo>
                    <a:pt x="17036" y="10098"/>
                  </a:lnTo>
                  <a:lnTo>
                    <a:pt x="17949" y="8696"/>
                  </a:lnTo>
                  <a:lnTo>
                    <a:pt x="17949" y="7574"/>
                  </a:lnTo>
                  <a:lnTo>
                    <a:pt x="16123" y="7854"/>
                  </a:lnTo>
                  <a:lnTo>
                    <a:pt x="16123" y="6451"/>
                  </a:lnTo>
                  <a:lnTo>
                    <a:pt x="15819" y="6171"/>
                  </a:lnTo>
                  <a:lnTo>
                    <a:pt x="16428" y="5610"/>
                  </a:lnTo>
                  <a:lnTo>
                    <a:pt x="17036" y="5890"/>
                  </a:lnTo>
                  <a:lnTo>
                    <a:pt x="17645" y="5329"/>
                  </a:lnTo>
                  <a:lnTo>
                    <a:pt x="19470" y="5610"/>
                  </a:lnTo>
                  <a:lnTo>
                    <a:pt x="20078" y="4768"/>
                  </a:lnTo>
                  <a:lnTo>
                    <a:pt x="19470" y="3927"/>
                  </a:lnTo>
                  <a:lnTo>
                    <a:pt x="18557" y="4488"/>
                  </a:lnTo>
                  <a:lnTo>
                    <a:pt x="17645" y="3927"/>
                  </a:lnTo>
                  <a:lnTo>
                    <a:pt x="17645" y="2244"/>
                  </a:lnTo>
                  <a:lnTo>
                    <a:pt x="16428" y="2244"/>
                  </a:lnTo>
                  <a:lnTo>
                    <a:pt x="16123" y="3366"/>
                  </a:lnTo>
                  <a:lnTo>
                    <a:pt x="15515" y="3366"/>
                  </a:lnTo>
                  <a:lnTo>
                    <a:pt x="15515" y="4207"/>
                  </a:lnTo>
                  <a:lnTo>
                    <a:pt x="14602" y="5049"/>
                  </a:lnTo>
                  <a:lnTo>
                    <a:pt x="13994" y="5049"/>
                  </a:lnTo>
                  <a:lnTo>
                    <a:pt x="13994" y="8415"/>
                  </a:lnTo>
                  <a:lnTo>
                    <a:pt x="13081" y="8415"/>
                  </a:lnTo>
                  <a:lnTo>
                    <a:pt x="12777" y="7854"/>
                  </a:lnTo>
                  <a:lnTo>
                    <a:pt x="12169" y="8415"/>
                  </a:lnTo>
                  <a:lnTo>
                    <a:pt x="10952" y="8415"/>
                  </a:lnTo>
                  <a:lnTo>
                    <a:pt x="10952" y="8135"/>
                  </a:lnTo>
                  <a:lnTo>
                    <a:pt x="10343" y="7854"/>
                  </a:lnTo>
                  <a:lnTo>
                    <a:pt x="10343" y="6732"/>
                  </a:lnTo>
                  <a:lnTo>
                    <a:pt x="8822" y="3646"/>
                  </a:lnTo>
                  <a:lnTo>
                    <a:pt x="8214" y="3646"/>
                  </a:lnTo>
                  <a:lnTo>
                    <a:pt x="8214" y="3927"/>
                  </a:lnTo>
                  <a:lnTo>
                    <a:pt x="7605" y="3085"/>
                  </a:lnTo>
                  <a:lnTo>
                    <a:pt x="7909" y="2524"/>
                  </a:lnTo>
                  <a:lnTo>
                    <a:pt x="6692" y="1122"/>
                  </a:lnTo>
                  <a:lnTo>
                    <a:pt x="6084" y="1402"/>
                  </a:lnTo>
                  <a:lnTo>
                    <a:pt x="5780" y="2805"/>
                  </a:lnTo>
                  <a:lnTo>
                    <a:pt x="5171" y="2805"/>
                  </a:lnTo>
                  <a:lnTo>
                    <a:pt x="5171" y="0"/>
                  </a:lnTo>
                  <a:lnTo>
                    <a:pt x="4563" y="561"/>
                  </a:lnTo>
                  <a:lnTo>
                    <a:pt x="4259" y="0"/>
                  </a:lnTo>
                  <a:lnTo>
                    <a:pt x="3650" y="561"/>
                  </a:lnTo>
                  <a:lnTo>
                    <a:pt x="3650" y="1122"/>
                  </a:lnTo>
                  <a:lnTo>
                    <a:pt x="3954" y="2244"/>
                  </a:lnTo>
                  <a:lnTo>
                    <a:pt x="2738" y="2244"/>
                  </a:lnTo>
                  <a:lnTo>
                    <a:pt x="3042" y="3366"/>
                  </a:lnTo>
                  <a:lnTo>
                    <a:pt x="3042" y="3927"/>
                  </a:lnTo>
                  <a:lnTo>
                    <a:pt x="3954" y="3927"/>
                  </a:lnTo>
                  <a:lnTo>
                    <a:pt x="3954" y="5890"/>
                  </a:lnTo>
                  <a:lnTo>
                    <a:pt x="3346" y="8415"/>
                  </a:lnTo>
                  <a:lnTo>
                    <a:pt x="1521" y="9537"/>
                  </a:lnTo>
                  <a:lnTo>
                    <a:pt x="912" y="9818"/>
                  </a:lnTo>
                  <a:lnTo>
                    <a:pt x="608" y="10098"/>
                  </a:lnTo>
                  <a:lnTo>
                    <a:pt x="304" y="10940"/>
                  </a:lnTo>
                  <a:lnTo>
                    <a:pt x="304" y="12623"/>
                  </a:lnTo>
                  <a:lnTo>
                    <a:pt x="0" y="13184"/>
                  </a:lnTo>
                  <a:lnTo>
                    <a:pt x="1216" y="13184"/>
                  </a:lnTo>
                  <a:lnTo>
                    <a:pt x="1825" y="12903"/>
                  </a:lnTo>
                  <a:lnTo>
                    <a:pt x="3346" y="13184"/>
                  </a:lnTo>
                  <a:lnTo>
                    <a:pt x="3042" y="13745"/>
                  </a:lnTo>
                  <a:lnTo>
                    <a:pt x="2738" y="13745"/>
                  </a:lnTo>
                  <a:lnTo>
                    <a:pt x="3346" y="14306"/>
                  </a:lnTo>
                  <a:lnTo>
                    <a:pt x="3042" y="15148"/>
                  </a:lnTo>
                  <a:lnTo>
                    <a:pt x="3650" y="15709"/>
                  </a:lnTo>
                  <a:lnTo>
                    <a:pt x="4563" y="15709"/>
                  </a:lnTo>
                  <a:lnTo>
                    <a:pt x="4563" y="16270"/>
                  </a:lnTo>
                  <a:lnTo>
                    <a:pt x="4259" y="16550"/>
                  </a:lnTo>
                  <a:lnTo>
                    <a:pt x="4259" y="17672"/>
                  </a:lnTo>
                  <a:lnTo>
                    <a:pt x="3650" y="17672"/>
                  </a:lnTo>
                  <a:lnTo>
                    <a:pt x="3954" y="18514"/>
                  </a:lnTo>
                  <a:lnTo>
                    <a:pt x="5476" y="18514"/>
                  </a:lnTo>
                  <a:lnTo>
                    <a:pt x="5476" y="19636"/>
                  </a:lnTo>
                  <a:lnTo>
                    <a:pt x="6084" y="19916"/>
                  </a:lnTo>
                  <a:lnTo>
                    <a:pt x="7605" y="20197"/>
                  </a:lnTo>
                  <a:lnTo>
                    <a:pt x="8214" y="19636"/>
                  </a:lnTo>
                  <a:lnTo>
                    <a:pt x="8518" y="19916"/>
                  </a:lnTo>
                  <a:lnTo>
                    <a:pt x="8214" y="20758"/>
                  </a:lnTo>
                  <a:lnTo>
                    <a:pt x="10039" y="21600"/>
                  </a:lnTo>
                  <a:lnTo>
                    <a:pt x="10039" y="18233"/>
                  </a:lnTo>
                  <a:lnTo>
                    <a:pt x="10343" y="17953"/>
                  </a:lnTo>
                  <a:lnTo>
                    <a:pt x="12169" y="17953"/>
                  </a:lnTo>
                  <a:lnTo>
                    <a:pt x="12473" y="17672"/>
                  </a:lnTo>
                  <a:lnTo>
                    <a:pt x="13081" y="17672"/>
                  </a:lnTo>
                  <a:lnTo>
                    <a:pt x="13385" y="17953"/>
                  </a:lnTo>
                  <a:lnTo>
                    <a:pt x="14298" y="17672"/>
                  </a:lnTo>
                  <a:lnTo>
                    <a:pt x="14602" y="17953"/>
                  </a:lnTo>
                  <a:lnTo>
                    <a:pt x="14907" y="17672"/>
                  </a:lnTo>
                  <a:lnTo>
                    <a:pt x="15819" y="18233"/>
                  </a:lnTo>
                  <a:lnTo>
                    <a:pt x="15819" y="17672"/>
                  </a:lnTo>
                  <a:lnTo>
                    <a:pt x="16732" y="17672"/>
                  </a:lnTo>
                  <a:lnTo>
                    <a:pt x="18253" y="17392"/>
                  </a:lnTo>
                  <a:lnTo>
                    <a:pt x="18557" y="16550"/>
                  </a:lnTo>
                  <a:lnTo>
                    <a:pt x="19166" y="16270"/>
                  </a:lnTo>
                  <a:lnTo>
                    <a:pt x="19774" y="1627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42" name="AutoShape 19"/>
            <p:cNvSpPr/>
            <p:nvPr/>
          </p:nvSpPr>
          <p:spPr bwMode="auto">
            <a:xfrm>
              <a:off x="216233" y="2430684"/>
              <a:ext cx="2731684" cy="1633413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456" y="19616"/>
                  </a:moveTo>
                  <a:lnTo>
                    <a:pt x="21170" y="20057"/>
                  </a:lnTo>
                  <a:lnTo>
                    <a:pt x="21027" y="19616"/>
                  </a:lnTo>
                  <a:lnTo>
                    <a:pt x="20741" y="20057"/>
                  </a:lnTo>
                  <a:lnTo>
                    <a:pt x="20884" y="21379"/>
                  </a:lnTo>
                  <a:lnTo>
                    <a:pt x="20741" y="21599"/>
                  </a:lnTo>
                  <a:lnTo>
                    <a:pt x="20312" y="21379"/>
                  </a:lnTo>
                  <a:lnTo>
                    <a:pt x="19883" y="20938"/>
                  </a:lnTo>
                  <a:lnTo>
                    <a:pt x="19883" y="20497"/>
                  </a:lnTo>
                  <a:lnTo>
                    <a:pt x="19454" y="20718"/>
                  </a:lnTo>
                  <a:lnTo>
                    <a:pt x="18309" y="20057"/>
                  </a:lnTo>
                  <a:lnTo>
                    <a:pt x="18309" y="19836"/>
                  </a:lnTo>
                  <a:lnTo>
                    <a:pt x="18596" y="19616"/>
                  </a:lnTo>
                  <a:lnTo>
                    <a:pt x="18596" y="19175"/>
                  </a:lnTo>
                  <a:lnTo>
                    <a:pt x="18309" y="18955"/>
                  </a:lnTo>
                  <a:lnTo>
                    <a:pt x="18452" y="18734"/>
                  </a:lnTo>
                  <a:lnTo>
                    <a:pt x="18166" y="18073"/>
                  </a:lnTo>
                  <a:lnTo>
                    <a:pt x="17594" y="18514"/>
                  </a:lnTo>
                  <a:lnTo>
                    <a:pt x="17451" y="18734"/>
                  </a:lnTo>
                  <a:lnTo>
                    <a:pt x="17165" y="18734"/>
                  </a:lnTo>
                  <a:lnTo>
                    <a:pt x="16593" y="17853"/>
                  </a:lnTo>
                  <a:lnTo>
                    <a:pt x="15449" y="19175"/>
                  </a:lnTo>
                  <a:lnTo>
                    <a:pt x="14876" y="19175"/>
                  </a:lnTo>
                  <a:lnTo>
                    <a:pt x="14733" y="19836"/>
                  </a:lnTo>
                  <a:lnTo>
                    <a:pt x="14447" y="19836"/>
                  </a:lnTo>
                  <a:lnTo>
                    <a:pt x="13589" y="20497"/>
                  </a:lnTo>
                  <a:lnTo>
                    <a:pt x="13017" y="20277"/>
                  </a:lnTo>
                  <a:lnTo>
                    <a:pt x="12731" y="19616"/>
                  </a:lnTo>
                  <a:lnTo>
                    <a:pt x="11729" y="19616"/>
                  </a:lnTo>
                  <a:lnTo>
                    <a:pt x="11872" y="18955"/>
                  </a:lnTo>
                  <a:lnTo>
                    <a:pt x="11300" y="18734"/>
                  </a:lnTo>
                  <a:lnTo>
                    <a:pt x="10728" y="18734"/>
                  </a:lnTo>
                  <a:lnTo>
                    <a:pt x="10442" y="19395"/>
                  </a:lnTo>
                  <a:lnTo>
                    <a:pt x="9870" y="20057"/>
                  </a:lnTo>
                  <a:lnTo>
                    <a:pt x="9584" y="20057"/>
                  </a:lnTo>
                  <a:lnTo>
                    <a:pt x="9727" y="18734"/>
                  </a:lnTo>
                  <a:lnTo>
                    <a:pt x="8153" y="18514"/>
                  </a:lnTo>
                  <a:lnTo>
                    <a:pt x="7581" y="17632"/>
                  </a:lnTo>
                  <a:lnTo>
                    <a:pt x="7295" y="17632"/>
                  </a:lnTo>
                  <a:lnTo>
                    <a:pt x="7009" y="17853"/>
                  </a:lnTo>
                  <a:lnTo>
                    <a:pt x="6437" y="17191"/>
                  </a:lnTo>
                  <a:lnTo>
                    <a:pt x="6007" y="16530"/>
                  </a:lnTo>
                  <a:lnTo>
                    <a:pt x="5721" y="16310"/>
                  </a:lnTo>
                  <a:lnTo>
                    <a:pt x="5006" y="14987"/>
                  </a:lnTo>
                  <a:lnTo>
                    <a:pt x="4863" y="14326"/>
                  </a:lnTo>
                  <a:lnTo>
                    <a:pt x="4720" y="14106"/>
                  </a:lnTo>
                  <a:lnTo>
                    <a:pt x="4434" y="14106"/>
                  </a:lnTo>
                  <a:lnTo>
                    <a:pt x="4005" y="12783"/>
                  </a:lnTo>
                  <a:lnTo>
                    <a:pt x="3719" y="12563"/>
                  </a:lnTo>
                  <a:lnTo>
                    <a:pt x="3433" y="11681"/>
                  </a:lnTo>
                  <a:lnTo>
                    <a:pt x="2860" y="10579"/>
                  </a:lnTo>
                  <a:lnTo>
                    <a:pt x="2574" y="10579"/>
                  </a:lnTo>
                  <a:lnTo>
                    <a:pt x="2145" y="11240"/>
                  </a:lnTo>
                  <a:lnTo>
                    <a:pt x="1716" y="10359"/>
                  </a:lnTo>
                  <a:lnTo>
                    <a:pt x="1144" y="9036"/>
                  </a:lnTo>
                  <a:lnTo>
                    <a:pt x="715" y="8375"/>
                  </a:lnTo>
                  <a:lnTo>
                    <a:pt x="572" y="7493"/>
                  </a:lnTo>
                  <a:lnTo>
                    <a:pt x="143" y="7714"/>
                  </a:lnTo>
                  <a:lnTo>
                    <a:pt x="0" y="7053"/>
                  </a:lnTo>
                  <a:lnTo>
                    <a:pt x="143" y="6832"/>
                  </a:lnTo>
                  <a:lnTo>
                    <a:pt x="286" y="4848"/>
                  </a:lnTo>
                  <a:lnTo>
                    <a:pt x="572" y="4628"/>
                  </a:lnTo>
                  <a:lnTo>
                    <a:pt x="858" y="5289"/>
                  </a:lnTo>
                  <a:lnTo>
                    <a:pt x="1144" y="5069"/>
                  </a:lnTo>
                  <a:lnTo>
                    <a:pt x="1430" y="5069"/>
                  </a:lnTo>
                  <a:lnTo>
                    <a:pt x="1287" y="3967"/>
                  </a:lnTo>
                  <a:lnTo>
                    <a:pt x="1430" y="3526"/>
                  </a:lnTo>
                  <a:lnTo>
                    <a:pt x="1001" y="3306"/>
                  </a:lnTo>
                  <a:lnTo>
                    <a:pt x="1001" y="2644"/>
                  </a:lnTo>
                  <a:lnTo>
                    <a:pt x="1144" y="1542"/>
                  </a:lnTo>
                  <a:lnTo>
                    <a:pt x="1430" y="1322"/>
                  </a:lnTo>
                  <a:lnTo>
                    <a:pt x="2145" y="1542"/>
                  </a:lnTo>
                  <a:lnTo>
                    <a:pt x="2717" y="1102"/>
                  </a:lnTo>
                  <a:lnTo>
                    <a:pt x="3147" y="0"/>
                  </a:lnTo>
                  <a:lnTo>
                    <a:pt x="3719" y="220"/>
                  </a:lnTo>
                  <a:lnTo>
                    <a:pt x="4863" y="881"/>
                  </a:lnTo>
                  <a:lnTo>
                    <a:pt x="5149" y="440"/>
                  </a:lnTo>
                  <a:lnTo>
                    <a:pt x="6007" y="661"/>
                  </a:lnTo>
                  <a:lnTo>
                    <a:pt x="6150" y="1542"/>
                  </a:lnTo>
                  <a:lnTo>
                    <a:pt x="7295" y="1983"/>
                  </a:lnTo>
                  <a:lnTo>
                    <a:pt x="7724" y="1542"/>
                  </a:lnTo>
                  <a:lnTo>
                    <a:pt x="9011" y="1542"/>
                  </a:lnTo>
                  <a:lnTo>
                    <a:pt x="9441" y="1102"/>
                  </a:lnTo>
                  <a:lnTo>
                    <a:pt x="11443" y="881"/>
                  </a:lnTo>
                  <a:lnTo>
                    <a:pt x="11872" y="1542"/>
                  </a:lnTo>
                  <a:lnTo>
                    <a:pt x="12445" y="1763"/>
                  </a:lnTo>
                  <a:lnTo>
                    <a:pt x="12731" y="1983"/>
                  </a:lnTo>
                  <a:lnTo>
                    <a:pt x="12874" y="2424"/>
                  </a:lnTo>
                  <a:lnTo>
                    <a:pt x="12588" y="2644"/>
                  </a:lnTo>
                  <a:lnTo>
                    <a:pt x="13017" y="2865"/>
                  </a:lnTo>
                  <a:lnTo>
                    <a:pt x="13017" y="3746"/>
                  </a:lnTo>
                  <a:lnTo>
                    <a:pt x="12588" y="4628"/>
                  </a:lnTo>
                  <a:lnTo>
                    <a:pt x="12731" y="5069"/>
                  </a:lnTo>
                  <a:lnTo>
                    <a:pt x="12588" y="6391"/>
                  </a:lnTo>
                  <a:lnTo>
                    <a:pt x="12445" y="6832"/>
                  </a:lnTo>
                  <a:lnTo>
                    <a:pt x="12731" y="8155"/>
                  </a:lnTo>
                  <a:lnTo>
                    <a:pt x="13160" y="8816"/>
                  </a:lnTo>
                  <a:lnTo>
                    <a:pt x="14018" y="8816"/>
                  </a:lnTo>
                  <a:lnTo>
                    <a:pt x="14876" y="10138"/>
                  </a:lnTo>
                  <a:lnTo>
                    <a:pt x="15449" y="10359"/>
                  </a:lnTo>
                  <a:lnTo>
                    <a:pt x="16736" y="11461"/>
                  </a:lnTo>
                  <a:lnTo>
                    <a:pt x="17308" y="11020"/>
                  </a:lnTo>
                  <a:lnTo>
                    <a:pt x="18166" y="12342"/>
                  </a:lnTo>
                  <a:lnTo>
                    <a:pt x="18023" y="13224"/>
                  </a:lnTo>
                  <a:lnTo>
                    <a:pt x="18596" y="13224"/>
                  </a:lnTo>
                  <a:lnTo>
                    <a:pt x="18596" y="13665"/>
                  </a:lnTo>
                  <a:lnTo>
                    <a:pt x="19025" y="13665"/>
                  </a:lnTo>
                  <a:lnTo>
                    <a:pt x="18882" y="13004"/>
                  </a:lnTo>
                  <a:lnTo>
                    <a:pt x="19168" y="13004"/>
                  </a:lnTo>
                  <a:lnTo>
                    <a:pt x="19311" y="13224"/>
                  </a:lnTo>
                  <a:lnTo>
                    <a:pt x="19597" y="13224"/>
                  </a:lnTo>
                  <a:lnTo>
                    <a:pt x="19597" y="12783"/>
                  </a:lnTo>
                  <a:lnTo>
                    <a:pt x="20026" y="12783"/>
                  </a:lnTo>
                  <a:lnTo>
                    <a:pt x="20312" y="12122"/>
                  </a:lnTo>
                  <a:lnTo>
                    <a:pt x="20598" y="11902"/>
                  </a:lnTo>
                  <a:lnTo>
                    <a:pt x="21027" y="12563"/>
                  </a:lnTo>
                  <a:lnTo>
                    <a:pt x="21027" y="13224"/>
                  </a:lnTo>
                  <a:lnTo>
                    <a:pt x="21600" y="14767"/>
                  </a:lnTo>
                  <a:lnTo>
                    <a:pt x="21313" y="14987"/>
                  </a:lnTo>
                  <a:lnTo>
                    <a:pt x="21600" y="15869"/>
                  </a:lnTo>
                  <a:lnTo>
                    <a:pt x="21600" y="16751"/>
                  </a:lnTo>
                  <a:lnTo>
                    <a:pt x="21456" y="19616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43" name="AutoShape 20"/>
            <p:cNvSpPr/>
            <p:nvPr/>
          </p:nvSpPr>
          <p:spPr bwMode="auto">
            <a:xfrm>
              <a:off x="2784711" y="3099921"/>
              <a:ext cx="1714453" cy="1315716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9781" y="16405"/>
                  </a:moveTo>
                  <a:lnTo>
                    <a:pt x="19781" y="16678"/>
                  </a:lnTo>
                  <a:lnTo>
                    <a:pt x="19553" y="17225"/>
                  </a:lnTo>
                  <a:lnTo>
                    <a:pt x="19098" y="17225"/>
                  </a:lnTo>
                  <a:lnTo>
                    <a:pt x="18871" y="16678"/>
                  </a:lnTo>
                  <a:lnTo>
                    <a:pt x="18644" y="16678"/>
                  </a:lnTo>
                  <a:lnTo>
                    <a:pt x="17962" y="14764"/>
                  </a:lnTo>
                  <a:lnTo>
                    <a:pt x="17279" y="14764"/>
                  </a:lnTo>
                  <a:lnTo>
                    <a:pt x="16825" y="14217"/>
                  </a:lnTo>
                  <a:lnTo>
                    <a:pt x="16597" y="14491"/>
                  </a:lnTo>
                  <a:lnTo>
                    <a:pt x="16370" y="15584"/>
                  </a:lnTo>
                  <a:lnTo>
                    <a:pt x="15688" y="15037"/>
                  </a:lnTo>
                  <a:lnTo>
                    <a:pt x="15688" y="15858"/>
                  </a:lnTo>
                  <a:lnTo>
                    <a:pt x="15233" y="16131"/>
                  </a:lnTo>
                  <a:lnTo>
                    <a:pt x="15006" y="15858"/>
                  </a:lnTo>
                  <a:lnTo>
                    <a:pt x="14551" y="15858"/>
                  </a:lnTo>
                  <a:lnTo>
                    <a:pt x="13869" y="15584"/>
                  </a:lnTo>
                  <a:lnTo>
                    <a:pt x="13414" y="16131"/>
                  </a:lnTo>
                  <a:lnTo>
                    <a:pt x="13642" y="16951"/>
                  </a:lnTo>
                  <a:lnTo>
                    <a:pt x="14324" y="16951"/>
                  </a:lnTo>
                  <a:lnTo>
                    <a:pt x="14551" y="18045"/>
                  </a:lnTo>
                  <a:lnTo>
                    <a:pt x="12959" y="18045"/>
                  </a:lnTo>
                  <a:lnTo>
                    <a:pt x="12505" y="17225"/>
                  </a:lnTo>
                  <a:lnTo>
                    <a:pt x="11823" y="17772"/>
                  </a:lnTo>
                  <a:lnTo>
                    <a:pt x="11141" y="17225"/>
                  </a:lnTo>
                  <a:lnTo>
                    <a:pt x="11141" y="15584"/>
                  </a:lnTo>
                  <a:lnTo>
                    <a:pt x="10231" y="15584"/>
                  </a:lnTo>
                  <a:lnTo>
                    <a:pt x="10231" y="16678"/>
                  </a:lnTo>
                  <a:lnTo>
                    <a:pt x="9549" y="16951"/>
                  </a:lnTo>
                  <a:lnTo>
                    <a:pt x="9549" y="17225"/>
                  </a:lnTo>
                  <a:lnTo>
                    <a:pt x="8867" y="18318"/>
                  </a:lnTo>
                  <a:lnTo>
                    <a:pt x="8412" y="18318"/>
                  </a:lnTo>
                  <a:lnTo>
                    <a:pt x="8412" y="21599"/>
                  </a:lnTo>
                  <a:lnTo>
                    <a:pt x="7730" y="21599"/>
                  </a:lnTo>
                  <a:lnTo>
                    <a:pt x="7503" y="21053"/>
                  </a:lnTo>
                  <a:lnTo>
                    <a:pt x="7048" y="21599"/>
                  </a:lnTo>
                  <a:lnTo>
                    <a:pt x="6138" y="21599"/>
                  </a:lnTo>
                  <a:lnTo>
                    <a:pt x="6138" y="21326"/>
                  </a:lnTo>
                  <a:lnTo>
                    <a:pt x="5684" y="21053"/>
                  </a:lnTo>
                  <a:lnTo>
                    <a:pt x="5684" y="19686"/>
                  </a:lnTo>
                  <a:lnTo>
                    <a:pt x="4547" y="16951"/>
                  </a:lnTo>
                  <a:lnTo>
                    <a:pt x="4092" y="16951"/>
                  </a:lnTo>
                  <a:lnTo>
                    <a:pt x="4092" y="17225"/>
                  </a:lnTo>
                  <a:lnTo>
                    <a:pt x="3637" y="16405"/>
                  </a:lnTo>
                  <a:lnTo>
                    <a:pt x="3865" y="16131"/>
                  </a:lnTo>
                  <a:lnTo>
                    <a:pt x="2955" y="14491"/>
                  </a:lnTo>
                  <a:lnTo>
                    <a:pt x="2501" y="14764"/>
                  </a:lnTo>
                  <a:lnTo>
                    <a:pt x="2273" y="15858"/>
                  </a:lnTo>
                  <a:lnTo>
                    <a:pt x="1818" y="16131"/>
                  </a:lnTo>
                  <a:lnTo>
                    <a:pt x="2046" y="8475"/>
                  </a:lnTo>
                  <a:lnTo>
                    <a:pt x="1591" y="7655"/>
                  </a:lnTo>
                  <a:lnTo>
                    <a:pt x="2046" y="7382"/>
                  </a:lnTo>
                  <a:lnTo>
                    <a:pt x="1136" y="5468"/>
                  </a:lnTo>
                  <a:lnTo>
                    <a:pt x="1136" y="4648"/>
                  </a:lnTo>
                  <a:lnTo>
                    <a:pt x="454" y="3827"/>
                  </a:lnTo>
                  <a:lnTo>
                    <a:pt x="0" y="3554"/>
                  </a:lnTo>
                  <a:lnTo>
                    <a:pt x="0" y="3281"/>
                  </a:lnTo>
                  <a:lnTo>
                    <a:pt x="227" y="2187"/>
                  </a:lnTo>
                  <a:lnTo>
                    <a:pt x="682" y="1640"/>
                  </a:lnTo>
                  <a:lnTo>
                    <a:pt x="454" y="1093"/>
                  </a:lnTo>
                  <a:lnTo>
                    <a:pt x="454" y="0"/>
                  </a:lnTo>
                  <a:lnTo>
                    <a:pt x="909" y="0"/>
                  </a:lnTo>
                  <a:lnTo>
                    <a:pt x="1136" y="546"/>
                  </a:lnTo>
                  <a:lnTo>
                    <a:pt x="1818" y="546"/>
                  </a:lnTo>
                  <a:lnTo>
                    <a:pt x="2501" y="1367"/>
                  </a:lnTo>
                  <a:lnTo>
                    <a:pt x="2501" y="2734"/>
                  </a:lnTo>
                  <a:lnTo>
                    <a:pt x="2955" y="2734"/>
                  </a:lnTo>
                  <a:lnTo>
                    <a:pt x="3637" y="4101"/>
                  </a:lnTo>
                  <a:lnTo>
                    <a:pt x="4320" y="3827"/>
                  </a:lnTo>
                  <a:lnTo>
                    <a:pt x="4320" y="3554"/>
                  </a:lnTo>
                  <a:lnTo>
                    <a:pt x="5002" y="4374"/>
                  </a:lnTo>
                  <a:lnTo>
                    <a:pt x="6138" y="4374"/>
                  </a:lnTo>
                  <a:lnTo>
                    <a:pt x="6366" y="3281"/>
                  </a:lnTo>
                  <a:lnTo>
                    <a:pt x="7275" y="3007"/>
                  </a:lnTo>
                  <a:lnTo>
                    <a:pt x="8185" y="3281"/>
                  </a:lnTo>
                  <a:lnTo>
                    <a:pt x="8640" y="2460"/>
                  </a:lnTo>
                  <a:lnTo>
                    <a:pt x="8412" y="1367"/>
                  </a:lnTo>
                  <a:lnTo>
                    <a:pt x="8412" y="1093"/>
                  </a:lnTo>
                  <a:lnTo>
                    <a:pt x="9094" y="1093"/>
                  </a:lnTo>
                  <a:lnTo>
                    <a:pt x="9549" y="820"/>
                  </a:lnTo>
                  <a:lnTo>
                    <a:pt x="9776" y="1640"/>
                  </a:lnTo>
                  <a:lnTo>
                    <a:pt x="10913" y="2460"/>
                  </a:lnTo>
                  <a:lnTo>
                    <a:pt x="11368" y="2460"/>
                  </a:lnTo>
                  <a:lnTo>
                    <a:pt x="11368" y="3007"/>
                  </a:lnTo>
                  <a:lnTo>
                    <a:pt x="11823" y="4648"/>
                  </a:lnTo>
                  <a:lnTo>
                    <a:pt x="12277" y="5194"/>
                  </a:lnTo>
                  <a:lnTo>
                    <a:pt x="13414" y="5468"/>
                  </a:lnTo>
                  <a:lnTo>
                    <a:pt x="14096" y="4374"/>
                  </a:lnTo>
                  <a:lnTo>
                    <a:pt x="14551" y="4648"/>
                  </a:lnTo>
                  <a:lnTo>
                    <a:pt x="14778" y="5194"/>
                  </a:lnTo>
                  <a:lnTo>
                    <a:pt x="15688" y="4921"/>
                  </a:lnTo>
                  <a:lnTo>
                    <a:pt x="16825" y="6015"/>
                  </a:lnTo>
                  <a:lnTo>
                    <a:pt x="18644" y="6562"/>
                  </a:lnTo>
                  <a:lnTo>
                    <a:pt x="20008" y="7655"/>
                  </a:lnTo>
                  <a:lnTo>
                    <a:pt x="20690" y="7929"/>
                  </a:lnTo>
                  <a:lnTo>
                    <a:pt x="21599" y="8749"/>
                  </a:lnTo>
                  <a:lnTo>
                    <a:pt x="21599" y="10116"/>
                  </a:lnTo>
                  <a:lnTo>
                    <a:pt x="21145" y="10116"/>
                  </a:lnTo>
                  <a:lnTo>
                    <a:pt x="20235" y="10663"/>
                  </a:lnTo>
                  <a:lnTo>
                    <a:pt x="18871" y="10663"/>
                  </a:lnTo>
                  <a:lnTo>
                    <a:pt x="18416" y="11210"/>
                  </a:lnTo>
                  <a:lnTo>
                    <a:pt x="18416" y="11483"/>
                  </a:lnTo>
                  <a:lnTo>
                    <a:pt x="18644" y="12030"/>
                  </a:lnTo>
                  <a:lnTo>
                    <a:pt x="18644" y="12303"/>
                  </a:lnTo>
                  <a:lnTo>
                    <a:pt x="18416" y="12850"/>
                  </a:lnTo>
                  <a:lnTo>
                    <a:pt x="18644" y="12850"/>
                  </a:lnTo>
                  <a:lnTo>
                    <a:pt x="19781" y="14491"/>
                  </a:lnTo>
                  <a:lnTo>
                    <a:pt x="20008" y="15584"/>
                  </a:lnTo>
                  <a:lnTo>
                    <a:pt x="19781" y="16405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44" name="AutoShape 21"/>
            <p:cNvSpPr/>
            <p:nvPr/>
          </p:nvSpPr>
          <p:spPr bwMode="auto">
            <a:xfrm>
              <a:off x="1790038" y="2182540"/>
              <a:ext cx="1770857" cy="1283754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9395" y="18514"/>
                  </a:moveTo>
                  <a:lnTo>
                    <a:pt x="18514" y="18794"/>
                  </a:lnTo>
                  <a:lnTo>
                    <a:pt x="18073" y="19916"/>
                  </a:lnTo>
                  <a:lnTo>
                    <a:pt x="16971" y="19916"/>
                  </a:lnTo>
                  <a:lnTo>
                    <a:pt x="16751" y="19355"/>
                  </a:lnTo>
                  <a:lnTo>
                    <a:pt x="16310" y="19075"/>
                  </a:lnTo>
                  <a:lnTo>
                    <a:pt x="16310" y="19355"/>
                  </a:lnTo>
                  <a:lnTo>
                    <a:pt x="15648" y="19636"/>
                  </a:lnTo>
                  <a:lnTo>
                    <a:pt x="14987" y="18233"/>
                  </a:lnTo>
                  <a:lnTo>
                    <a:pt x="14546" y="18233"/>
                  </a:lnTo>
                  <a:lnTo>
                    <a:pt x="14546" y="16831"/>
                  </a:lnTo>
                  <a:lnTo>
                    <a:pt x="13885" y="15989"/>
                  </a:lnTo>
                  <a:lnTo>
                    <a:pt x="13444" y="15989"/>
                  </a:lnTo>
                  <a:lnTo>
                    <a:pt x="13004" y="15428"/>
                  </a:lnTo>
                  <a:lnTo>
                    <a:pt x="12563" y="15428"/>
                  </a:lnTo>
                  <a:lnTo>
                    <a:pt x="12563" y="16550"/>
                  </a:lnTo>
                  <a:lnTo>
                    <a:pt x="12783" y="16831"/>
                  </a:lnTo>
                  <a:lnTo>
                    <a:pt x="12342" y="17392"/>
                  </a:lnTo>
                  <a:lnTo>
                    <a:pt x="12122" y="18794"/>
                  </a:lnTo>
                  <a:lnTo>
                    <a:pt x="12342" y="19355"/>
                  </a:lnTo>
                  <a:lnTo>
                    <a:pt x="12563" y="19355"/>
                  </a:lnTo>
                  <a:lnTo>
                    <a:pt x="12122" y="19636"/>
                  </a:lnTo>
                  <a:lnTo>
                    <a:pt x="11681" y="20477"/>
                  </a:lnTo>
                  <a:lnTo>
                    <a:pt x="11020" y="20477"/>
                  </a:lnTo>
                  <a:lnTo>
                    <a:pt x="11020" y="21038"/>
                  </a:lnTo>
                  <a:lnTo>
                    <a:pt x="10579" y="21319"/>
                  </a:lnTo>
                  <a:lnTo>
                    <a:pt x="10359" y="20758"/>
                  </a:lnTo>
                  <a:lnTo>
                    <a:pt x="9918" y="20758"/>
                  </a:lnTo>
                  <a:lnTo>
                    <a:pt x="10138" y="21319"/>
                  </a:lnTo>
                  <a:lnTo>
                    <a:pt x="9697" y="21600"/>
                  </a:lnTo>
                  <a:lnTo>
                    <a:pt x="9257" y="21038"/>
                  </a:lnTo>
                  <a:lnTo>
                    <a:pt x="8595" y="21038"/>
                  </a:lnTo>
                  <a:lnTo>
                    <a:pt x="8816" y="19916"/>
                  </a:lnTo>
                  <a:lnTo>
                    <a:pt x="7273" y="18233"/>
                  </a:lnTo>
                  <a:lnTo>
                    <a:pt x="6391" y="18794"/>
                  </a:lnTo>
                  <a:lnTo>
                    <a:pt x="4628" y="17392"/>
                  </a:lnTo>
                  <a:lnTo>
                    <a:pt x="3746" y="17392"/>
                  </a:lnTo>
                  <a:lnTo>
                    <a:pt x="2424" y="15428"/>
                  </a:lnTo>
                  <a:lnTo>
                    <a:pt x="1102" y="15428"/>
                  </a:lnTo>
                  <a:lnTo>
                    <a:pt x="440" y="14587"/>
                  </a:lnTo>
                  <a:lnTo>
                    <a:pt x="0" y="12903"/>
                  </a:lnTo>
                  <a:lnTo>
                    <a:pt x="220" y="12342"/>
                  </a:lnTo>
                  <a:lnTo>
                    <a:pt x="440" y="10659"/>
                  </a:lnTo>
                  <a:lnTo>
                    <a:pt x="220" y="9818"/>
                  </a:lnTo>
                  <a:lnTo>
                    <a:pt x="881" y="8696"/>
                  </a:lnTo>
                  <a:lnTo>
                    <a:pt x="881" y="7854"/>
                  </a:lnTo>
                  <a:lnTo>
                    <a:pt x="220" y="7574"/>
                  </a:lnTo>
                  <a:lnTo>
                    <a:pt x="440" y="7293"/>
                  </a:lnTo>
                  <a:lnTo>
                    <a:pt x="1322" y="7293"/>
                  </a:lnTo>
                  <a:lnTo>
                    <a:pt x="1542" y="7012"/>
                  </a:lnTo>
                  <a:lnTo>
                    <a:pt x="2865" y="7854"/>
                  </a:lnTo>
                  <a:lnTo>
                    <a:pt x="2865" y="6732"/>
                  </a:lnTo>
                  <a:lnTo>
                    <a:pt x="2644" y="6451"/>
                  </a:lnTo>
                  <a:lnTo>
                    <a:pt x="2644" y="5610"/>
                  </a:lnTo>
                  <a:lnTo>
                    <a:pt x="3526" y="4768"/>
                  </a:lnTo>
                  <a:lnTo>
                    <a:pt x="3306" y="3927"/>
                  </a:lnTo>
                  <a:lnTo>
                    <a:pt x="2424" y="2524"/>
                  </a:lnTo>
                  <a:lnTo>
                    <a:pt x="2644" y="1122"/>
                  </a:lnTo>
                  <a:lnTo>
                    <a:pt x="4187" y="561"/>
                  </a:lnTo>
                  <a:lnTo>
                    <a:pt x="7053" y="280"/>
                  </a:lnTo>
                  <a:lnTo>
                    <a:pt x="7934" y="0"/>
                  </a:lnTo>
                  <a:lnTo>
                    <a:pt x="9477" y="841"/>
                  </a:lnTo>
                  <a:lnTo>
                    <a:pt x="10579" y="1402"/>
                  </a:lnTo>
                  <a:lnTo>
                    <a:pt x="11681" y="2244"/>
                  </a:lnTo>
                  <a:lnTo>
                    <a:pt x="12563" y="3646"/>
                  </a:lnTo>
                  <a:lnTo>
                    <a:pt x="13004" y="1963"/>
                  </a:lnTo>
                  <a:lnTo>
                    <a:pt x="13004" y="1683"/>
                  </a:lnTo>
                  <a:lnTo>
                    <a:pt x="13885" y="2244"/>
                  </a:lnTo>
                  <a:lnTo>
                    <a:pt x="14546" y="2524"/>
                  </a:lnTo>
                  <a:lnTo>
                    <a:pt x="16089" y="2244"/>
                  </a:lnTo>
                  <a:lnTo>
                    <a:pt x="16310" y="3366"/>
                  </a:lnTo>
                  <a:lnTo>
                    <a:pt x="17632" y="4488"/>
                  </a:lnTo>
                  <a:lnTo>
                    <a:pt x="18073" y="4207"/>
                  </a:lnTo>
                  <a:lnTo>
                    <a:pt x="20057" y="6732"/>
                  </a:lnTo>
                  <a:lnTo>
                    <a:pt x="20057" y="6171"/>
                  </a:lnTo>
                  <a:lnTo>
                    <a:pt x="20938" y="7293"/>
                  </a:lnTo>
                  <a:lnTo>
                    <a:pt x="21159" y="8135"/>
                  </a:lnTo>
                  <a:lnTo>
                    <a:pt x="21379" y="10098"/>
                  </a:lnTo>
                  <a:lnTo>
                    <a:pt x="21600" y="11781"/>
                  </a:lnTo>
                  <a:lnTo>
                    <a:pt x="21379" y="12623"/>
                  </a:lnTo>
                  <a:lnTo>
                    <a:pt x="20718" y="12623"/>
                  </a:lnTo>
                  <a:lnTo>
                    <a:pt x="20497" y="13745"/>
                  </a:lnTo>
                  <a:lnTo>
                    <a:pt x="19616" y="14306"/>
                  </a:lnTo>
                  <a:lnTo>
                    <a:pt x="19616" y="14867"/>
                  </a:lnTo>
                  <a:lnTo>
                    <a:pt x="20277" y="15148"/>
                  </a:lnTo>
                  <a:lnTo>
                    <a:pt x="20057" y="15428"/>
                  </a:lnTo>
                  <a:lnTo>
                    <a:pt x="19395" y="15989"/>
                  </a:lnTo>
                  <a:lnTo>
                    <a:pt x="18514" y="15709"/>
                  </a:lnTo>
                  <a:lnTo>
                    <a:pt x="18073" y="15709"/>
                  </a:lnTo>
                  <a:lnTo>
                    <a:pt x="17853" y="16270"/>
                  </a:lnTo>
                  <a:lnTo>
                    <a:pt x="18293" y="17111"/>
                  </a:lnTo>
                  <a:lnTo>
                    <a:pt x="19175" y="17392"/>
                  </a:lnTo>
                  <a:lnTo>
                    <a:pt x="19616" y="17672"/>
                  </a:lnTo>
                  <a:lnTo>
                    <a:pt x="19395" y="18514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45" name="AutoShape 22"/>
            <p:cNvSpPr/>
            <p:nvPr/>
          </p:nvSpPr>
          <p:spPr bwMode="auto">
            <a:xfrm>
              <a:off x="5005337" y="3814275"/>
              <a:ext cx="687805" cy="887093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9326" y="2037"/>
                  </a:moveTo>
                  <a:lnTo>
                    <a:pt x="19894" y="3667"/>
                  </a:lnTo>
                  <a:lnTo>
                    <a:pt x="21600" y="4483"/>
                  </a:lnTo>
                  <a:lnTo>
                    <a:pt x="21600" y="6928"/>
                  </a:lnTo>
                  <a:lnTo>
                    <a:pt x="19326" y="7743"/>
                  </a:lnTo>
                  <a:lnTo>
                    <a:pt x="19326" y="8150"/>
                  </a:lnTo>
                  <a:lnTo>
                    <a:pt x="17052" y="8150"/>
                  </a:lnTo>
                  <a:lnTo>
                    <a:pt x="15915" y="8966"/>
                  </a:lnTo>
                  <a:lnTo>
                    <a:pt x="15915" y="10188"/>
                  </a:lnTo>
                  <a:lnTo>
                    <a:pt x="16484" y="10596"/>
                  </a:lnTo>
                  <a:lnTo>
                    <a:pt x="14778" y="12226"/>
                  </a:lnTo>
                  <a:lnTo>
                    <a:pt x="13642" y="12226"/>
                  </a:lnTo>
                  <a:lnTo>
                    <a:pt x="13642" y="15486"/>
                  </a:lnTo>
                  <a:lnTo>
                    <a:pt x="12505" y="16301"/>
                  </a:lnTo>
                  <a:lnTo>
                    <a:pt x="11936" y="18339"/>
                  </a:lnTo>
                  <a:lnTo>
                    <a:pt x="11368" y="19562"/>
                  </a:lnTo>
                  <a:lnTo>
                    <a:pt x="11368" y="19969"/>
                  </a:lnTo>
                  <a:lnTo>
                    <a:pt x="10800" y="21192"/>
                  </a:lnTo>
                  <a:lnTo>
                    <a:pt x="9663" y="21192"/>
                  </a:lnTo>
                  <a:lnTo>
                    <a:pt x="9094" y="20784"/>
                  </a:lnTo>
                  <a:lnTo>
                    <a:pt x="4547" y="21600"/>
                  </a:lnTo>
                  <a:lnTo>
                    <a:pt x="3978" y="21192"/>
                  </a:lnTo>
                  <a:lnTo>
                    <a:pt x="5684" y="18747"/>
                  </a:lnTo>
                  <a:lnTo>
                    <a:pt x="3978" y="18339"/>
                  </a:lnTo>
                  <a:lnTo>
                    <a:pt x="2842" y="18747"/>
                  </a:lnTo>
                  <a:lnTo>
                    <a:pt x="1705" y="18339"/>
                  </a:lnTo>
                  <a:lnTo>
                    <a:pt x="1705" y="16301"/>
                  </a:lnTo>
                  <a:lnTo>
                    <a:pt x="2842" y="15894"/>
                  </a:lnTo>
                  <a:lnTo>
                    <a:pt x="3410" y="15894"/>
                  </a:lnTo>
                  <a:lnTo>
                    <a:pt x="3410" y="14671"/>
                  </a:lnTo>
                  <a:lnTo>
                    <a:pt x="2273" y="14671"/>
                  </a:lnTo>
                  <a:lnTo>
                    <a:pt x="2273" y="13856"/>
                  </a:lnTo>
                  <a:lnTo>
                    <a:pt x="1136" y="13449"/>
                  </a:lnTo>
                  <a:lnTo>
                    <a:pt x="1136" y="11003"/>
                  </a:lnTo>
                  <a:lnTo>
                    <a:pt x="0" y="10188"/>
                  </a:lnTo>
                  <a:lnTo>
                    <a:pt x="568" y="8966"/>
                  </a:lnTo>
                  <a:lnTo>
                    <a:pt x="2273" y="7743"/>
                  </a:lnTo>
                  <a:lnTo>
                    <a:pt x="2273" y="6520"/>
                  </a:lnTo>
                  <a:lnTo>
                    <a:pt x="1705" y="6113"/>
                  </a:lnTo>
                  <a:lnTo>
                    <a:pt x="2273" y="5298"/>
                  </a:lnTo>
                  <a:lnTo>
                    <a:pt x="1136" y="4075"/>
                  </a:lnTo>
                  <a:lnTo>
                    <a:pt x="2273" y="3260"/>
                  </a:lnTo>
                  <a:lnTo>
                    <a:pt x="3978" y="2852"/>
                  </a:lnTo>
                  <a:lnTo>
                    <a:pt x="7957" y="1222"/>
                  </a:lnTo>
                  <a:lnTo>
                    <a:pt x="10231" y="407"/>
                  </a:lnTo>
                  <a:lnTo>
                    <a:pt x="11936" y="407"/>
                  </a:lnTo>
                  <a:lnTo>
                    <a:pt x="13073" y="0"/>
                  </a:lnTo>
                  <a:lnTo>
                    <a:pt x="13642" y="407"/>
                  </a:lnTo>
                  <a:lnTo>
                    <a:pt x="13073" y="815"/>
                  </a:lnTo>
                  <a:lnTo>
                    <a:pt x="13073" y="1630"/>
                  </a:lnTo>
                  <a:lnTo>
                    <a:pt x="14778" y="1630"/>
                  </a:lnTo>
                  <a:lnTo>
                    <a:pt x="14778" y="815"/>
                  </a:lnTo>
                  <a:lnTo>
                    <a:pt x="15347" y="0"/>
                  </a:lnTo>
                  <a:lnTo>
                    <a:pt x="16484" y="815"/>
                  </a:lnTo>
                  <a:lnTo>
                    <a:pt x="17052" y="1630"/>
                  </a:lnTo>
                  <a:lnTo>
                    <a:pt x="19326" y="1630"/>
                  </a:lnTo>
                  <a:lnTo>
                    <a:pt x="19326" y="2037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46" name="AutoShape 23"/>
            <p:cNvSpPr/>
            <p:nvPr/>
          </p:nvSpPr>
          <p:spPr bwMode="auto">
            <a:xfrm>
              <a:off x="4317150" y="3814275"/>
              <a:ext cx="794986" cy="870174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4153"/>
                  </a:moveTo>
                  <a:lnTo>
                    <a:pt x="20618" y="5400"/>
                  </a:lnTo>
                  <a:lnTo>
                    <a:pt x="20127" y="6230"/>
                  </a:lnTo>
                  <a:lnTo>
                    <a:pt x="21109" y="6646"/>
                  </a:lnTo>
                  <a:lnTo>
                    <a:pt x="19145" y="9138"/>
                  </a:lnTo>
                  <a:lnTo>
                    <a:pt x="18654" y="10384"/>
                  </a:lnTo>
                  <a:lnTo>
                    <a:pt x="19636" y="11215"/>
                  </a:lnTo>
                  <a:lnTo>
                    <a:pt x="19636" y="13707"/>
                  </a:lnTo>
                  <a:lnTo>
                    <a:pt x="20618" y="14123"/>
                  </a:lnTo>
                  <a:lnTo>
                    <a:pt x="20127" y="14953"/>
                  </a:lnTo>
                  <a:lnTo>
                    <a:pt x="21599" y="14953"/>
                  </a:lnTo>
                  <a:lnTo>
                    <a:pt x="21599" y="16199"/>
                  </a:lnTo>
                  <a:lnTo>
                    <a:pt x="21109" y="16199"/>
                  </a:lnTo>
                  <a:lnTo>
                    <a:pt x="20127" y="16615"/>
                  </a:lnTo>
                  <a:lnTo>
                    <a:pt x="20127" y="18692"/>
                  </a:lnTo>
                  <a:lnTo>
                    <a:pt x="19636" y="19107"/>
                  </a:lnTo>
                  <a:lnTo>
                    <a:pt x="16199" y="19107"/>
                  </a:lnTo>
                  <a:lnTo>
                    <a:pt x="16690" y="20769"/>
                  </a:lnTo>
                  <a:lnTo>
                    <a:pt x="15218" y="20769"/>
                  </a:lnTo>
                  <a:lnTo>
                    <a:pt x="13745" y="19523"/>
                  </a:lnTo>
                  <a:lnTo>
                    <a:pt x="13254" y="19938"/>
                  </a:lnTo>
                  <a:lnTo>
                    <a:pt x="13254" y="21184"/>
                  </a:lnTo>
                  <a:lnTo>
                    <a:pt x="12272" y="21184"/>
                  </a:lnTo>
                  <a:lnTo>
                    <a:pt x="11781" y="21599"/>
                  </a:lnTo>
                  <a:lnTo>
                    <a:pt x="10309" y="21599"/>
                  </a:lnTo>
                  <a:lnTo>
                    <a:pt x="10309" y="19938"/>
                  </a:lnTo>
                  <a:lnTo>
                    <a:pt x="9327" y="19938"/>
                  </a:lnTo>
                  <a:lnTo>
                    <a:pt x="9327" y="20769"/>
                  </a:lnTo>
                  <a:lnTo>
                    <a:pt x="8345" y="20769"/>
                  </a:lnTo>
                  <a:lnTo>
                    <a:pt x="8836" y="18276"/>
                  </a:lnTo>
                  <a:lnTo>
                    <a:pt x="9327" y="17446"/>
                  </a:lnTo>
                  <a:lnTo>
                    <a:pt x="9327" y="15369"/>
                  </a:lnTo>
                  <a:lnTo>
                    <a:pt x="8836" y="14953"/>
                  </a:lnTo>
                  <a:lnTo>
                    <a:pt x="5890" y="15369"/>
                  </a:lnTo>
                  <a:lnTo>
                    <a:pt x="5890" y="16199"/>
                  </a:lnTo>
                  <a:lnTo>
                    <a:pt x="4418" y="16615"/>
                  </a:lnTo>
                  <a:lnTo>
                    <a:pt x="3927" y="15784"/>
                  </a:lnTo>
                  <a:lnTo>
                    <a:pt x="3436" y="16615"/>
                  </a:lnTo>
                  <a:lnTo>
                    <a:pt x="1963" y="16199"/>
                  </a:lnTo>
                  <a:lnTo>
                    <a:pt x="1963" y="15784"/>
                  </a:lnTo>
                  <a:lnTo>
                    <a:pt x="1472" y="15784"/>
                  </a:lnTo>
                  <a:lnTo>
                    <a:pt x="1472" y="14953"/>
                  </a:lnTo>
                  <a:lnTo>
                    <a:pt x="981" y="13707"/>
                  </a:lnTo>
                  <a:lnTo>
                    <a:pt x="1963" y="13292"/>
                  </a:lnTo>
                  <a:lnTo>
                    <a:pt x="1472" y="12461"/>
                  </a:lnTo>
                  <a:lnTo>
                    <a:pt x="0" y="12461"/>
                  </a:lnTo>
                  <a:lnTo>
                    <a:pt x="0" y="11630"/>
                  </a:lnTo>
                  <a:lnTo>
                    <a:pt x="1472" y="9969"/>
                  </a:lnTo>
                  <a:lnTo>
                    <a:pt x="1472" y="8723"/>
                  </a:lnTo>
                  <a:lnTo>
                    <a:pt x="1963" y="8307"/>
                  </a:lnTo>
                  <a:lnTo>
                    <a:pt x="1472" y="7061"/>
                  </a:lnTo>
                  <a:lnTo>
                    <a:pt x="981" y="7061"/>
                  </a:lnTo>
                  <a:lnTo>
                    <a:pt x="1472" y="6230"/>
                  </a:lnTo>
                  <a:lnTo>
                    <a:pt x="981" y="4153"/>
                  </a:lnTo>
                  <a:lnTo>
                    <a:pt x="2945" y="1661"/>
                  </a:lnTo>
                  <a:lnTo>
                    <a:pt x="4909" y="1661"/>
                  </a:lnTo>
                  <a:lnTo>
                    <a:pt x="6381" y="2076"/>
                  </a:lnTo>
                  <a:lnTo>
                    <a:pt x="5890" y="415"/>
                  </a:lnTo>
                  <a:lnTo>
                    <a:pt x="6872" y="0"/>
                  </a:lnTo>
                  <a:lnTo>
                    <a:pt x="9327" y="830"/>
                  </a:lnTo>
                  <a:lnTo>
                    <a:pt x="11290" y="830"/>
                  </a:lnTo>
                  <a:lnTo>
                    <a:pt x="12763" y="2076"/>
                  </a:lnTo>
                  <a:lnTo>
                    <a:pt x="15218" y="2076"/>
                  </a:lnTo>
                  <a:lnTo>
                    <a:pt x="15709" y="2492"/>
                  </a:lnTo>
                  <a:lnTo>
                    <a:pt x="17672" y="1661"/>
                  </a:lnTo>
                  <a:lnTo>
                    <a:pt x="18654" y="1661"/>
                  </a:lnTo>
                  <a:lnTo>
                    <a:pt x="18654" y="4153"/>
                  </a:lnTo>
                  <a:lnTo>
                    <a:pt x="19636" y="4153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47" name="AutoShape 24"/>
            <p:cNvSpPr/>
            <p:nvPr/>
          </p:nvSpPr>
          <p:spPr bwMode="auto">
            <a:xfrm>
              <a:off x="4247579" y="3317987"/>
              <a:ext cx="1101476" cy="663405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6740"/>
                  </a:moveTo>
                  <a:lnTo>
                    <a:pt x="19829" y="17820"/>
                  </a:lnTo>
                  <a:lnTo>
                    <a:pt x="17350" y="19980"/>
                  </a:lnTo>
                  <a:lnTo>
                    <a:pt x="16288" y="20520"/>
                  </a:lnTo>
                  <a:lnTo>
                    <a:pt x="15580" y="21600"/>
                  </a:lnTo>
                  <a:lnTo>
                    <a:pt x="14518" y="21600"/>
                  </a:lnTo>
                  <a:lnTo>
                    <a:pt x="14872" y="18360"/>
                  </a:lnTo>
                  <a:lnTo>
                    <a:pt x="14163" y="18360"/>
                  </a:lnTo>
                  <a:lnTo>
                    <a:pt x="12747" y="19440"/>
                  </a:lnTo>
                  <a:lnTo>
                    <a:pt x="12393" y="18900"/>
                  </a:lnTo>
                  <a:lnTo>
                    <a:pt x="10622" y="18900"/>
                  </a:lnTo>
                  <a:lnTo>
                    <a:pt x="9914" y="17280"/>
                  </a:lnTo>
                  <a:lnTo>
                    <a:pt x="8144" y="17280"/>
                  </a:lnTo>
                  <a:lnTo>
                    <a:pt x="6373" y="16200"/>
                  </a:lnTo>
                  <a:lnTo>
                    <a:pt x="5665" y="16740"/>
                  </a:lnTo>
                  <a:lnTo>
                    <a:pt x="6019" y="18900"/>
                  </a:lnTo>
                  <a:lnTo>
                    <a:pt x="4957" y="18360"/>
                  </a:lnTo>
                  <a:lnTo>
                    <a:pt x="3540" y="18360"/>
                  </a:lnTo>
                  <a:lnTo>
                    <a:pt x="2124" y="21600"/>
                  </a:lnTo>
                  <a:lnTo>
                    <a:pt x="354" y="18360"/>
                  </a:lnTo>
                  <a:lnTo>
                    <a:pt x="0" y="18360"/>
                  </a:lnTo>
                  <a:lnTo>
                    <a:pt x="354" y="17280"/>
                  </a:lnTo>
                  <a:lnTo>
                    <a:pt x="708" y="16740"/>
                  </a:lnTo>
                  <a:lnTo>
                    <a:pt x="0" y="15660"/>
                  </a:lnTo>
                  <a:lnTo>
                    <a:pt x="0" y="15120"/>
                  </a:lnTo>
                  <a:lnTo>
                    <a:pt x="708" y="14040"/>
                  </a:lnTo>
                  <a:lnTo>
                    <a:pt x="3186" y="14040"/>
                  </a:lnTo>
                  <a:lnTo>
                    <a:pt x="4249" y="12960"/>
                  </a:lnTo>
                  <a:lnTo>
                    <a:pt x="4957" y="12420"/>
                  </a:lnTo>
                  <a:lnTo>
                    <a:pt x="4957" y="10800"/>
                  </a:lnTo>
                  <a:lnTo>
                    <a:pt x="3540" y="8099"/>
                  </a:lnTo>
                  <a:lnTo>
                    <a:pt x="3186" y="5399"/>
                  </a:lnTo>
                  <a:lnTo>
                    <a:pt x="3895" y="3779"/>
                  </a:lnTo>
                  <a:lnTo>
                    <a:pt x="3895" y="2699"/>
                  </a:lnTo>
                  <a:lnTo>
                    <a:pt x="3186" y="539"/>
                  </a:lnTo>
                  <a:lnTo>
                    <a:pt x="5665" y="539"/>
                  </a:lnTo>
                  <a:lnTo>
                    <a:pt x="6373" y="1079"/>
                  </a:lnTo>
                  <a:lnTo>
                    <a:pt x="7436" y="0"/>
                  </a:lnTo>
                  <a:lnTo>
                    <a:pt x="9206" y="4859"/>
                  </a:lnTo>
                  <a:lnTo>
                    <a:pt x="12393" y="4859"/>
                  </a:lnTo>
                  <a:lnTo>
                    <a:pt x="13101" y="5399"/>
                  </a:lnTo>
                  <a:lnTo>
                    <a:pt x="13809" y="4859"/>
                  </a:lnTo>
                  <a:lnTo>
                    <a:pt x="14872" y="5939"/>
                  </a:lnTo>
                  <a:lnTo>
                    <a:pt x="14872" y="7559"/>
                  </a:lnTo>
                  <a:lnTo>
                    <a:pt x="15580" y="8639"/>
                  </a:lnTo>
                  <a:lnTo>
                    <a:pt x="15934" y="7559"/>
                  </a:lnTo>
                  <a:lnTo>
                    <a:pt x="16642" y="8639"/>
                  </a:lnTo>
                  <a:lnTo>
                    <a:pt x="18059" y="8639"/>
                  </a:lnTo>
                  <a:lnTo>
                    <a:pt x="18413" y="8099"/>
                  </a:lnTo>
                  <a:lnTo>
                    <a:pt x="20537" y="10259"/>
                  </a:lnTo>
                  <a:lnTo>
                    <a:pt x="20891" y="12960"/>
                  </a:lnTo>
                  <a:lnTo>
                    <a:pt x="20891" y="14580"/>
                  </a:lnTo>
                  <a:lnTo>
                    <a:pt x="21600" y="1674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48" name="AutoShape 25"/>
            <p:cNvSpPr/>
            <p:nvPr/>
          </p:nvSpPr>
          <p:spPr bwMode="auto">
            <a:xfrm>
              <a:off x="5131316" y="3083003"/>
              <a:ext cx="685931" cy="800624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5684" y="449"/>
                  </a:moveTo>
                  <a:lnTo>
                    <a:pt x="6252" y="0"/>
                  </a:lnTo>
                  <a:lnTo>
                    <a:pt x="8526" y="449"/>
                  </a:lnTo>
                  <a:lnTo>
                    <a:pt x="9094" y="1799"/>
                  </a:lnTo>
                  <a:lnTo>
                    <a:pt x="10800" y="1799"/>
                  </a:lnTo>
                  <a:lnTo>
                    <a:pt x="12505" y="3599"/>
                  </a:lnTo>
                  <a:lnTo>
                    <a:pt x="13073" y="3149"/>
                  </a:lnTo>
                  <a:lnTo>
                    <a:pt x="14210" y="5399"/>
                  </a:lnTo>
                  <a:lnTo>
                    <a:pt x="15915" y="7649"/>
                  </a:lnTo>
                  <a:lnTo>
                    <a:pt x="17052" y="7649"/>
                  </a:lnTo>
                  <a:lnTo>
                    <a:pt x="18189" y="6749"/>
                  </a:lnTo>
                  <a:lnTo>
                    <a:pt x="19326" y="8099"/>
                  </a:lnTo>
                  <a:lnTo>
                    <a:pt x="18189" y="8999"/>
                  </a:lnTo>
                  <a:lnTo>
                    <a:pt x="17621" y="8099"/>
                  </a:lnTo>
                  <a:lnTo>
                    <a:pt x="16484" y="8099"/>
                  </a:lnTo>
                  <a:lnTo>
                    <a:pt x="16484" y="9899"/>
                  </a:lnTo>
                  <a:lnTo>
                    <a:pt x="15915" y="10800"/>
                  </a:lnTo>
                  <a:lnTo>
                    <a:pt x="17621" y="12600"/>
                  </a:lnTo>
                  <a:lnTo>
                    <a:pt x="17621" y="13950"/>
                  </a:lnTo>
                  <a:lnTo>
                    <a:pt x="20463" y="13950"/>
                  </a:lnTo>
                  <a:lnTo>
                    <a:pt x="21599" y="14850"/>
                  </a:lnTo>
                  <a:lnTo>
                    <a:pt x="20463" y="16650"/>
                  </a:lnTo>
                  <a:lnTo>
                    <a:pt x="21031" y="18000"/>
                  </a:lnTo>
                  <a:lnTo>
                    <a:pt x="19894" y="18000"/>
                  </a:lnTo>
                  <a:lnTo>
                    <a:pt x="19894" y="17550"/>
                  </a:lnTo>
                  <a:lnTo>
                    <a:pt x="18757" y="17550"/>
                  </a:lnTo>
                  <a:lnTo>
                    <a:pt x="18757" y="18450"/>
                  </a:lnTo>
                  <a:lnTo>
                    <a:pt x="19326" y="19350"/>
                  </a:lnTo>
                  <a:lnTo>
                    <a:pt x="18757" y="19350"/>
                  </a:lnTo>
                  <a:lnTo>
                    <a:pt x="18757" y="20250"/>
                  </a:lnTo>
                  <a:lnTo>
                    <a:pt x="16484" y="21600"/>
                  </a:lnTo>
                  <a:lnTo>
                    <a:pt x="15915" y="21600"/>
                  </a:lnTo>
                  <a:lnTo>
                    <a:pt x="15347" y="21150"/>
                  </a:lnTo>
                  <a:lnTo>
                    <a:pt x="13073" y="21600"/>
                  </a:lnTo>
                  <a:lnTo>
                    <a:pt x="11936" y="19800"/>
                  </a:lnTo>
                  <a:lnTo>
                    <a:pt x="10800" y="20700"/>
                  </a:lnTo>
                  <a:lnTo>
                    <a:pt x="10800" y="21600"/>
                  </a:lnTo>
                  <a:lnTo>
                    <a:pt x="9094" y="21600"/>
                  </a:lnTo>
                  <a:lnTo>
                    <a:pt x="9094" y="20700"/>
                  </a:lnTo>
                  <a:lnTo>
                    <a:pt x="9663" y="20250"/>
                  </a:lnTo>
                  <a:lnTo>
                    <a:pt x="9094" y="19800"/>
                  </a:lnTo>
                  <a:lnTo>
                    <a:pt x="8526" y="20700"/>
                  </a:lnTo>
                  <a:lnTo>
                    <a:pt x="6252" y="20250"/>
                  </a:lnTo>
                  <a:lnTo>
                    <a:pt x="5684" y="17550"/>
                  </a:lnTo>
                  <a:lnTo>
                    <a:pt x="5684" y="16650"/>
                  </a:lnTo>
                  <a:lnTo>
                    <a:pt x="5115" y="14850"/>
                  </a:lnTo>
                  <a:lnTo>
                    <a:pt x="2273" y="13500"/>
                  </a:lnTo>
                  <a:lnTo>
                    <a:pt x="5115" y="12150"/>
                  </a:lnTo>
                  <a:lnTo>
                    <a:pt x="5684" y="12150"/>
                  </a:lnTo>
                  <a:lnTo>
                    <a:pt x="5115" y="8999"/>
                  </a:lnTo>
                  <a:lnTo>
                    <a:pt x="3410" y="9449"/>
                  </a:lnTo>
                  <a:lnTo>
                    <a:pt x="1705" y="8549"/>
                  </a:lnTo>
                  <a:lnTo>
                    <a:pt x="1136" y="7649"/>
                  </a:lnTo>
                  <a:lnTo>
                    <a:pt x="0" y="7649"/>
                  </a:lnTo>
                  <a:lnTo>
                    <a:pt x="568" y="6749"/>
                  </a:lnTo>
                  <a:lnTo>
                    <a:pt x="2273" y="6749"/>
                  </a:lnTo>
                  <a:lnTo>
                    <a:pt x="2842" y="4949"/>
                  </a:lnTo>
                  <a:lnTo>
                    <a:pt x="2842" y="2249"/>
                  </a:lnTo>
                  <a:lnTo>
                    <a:pt x="3410" y="2249"/>
                  </a:lnTo>
                  <a:lnTo>
                    <a:pt x="5115" y="3149"/>
                  </a:lnTo>
                  <a:lnTo>
                    <a:pt x="5684" y="4049"/>
                  </a:lnTo>
                  <a:lnTo>
                    <a:pt x="7389" y="2699"/>
                  </a:lnTo>
                  <a:lnTo>
                    <a:pt x="7389" y="1799"/>
                  </a:lnTo>
                  <a:lnTo>
                    <a:pt x="5684" y="899"/>
                  </a:lnTo>
                  <a:lnTo>
                    <a:pt x="5684" y="449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49" name="AutoShape 26"/>
            <p:cNvSpPr/>
            <p:nvPr/>
          </p:nvSpPr>
          <p:spPr bwMode="auto">
            <a:xfrm>
              <a:off x="4518341" y="2832978"/>
              <a:ext cx="849514" cy="747996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1489" y="480"/>
                  </a:moveTo>
                  <a:lnTo>
                    <a:pt x="14246" y="0"/>
                  </a:lnTo>
                  <a:lnTo>
                    <a:pt x="15165" y="960"/>
                  </a:lnTo>
                  <a:lnTo>
                    <a:pt x="17463" y="1440"/>
                  </a:lnTo>
                  <a:lnTo>
                    <a:pt x="18382" y="960"/>
                  </a:lnTo>
                  <a:lnTo>
                    <a:pt x="19302" y="960"/>
                  </a:lnTo>
                  <a:lnTo>
                    <a:pt x="16085" y="3840"/>
                  </a:lnTo>
                  <a:lnTo>
                    <a:pt x="15625" y="5280"/>
                  </a:lnTo>
                  <a:lnTo>
                    <a:pt x="16085" y="5760"/>
                  </a:lnTo>
                  <a:lnTo>
                    <a:pt x="16544" y="5760"/>
                  </a:lnTo>
                  <a:lnTo>
                    <a:pt x="18382" y="7680"/>
                  </a:lnTo>
                  <a:lnTo>
                    <a:pt x="20221" y="7680"/>
                  </a:lnTo>
                  <a:lnTo>
                    <a:pt x="20221" y="8640"/>
                  </a:lnTo>
                  <a:lnTo>
                    <a:pt x="21600" y="9120"/>
                  </a:lnTo>
                  <a:lnTo>
                    <a:pt x="21600" y="10080"/>
                  </a:lnTo>
                  <a:lnTo>
                    <a:pt x="20221" y="11519"/>
                  </a:lnTo>
                  <a:lnTo>
                    <a:pt x="20221" y="10560"/>
                  </a:lnTo>
                  <a:lnTo>
                    <a:pt x="18842" y="9600"/>
                  </a:lnTo>
                  <a:lnTo>
                    <a:pt x="17923" y="9600"/>
                  </a:lnTo>
                  <a:lnTo>
                    <a:pt x="17923" y="12479"/>
                  </a:lnTo>
                  <a:lnTo>
                    <a:pt x="17463" y="14399"/>
                  </a:lnTo>
                  <a:lnTo>
                    <a:pt x="16085" y="14399"/>
                  </a:lnTo>
                  <a:lnTo>
                    <a:pt x="15625" y="14879"/>
                  </a:lnTo>
                  <a:lnTo>
                    <a:pt x="16544" y="15359"/>
                  </a:lnTo>
                  <a:lnTo>
                    <a:pt x="17004" y="16319"/>
                  </a:lnTo>
                  <a:lnTo>
                    <a:pt x="18382" y="17279"/>
                  </a:lnTo>
                  <a:lnTo>
                    <a:pt x="19761" y="16799"/>
                  </a:lnTo>
                  <a:lnTo>
                    <a:pt x="20221" y="20159"/>
                  </a:lnTo>
                  <a:lnTo>
                    <a:pt x="17463" y="21599"/>
                  </a:lnTo>
                  <a:lnTo>
                    <a:pt x="17004" y="21119"/>
                  </a:lnTo>
                  <a:lnTo>
                    <a:pt x="16544" y="21599"/>
                  </a:lnTo>
                  <a:lnTo>
                    <a:pt x="14706" y="21599"/>
                  </a:lnTo>
                  <a:lnTo>
                    <a:pt x="13787" y="20639"/>
                  </a:lnTo>
                  <a:lnTo>
                    <a:pt x="13327" y="21599"/>
                  </a:lnTo>
                  <a:lnTo>
                    <a:pt x="12408" y="20639"/>
                  </a:lnTo>
                  <a:lnTo>
                    <a:pt x="12408" y="19199"/>
                  </a:lnTo>
                  <a:lnTo>
                    <a:pt x="11029" y="18239"/>
                  </a:lnTo>
                  <a:lnTo>
                    <a:pt x="10110" y="18719"/>
                  </a:lnTo>
                  <a:lnTo>
                    <a:pt x="9191" y="18239"/>
                  </a:lnTo>
                  <a:lnTo>
                    <a:pt x="5055" y="17759"/>
                  </a:lnTo>
                  <a:lnTo>
                    <a:pt x="2757" y="13919"/>
                  </a:lnTo>
                  <a:lnTo>
                    <a:pt x="919" y="11039"/>
                  </a:lnTo>
                  <a:lnTo>
                    <a:pt x="0" y="7680"/>
                  </a:lnTo>
                  <a:lnTo>
                    <a:pt x="1838" y="7680"/>
                  </a:lnTo>
                  <a:lnTo>
                    <a:pt x="6434" y="4800"/>
                  </a:lnTo>
                  <a:lnTo>
                    <a:pt x="9651" y="4800"/>
                  </a:lnTo>
                  <a:lnTo>
                    <a:pt x="11029" y="2880"/>
                  </a:lnTo>
                  <a:lnTo>
                    <a:pt x="11489" y="480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50" name="AutoShape 27"/>
            <p:cNvSpPr/>
            <p:nvPr/>
          </p:nvSpPr>
          <p:spPr bwMode="auto">
            <a:xfrm>
              <a:off x="4501419" y="2150582"/>
              <a:ext cx="559950" cy="951014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116" y="15915"/>
                  </a:moveTo>
                  <a:lnTo>
                    <a:pt x="17419" y="17810"/>
                  </a:lnTo>
                  <a:lnTo>
                    <a:pt x="15329" y="19326"/>
                  </a:lnTo>
                  <a:lnTo>
                    <a:pt x="11845" y="18947"/>
                  </a:lnTo>
                  <a:lnTo>
                    <a:pt x="6967" y="20463"/>
                  </a:lnTo>
                  <a:lnTo>
                    <a:pt x="3483" y="21600"/>
                  </a:lnTo>
                  <a:lnTo>
                    <a:pt x="696" y="21600"/>
                  </a:lnTo>
                  <a:lnTo>
                    <a:pt x="0" y="21221"/>
                  </a:lnTo>
                  <a:lnTo>
                    <a:pt x="1393" y="18189"/>
                  </a:lnTo>
                  <a:lnTo>
                    <a:pt x="2090" y="17431"/>
                  </a:lnTo>
                  <a:lnTo>
                    <a:pt x="696" y="15536"/>
                  </a:lnTo>
                  <a:lnTo>
                    <a:pt x="1393" y="12505"/>
                  </a:lnTo>
                  <a:lnTo>
                    <a:pt x="2090" y="10610"/>
                  </a:lnTo>
                  <a:lnTo>
                    <a:pt x="2787" y="9852"/>
                  </a:lnTo>
                  <a:lnTo>
                    <a:pt x="1393" y="9094"/>
                  </a:lnTo>
                  <a:lnTo>
                    <a:pt x="4877" y="5305"/>
                  </a:lnTo>
                  <a:lnTo>
                    <a:pt x="4877" y="3789"/>
                  </a:lnTo>
                  <a:lnTo>
                    <a:pt x="6270" y="3789"/>
                  </a:lnTo>
                  <a:lnTo>
                    <a:pt x="10451" y="1136"/>
                  </a:lnTo>
                  <a:lnTo>
                    <a:pt x="12541" y="757"/>
                  </a:lnTo>
                  <a:lnTo>
                    <a:pt x="14632" y="0"/>
                  </a:lnTo>
                  <a:lnTo>
                    <a:pt x="15329" y="378"/>
                  </a:lnTo>
                  <a:lnTo>
                    <a:pt x="18812" y="0"/>
                  </a:lnTo>
                  <a:lnTo>
                    <a:pt x="20903" y="1136"/>
                  </a:lnTo>
                  <a:lnTo>
                    <a:pt x="18812" y="1515"/>
                  </a:lnTo>
                  <a:lnTo>
                    <a:pt x="18116" y="2273"/>
                  </a:lnTo>
                  <a:lnTo>
                    <a:pt x="20903" y="2273"/>
                  </a:lnTo>
                  <a:lnTo>
                    <a:pt x="21599" y="4168"/>
                  </a:lnTo>
                  <a:lnTo>
                    <a:pt x="20206" y="5684"/>
                  </a:lnTo>
                  <a:lnTo>
                    <a:pt x="18812" y="4926"/>
                  </a:lnTo>
                  <a:lnTo>
                    <a:pt x="16722" y="5684"/>
                  </a:lnTo>
                  <a:lnTo>
                    <a:pt x="17419" y="6442"/>
                  </a:lnTo>
                  <a:lnTo>
                    <a:pt x="16025" y="7578"/>
                  </a:lnTo>
                  <a:lnTo>
                    <a:pt x="19509" y="10231"/>
                  </a:lnTo>
                  <a:lnTo>
                    <a:pt x="16722" y="14400"/>
                  </a:lnTo>
                  <a:lnTo>
                    <a:pt x="18116" y="15915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51" name="AutoShape 28"/>
            <p:cNvSpPr/>
            <p:nvPr/>
          </p:nvSpPr>
          <p:spPr bwMode="auto">
            <a:xfrm>
              <a:off x="3903486" y="2316012"/>
              <a:ext cx="723532" cy="1264959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7052"/>
                  </a:moveTo>
                  <a:lnTo>
                    <a:pt x="19980" y="17621"/>
                  </a:lnTo>
                  <a:lnTo>
                    <a:pt x="18900" y="17336"/>
                  </a:lnTo>
                  <a:lnTo>
                    <a:pt x="15120" y="17336"/>
                  </a:lnTo>
                  <a:lnTo>
                    <a:pt x="16200" y="18473"/>
                  </a:lnTo>
                  <a:lnTo>
                    <a:pt x="15120" y="19894"/>
                  </a:lnTo>
                  <a:lnTo>
                    <a:pt x="15660" y="21599"/>
                  </a:lnTo>
                  <a:lnTo>
                    <a:pt x="13500" y="21315"/>
                  </a:lnTo>
                  <a:lnTo>
                    <a:pt x="10259" y="20178"/>
                  </a:lnTo>
                  <a:lnTo>
                    <a:pt x="6479" y="19610"/>
                  </a:lnTo>
                  <a:lnTo>
                    <a:pt x="3779" y="18473"/>
                  </a:lnTo>
                  <a:lnTo>
                    <a:pt x="1079" y="18473"/>
                  </a:lnTo>
                  <a:lnTo>
                    <a:pt x="1079" y="18189"/>
                  </a:lnTo>
                  <a:lnTo>
                    <a:pt x="0" y="17905"/>
                  </a:lnTo>
                  <a:lnTo>
                    <a:pt x="539" y="17621"/>
                  </a:lnTo>
                  <a:lnTo>
                    <a:pt x="539" y="16768"/>
                  </a:lnTo>
                  <a:lnTo>
                    <a:pt x="0" y="16484"/>
                  </a:lnTo>
                  <a:lnTo>
                    <a:pt x="1079" y="16199"/>
                  </a:lnTo>
                  <a:lnTo>
                    <a:pt x="3239" y="16199"/>
                  </a:lnTo>
                  <a:lnTo>
                    <a:pt x="3239" y="12221"/>
                  </a:lnTo>
                  <a:lnTo>
                    <a:pt x="5939" y="12221"/>
                  </a:lnTo>
                  <a:lnTo>
                    <a:pt x="5939" y="12789"/>
                  </a:lnTo>
                  <a:lnTo>
                    <a:pt x="7559" y="12789"/>
                  </a:lnTo>
                  <a:lnTo>
                    <a:pt x="7559" y="11652"/>
                  </a:lnTo>
                  <a:lnTo>
                    <a:pt x="10800" y="11652"/>
                  </a:lnTo>
                  <a:lnTo>
                    <a:pt x="11340" y="9947"/>
                  </a:lnTo>
                  <a:lnTo>
                    <a:pt x="11340" y="8810"/>
                  </a:lnTo>
                  <a:lnTo>
                    <a:pt x="9719" y="8242"/>
                  </a:lnTo>
                  <a:lnTo>
                    <a:pt x="7559" y="7389"/>
                  </a:lnTo>
                  <a:lnTo>
                    <a:pt x="6479" y="6536"/>
                  </a:lnTo>
                  <a:lnTo>
                    <a:pt x="7019" y="5115"/>
                  </a:lnTo>
                  <a:lnTo>
                    <a:pt x="8099" y="4547"/>
                  </a:lnTo>
                  <a:lnTo>
                    <a:pt x="9719" y="5115"/>
                  </a:lnTo>
                  <a:lnTo>
                    <a:pt x="11880" y="5115"/>
                  </a:lnTo>
                  <a:lnTo>
                    <a:pt x="12420" y="4263"/>
                  </a:lnTo>
                  <a:lnTo>
                    <a:pt x="13500" y="4263"/>
                  </a:lnTo>
                  <a:lnTo>
                    <a:pt x="12960" y="3126"/>
                  </a:lnTo>
                  <a:lnTo>
                    <a:pt x="16740" y="1136"/>
                  </a:lnTo>
                  <a:lnTo>
                    <a:pt x="16740" y="568"/>
                  </a:lnTo>
                  <a:lnTo>
                    <a:pt x="18900" y="568"/>
                  </a:lnTo>
                  <a:lnTo>
                    <a:pt x="19440" y="852"/>
                  </a:lnTo>
                  <a:lnTo>
                    <a:pt x="19980" y="284"/>
                  </a:lnTo>
                  <a:lnTo>
                    <a:pt x="20520" y="0"/>
                  </a:lnTo>
                  <a:lnTo>
                    <a:pt x="21600" y="852"/>
                  </a:lnTo>
                  <a:lnTo>
                    <a:pt x="21600" y="1136"/>
                  </a:lnTo>
                  <a:lnTo>
                    <a:pt x="18900" y="3978"/>
                  </a:lnTo>
                  <a:lnTo>
                    <a:pt x="19980" y="4547"/>
                  </a:lnTo>
                  <a:lnTo>
                    <a:pt x="18900" y="6536"/>
                  </a:lnTo>
                  <a:lnTo>
                    <a:pt x="18360" y="8810"/>
                  </a:lnTo>
                  <a:lnTo>
                    <a:pt x="19440" y="10231"/>
                  </a:lnTo>
                  <a:lnTo>
                    <a:pt x="17820" y="12789"/>
                  </a:lnTo>
                  <a:lnTo>
                    <a:pt x="18360" y="13357"/>
                  </a:lnTo>
                  <a:lnTo>
                    <a:pt x="19440" y="15347"/>
                  </a:lnTo>
                  <a:lnTo>
                    <a:pt x="21600" y="17052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52" name="AutoShape 29"/>
            <p:cNvSpPr/>
            <p:nvPr/>
          </p:nvSpPr>
          <p:spPr bwMode="auto">
            <a:xfrm>
              <a:off x="3768105" y="2332930"/>
              <a:ext cx="394500" cy="650236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8307"/>
                  </a:moveTo>
                  <a:lnTo>
                    <a:pt x="19636" y="7199"/>
                  </a:lnTo>
                  <a:lnTo>
                    <a:pt x="14727" y="6092"/>
                  </a:lnTo>
                  <a:lnTo>
                    <a:pt x="16690" y="2215"/>
                  </a:lnTo>
                  <a:lnTo>
                    <a:pt x="15709" y="0"/>
                  </a:lnTo>
                  <a:lnTo>
                    <a:pt x="8836" y="3876"/>
                  </a:lnTo>
                  <a:lnTo>
                    <a:pt x="7854" y="7753"/>
                  </a:lnTo>
                  <a:lnTo>
                    <a:pt x="4909" y="8307"/>
                  </a:lnTo>
                  <a:lnTo>
                    <a:pt x="981" y="9969"/>
                  </a:lnTo>
                  <a:lnTo>
                    <a:pt x="0" y="11630"/>
                  </a:lnTo>
                  <a:lnTo>
                    <a:pt x="4909" y="13292"/>
                  </a:lnTo>
                  <a:lnTo>
                    <a:pt x="4909" y="15507"/>
                  </a:lnTo>
                  <a:lnTo>
                    <a:pt x="5890" y="16615"/>
                  </a:lnTo>
                  <a:lnTo>
                    <a:pt x="4909" y="18276"/>
                  </a:lnTo>
                  <a:lnTo>
                    <a:pt x="5890" y="19384"/>
                  </a:lnTo>
                  <a:lnTo>
                    <a:pt x="11781" y="21600"/>
                  </a:lnTo>
                  <a:lnTo>
                    <a:pt x="13745" y="21600"/>
                  </a:lnTo>
                  <a:lnTo>
                    <a:pt x="13745" y="20492"/>
                  </a:lnTo>
                  <a:lnTo>
                    <a:pt x="15709" y="18830"/>
                  </a:lnTo>
                  <a:lnTo>
                    <a:pt x="14727" y="16615"/>
                  </a:lnTo>
                  <a:lnTo>
                    <a:pt x="13745" y="16615"/>
                  </a:lnTo>
                  <a:lnTo>
                    <a:pt x="12763" y="14400"/>
                  </a:lnTo>
                  <a:lnTo>
                    <a:pt x="14727" y="14400"/>
                  </a:lnTo>
                  <a:lnTo>
                    <a:pt x="14727" y="12184"/>
                  </a:lnTo>
                  <a:lnTo>
                    <a:pt x="16690" y="12184"/>
                  </a:lnTo>
                  <a:lnTo>
                    <a:pt x="18654" y="12738"/>
                  </a:lnTo>
                  <a:lnTo>
                    <a:pt x="19636" y="9415"/>
                  </a:lnTo>
                  <a:lnTo>
                    <a:pt x="21600" y="8307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53" name="AutoShape 30"/>
            <p:cNvSpPr/>
            <p:nvPr/>
          </p:nvSpPr>
          <p:spPr bwMode="auto">
            <a:xfrm>
              <a:off x="2348484" y="1684372"/>
              <a:ext cx="1934442" cy="1748088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6149" y="11725"/>
                  </a:moveTo>
                  <a:lnTo>
                    <a:pt x="15947" y="12342"/>
                  </a:lnTo>
                  <a:lnTo>
                    <a:pt x="17158" y="12960"/>
                  </a:lnTo>
                  <a:lnTo>
                    <a:pt x="16957" y="13782"/>
                  </a:lnTo>
                  <a:lnTo>
                    <a:pt x="17158" y="13988"/>
                  </a:lnTo>
                  <a:lnTo>
                    <a:pt x="16957" y="14605"/>
                  </a:lnTo>
                  <a:lnTo>
                    <a:pt x="17158" y="15222"/>
                  </a:lnTo>
                  <a:lnTo>
                    <a:pt x="18571" y="16045"/>
                  </a:lnTo>
                  <a:lnTo>
                    <a:pt x="18773" y="16045"/>
                  </a:lnTo>
                  <a:lnTo>
                    <a:pt x="18773" y="15428"/>
                  </a:lnTo>
                  <a:lnTo>
                    <a:pt x="19177" y="15017"/>
                  </a:lnTo>
                  <a:lnTo>
                    <a:pt x="18975" y="14194"/>
                  </a:lnTo>
                  <a:lnTo>
                    <a:pt x="18571" y="13988"/>
                  </a:lnTo>
                  <a:lnTo>
                    <a:pt x="18571" y="13371"/>
                  </a:lnTo>
                  <a:lnTo>
                    <a:pt x="18975" y="13371"/>
                  </a:lnTo>
                  <a:lnTo>
                    <a:pt x="18975" y="12548"/>
                  </a:lnTo>
                  <a:lnTo>
                    <a:pt x="19783" y="12754"/>
                  </a:lnTo>
                  <a:lnTo>
                    <a:pt x="20186" y="13165"/>
                  </a:lnTo>
                  <a:lnTo>
                    <a:pt x="21196" y="13782"/>
                  </a:lnTo>
                  <a:lnTo>
                    <a:pt x="21600" y="14194"/>
                  </a:lnTo>
                  <a:lnTo>
                    <a:pt x="21398" y="16251"/>
                  </a:lnTo>
                  <a:lnTo>
                    <a:pt x="20186" y="16251"/>
                  </a:lnTo>
                  <a:lnTo>
                    <a:pt x="20186" y="17074"/>
                  </a:lnTo>
                  <a:lnTo>
                    <a:pt x="19581" y="17074"/>
                  </a:lnTo>
                  <a:lnTo>
                    <a:pt x="19581" y="16662"/>
                  </a:lnTo>
                  <a:lnTo>
                    <a:pt x="18571" y="16662"/>
                  </a:lnTo>
                  <a:lnTo>
                    <a:pt x="18571" y="19542"/>
                  </a:lnTo>
                  <a:lnTo>
                    <a:pt x="17764" y="19337"/>
                  </a:lnTo>
                  <a:lnTo>
                    <a:pt x="17360" y="19748"/>
                  </a:lnTo>
                  <a:lnTo>
                    <a:pt x="17562" y="19954"/>
                  </a:lnTo>
                  <a:lnTo>
                    <a:pt x="17764" y="20571"/>
                  </a:lnTo>
                  <a:lnTo>
                    <a:pt x="17360" y="20777"/>
                  </a:lnTo>
                  <a:lnTo>
                    <a:pt x="16755" y="21600"/>
                  </a:lnTo>
                  <a:lnTo>
                    <a:pt x="15947" y="21600"/>
                  </a:lnTo>
                  <a:lnTo>
                    <a:pt x="15342" y="20982"/>
                  </a:lnTo>
                  <a:lnTo>
                    <a:pt x="14938" y="19542"/>
                  </a:lnTo>
                  <a:lnTo>
                    <a:pt x="14938" y="19337"/>
                  </a:lnTo>
                  <a:lnTo>
                    <a:pt x="14534" y="19337"/>
                  </a:lnTo>
                  <a:lnTo>
                    <a:pt x="13727" y="18925"/>
                  </a:lnTo>
                  <a:lnTo>
                    <a:pt x="13323" y="17897"/>
                  </a:lnTo>
                  <a:lnTo>
                    <a:pt x="12515" y="18308"/>
                  </a:lnTo>
                  <a:lnTo>
                    <a:pt x="12314" y="18308"/>
                  </a:lnTo>
                  <a:lnTo>
                    <a:pt x="12314" y="18720"/>
                  </a:lnTo>
                  <a:lnTo>
                    <a:pt x="12515" y="19337"/>
                  </a:lnTo>
                  <a:lnTo>
                    <a:pt x="12112" y="19954"/>
                  </a:lnTo>
                  <a:lnTo>
                    <a:pt x="11304" y="19748"/>
                  </a:lnTo>
                  <a:lnTo>
                    <a:pt x="11708" y="19131"/>
                  </a:lnTo>
                  <a:lnTo>
                    <a:pt x="11304" y="18925"/>
                  </a:lnTo>
                  <a:lnTo>
                    <a:pt x="10497" y="18720"/>
                  </a:lnTo>
                  <a:lnTo>
                    <a:pt x="10093" y="18102"/>
                  </a:lnTo>
                  <a:lnTo>
                    <a:pt x="10295" y="17691"/>
                  </a:lnTo>
                  <a:lnTo>
                    <a:pt x="10699" y="17691"/>
                  </a:lnTo>
                  <a:lnTo>
                    <a:pt x="11506" y="17897"/>
                  </a:lnTo>
                  <a:lnTo>
                    <a:pt x="12112" y="17485"/>
                  </a:lnTo>
                  <a:lnTo>
                    <a:pt x="12314" y="17280"/>
                  </a:lnTo>
                  <a:lnTo>
                    <a:pt x="11708" y="17074"/>
                  </a:lnTo>
                  <a:lnTo>
                    <a:pt x="11708" y="16457"/>
                  </a:lnTo>
                  <a:lnTo>
                    <a:pt x="12515" y="16251"/>
                  </a:lnTo>
                  <a:lnTo>
                    <a:pt x="12717" y="15428"/>
                  </a:lnTo>
                  <a:lnTo>
                    <a:pt x="13323" y="15428"/>
                  </a:lnTo>
                  <a:lnTo>
                    <a:pt x="13525" y="14605"/>
                  </a:lnTo>
                  <a:lnTo>
                    <a:pt x="13121" y="12342"/>
                  </a:lnTo>
                  <a:lnTo>
                    <a:pt x="12112" y="10491"/>
                  </a:lnTo>
                  <a:lnTo>
                    <a:pt x="12112" y="11108"/>
                  </a:lnTo>
                  <a:lnTo>
                    <a:pt x="10295" y="9257"/>
                  </a:lnTo>
                  <a:lnTo>
                    <a:pt x="9891" y="9462"/>
                  </a:lnTo>
                  <a:lnTo>
                    <a:pt x="8680" y="8639"/>
                  </a:lnTo>
                  <a:lnTo>
                    <a:pt x="8478" y="7817"/>
                  </a:lnTo>
                  <a:lnTo>
                    <a:pt x="7065" y="8022"/>
                  </a:lnTo>
                  <a:lnTo>
                    <a:pt x="5652" y="7405"/>
                  </a:lnTo>
                  <a:lnTo>
                    <a:pt x="5248" y="8639"/>
                  </a:lnTo>
                  <a:lnTo>
                    <a:pt x="3431" y="7199"/>
                  </a:lnTo>
                  <a:lnTo>
                    <a:pt x="1211" y="6171"/>
                  </a:lnTo>
                  <a:lnTo>
                    <a:pt x="0" y="6377"/>
                  </a:lnTo>
                  <a:lnTo>
                    <a:pt x="201" y="4114"/>
                  </a:lnTo>
                  <a:lnTo>
                    <a:pt x="605" y="3702"/>
                  </a:lnTo>
                  <a:lnTo>
                    <a:pt x="1211" y="3908"/>
                  </a:lnTo>
                  <a:lnTo>
                    <a:pt x="1816" y="2879"/>
                  </a:lnTo>
                  <a:lnTo>
                    <a:pt x="2826" y="2468"/>
                  </a:lnTo>
                  <a:lnTo>
                    <a:pt x="3431" y="2057"/>
                  </a:lnTo>
                  <a:lnTo>
                    <a:pt x="3431" y="1645"/>
                  </a:lnTo>
                  <a:lnTo>
                    <a:pt x="5046" y="1645"/>
                  </a:lnTo>
                  <a:lnTo>
                    <a:pt x="5450" y="822"/>
                  </a:lnTo>
                  <a:lnTo>
                    <a:pt x="5450" y="205"/>
                  </a:lnTo>
                  <a:lnTo>
                    <a:pt x="5854" y="0"/>
                  </a:lnTo>
                  <a:lnTo>
                    <a:pt x="6863" y="205"/>
                  </a:lnTo>
                  <a:lnTo>
                    <a:pt x="7267" y="1851"/>
                  </a:lnTo>
                  <a:lnTo>
                    <a:pt x="7267" y="2674"/>
                  </a:lnTo>
                  <a:lnTo>
                    <a:pt x="7469" y="3291"/>
                  </a:lnTo>
                  <a:lnTo>
                    <a:pt x="7872" y="3908"/>
                  </a:lnTo>
                  <a:lnTo>
                    <a:pt x="7872" y="4525"/>
                  </a:lnTo>
                  <a:lnTo>
                    <a:pt x="8074" y="4937"/>
                  </a:lnTo>
                  <a:lnTo>
                    <a:pt x="8478" y="4937"/>
                  </a:lnTo>
                  <a:lnTo>
                    <a:pt x="8478" y="4319"/>
                  </a:lnTo>
                  <a:lnTo>
                    <a:pt x="10295" y="4525"/>
                  </a:lnTo>
                  <a:lnTo>
                    <a:pt x="10295" y="5554"/>
                  </a:lnTo>
                  <a:lnTo>
                    <a:pt x="9689" y="6171"/>
                  </a:lnTo>
                  <a:lnTo>
                    <a:pt x="9689" y="6582"/>
                  </a:lnTo>
                  <a:lnTo>
                    <a:pt x="10900" y="7817"/>
                  </a:lnTo>
                  <a:lnTo>
                    <a:pt x="10900" y="8434"/>
                  </a:lnTo>
                  <a:lnTo>
                    <a:pt x="12314" y="9051"/>
                  </a:lnTo>
                  <a:lnTo>
                    <a:pt x="12515" y="8845"/>
                  </a:lnTo>
                  <a:lnTo>
                    <a:pt x="12314" y="8022"/>
                  </a:lnTo>
                  <a:lnTo>
                    <a:pt x="13323" y="8228"/>
                  </a:lnTo>
                  <a:lnTo>
                    <a:pt x="14736" y="8228"/>
                  </a:lnTo>
                  <a:lnTo>
                    <a:pt x="15342" y="8022"/>
                  </a:lnTo>
                  <a:lnTo>
                    <a:pt x="15745" y="8639"/>
                  </a:lnTo>
                  <a:lnTo>
                    <a:pt x="14736" y="9462"/>
                  </a:lnTo>
                  <a:lnTo>
                    <a:pt x="14332" y="10697"/>
                  </a:lnTo>
                  <a:lnTo>
                    <a:pt x="15140" y="11725"/>
                  </a:lnTo>
                  <a:lnTo>
                    <a:pt x="16149" y="11725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54" name="AutoShape 31"/>
            <p:cNvSpPr/>
            <p:nvPr/>
          </p:nvSpPr>
          <p:spPr bwMode="auto">
            <a:xfrm>
              <a:off x="2963340" y="67675"/>
              <a:ext cx="3214922" cy="2582753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3656"/>
                  </a:moveTo>
                  <a:lnTo>
                    <a:pt x="242" y="14771"/>
                  </a:lnTo>
                  <a:lnTo>
                    <a:pt x="242" y="15607"/>
                  </a:lnTo>
                  <a:lnTo>
                    <a:pt x="606" y="16165"/>
                  </a:lnTo>
                  <a:lnTo>
                    <a:pt x="728" y="16861"/>
                  </a:lnTo>
                  <a:lnTo>
                    <a:pt x="970" y="16861"/>
                  </a:lnTo>
                  <a:lnTo>
                    <a:pt x="970" y="16443"/>
                  </a:lnTo>
                  <a:lnTo>
                    <a:pt x="2062" y="16583"/>
                  </a:lnTo>
                  <a:lnTo>
                    <a:pt x="2062" y="17279"/>
                  </a:lnTo>
                  <a:lnTo>
                    <a:pt x="1698" y="17698"/>
                  </a:lnTo>
                  <a:lnTo>
                    <a:pt x="1698" y="17976"/>
                  </a:lnTo>
                  <a:lnTo>
                    <a:pt x="2426" y="18812"/>
                  </a:lnTo>
                  <a:lnTo>
                    <a:pt x="2426" y="19230"/>
                  </a:lnTo>
                  <a:lnTo>
                    <a:pt x="3276" y="19649"/>
                  </a:lnTo>
                  <a:lnTo>
                    <a:pt x="3397" y="19509"/>
                  </a:lnTo>
                  <a:lnTo>
                    <a:pt x="3276" y="18952"/>
                  </a:lnTo>
                  <a:lnTo>
                    <a:pt x="3883" y="19091"/>
                  </a:lnTo>
                  <a:lnTo>
                    <a:pt x="4004" y="19091"/>
                  </a:lnTo>
                  <a:lnTo>
                    <a:pt x="5096" y="18952"/>
                  </a:lnTo>
                  <a:lnTo>
                    <a:pt x="5339" y="19230"/>
                  </a:lnTo>
                  <a:lnTo>
                    <a:pt x="4732" y="19927"/>
                  </a:lnTo>
                  <a:lnTo>
                    <a:pt x="4489" y="20763"/>
                  </a:lnTo>
                  <a:lnTo>
                    <a:pt x="4975" y="21599"/>
                  </a:lnTo>
                  <a:lnTo>
                    <a:pt x="5703" y="21460"/>
                  </a:lnTo>
                  <a:lnTo>
                    <a:pt x="6067" y="21042"/>
                  </a:lnTo>
                  <a:lnTo>
                    <a:pt x="6431" y="20903"/>
                  </a:lnTo>
                  <a:lnTo>
                    <a:pt x="6552" y="19788"/>
                  </a:lnTo>
                  <a:lnTo>
                    <a:pt x="7402" y="18952"/>
                  </a:lnTo>
                  <a:lnTo>
                    <a:pt x="7523" y="19370"/>
                  </a:lnTo>
                  <a:lnTo>
                    <a:pt x="7280" y="20485"/>
                  </a:lnTo>
                  <a:lnTo>
                    <a:pt x="7887" y="20763"/>
                  </a:lnTo>
                  <a:lnTo>
                    <a:pt x="8494" y="21321"/>
                  </a:lnTo>
                  <a:lnTo>
                    <a:pt x="8979" y="21321"/>
                  </a:lnTo>
                  <a:lnTo>
                    <a:pt x="9101" y="20903"/>
                  </a:lnTo>
                  <a:lnTo>
                    <a:pt x="9343" y="20903"/>
                  </a:lnTo>
                  <a:lnTo>
                    <a:pt x="9222" y="20345"/>
                  </a:lnTo>
                  <a:lnTo>
                    <a:pt x="10071" y="19370"/>
                  </a:lnTo>
                  <a:lnTo>
                    <a:pt x="10071" y="19091"/>
                  </a:lnTo>
                  <a:lnTo>
                    <a:pt x="10678" y="19091"/>
                  </a:lnTo>
                  <a:lnTo>
                    <a:pt x="10800" y="18812"/>
                  </a:lnTo>
                  <a:lnTo>
                    <a:pt x="10921" y="18812"/>
                  </a:lnTo>
                  <a:lnTo>
                    <a:pt x="11164" y="19091"/>
                  </a:lnTo>
                  <a:lnTo>
                    <a:pt x="11164" y="18673"/>
                  </a:lnTo>
                  <a:lnTo>
                    <a:pt x="11528" y="18812"/>
                  </a:lnTo>
                  <a:lnTo>
                    <a:pt x="12134" y="17837"/>
                  </a:lnTo>
                  <a:lnTo>
                    <a:pt x="12620" y="17698"/>
                  </a:lnTo>
                  <a:lnTo>
                    <a:pt x="12862" y="17419"/>
                  </a:lnTo>
                  <a:lnTo>
                    <a:pt x="13105" y="17558"/>
                  </a:lnTo>
                  <a:lnTo>
                    <a:pt x="13591" y="17419"/>
                  </a:lnTo>
                  <a:lnTo>
                    <a:pt x="13226" y="16165"/>
                  </a:lnTo>
                  <a:lnTo>
                    <a:pt x="13591" y="16025"/>
                  </a:lnTo>
                  <a:lnTo>
                    <a:pt x="13591" y="15468"/>
                  </a:lnTo>
                  <a:lnTo>
                    <a:pt x="14076" y="15189"/>
                  </a:lnTo>
                  <a:lnTo>
                    <a:pt x="14319" y="15886"/>
                  </a:lnTo>
                  <a:lnTo>
                    <a:pt x="14925" y="15468"/>
                  </a:lnTo>
                  <a:lnTo>
                    <a:pt x="15168" y="15607"/>
                  </a:lnTo>
                  <a:lnTo>
                    <a:pt x="15289" y="15189"/>
                  </a:lnTo>
                  <a:lnTo>
                    <a:pt x="15775" y="15329"/>
                  </a:lnTo>
                  <a:lnTo>
                    <a:pt x="15775" y="14632"/>
                  </a:lnTo>
                  <a:lnTo>
                    <a:pt x="16503" y="14353"/>
                  </a:lnTo>
                  <a:lnTo>
                    <a:pt x="16867" y="15050"/>
                  </a:lnTo>
                  <a:lnTo>
                    <a:pt x="16867" y="15747"/>
                  </a:lnTo>
                  <a:lnTo>
                    <a:pt x="17110" y="16025"/>
                  </a:lnTo>
                  <a:lnTo>
                    <a:pt x="17595" y="15886"/>
                  </a:lnTo>
                  <a:lnTo>
                    <a:pt x="17838" y="15886"/>
                  </a:lnTo>
                  <a:lnTo>
                    <a:pt x="17838" y="15050"/>
                  </a:lnTo>
                  <a:lnTo>
                    <a:pt x="17595" y="14492"/>
                  </a:lnTo>
                  <a:lnTo>
                    <a:pt x="17838" y="14632"/>
                  </a:lnTo>
                  <a:lnTo>
                    <a:pt x="18202" y="15189"/>
                  </a:lnTo>
                  <a:lnTo>
                    <a:pt x="20143" y="13517"/>
                  </a:lnTo>
                  <a:lnTo>
                    <a:pt x="20507" y="13656"/>
                  </a:lnTo>
                  <a:lnTo>
                    <a:pt x="21114" y="13099"/>
                  </a:lnTo>
                  <a:lnTo>
                    <a:pt x="21114" y="12681"/>
                  </a:lnTo>
                  <a:lnTo>
                    <a:pt x="20871" y="12681"/>
                  </a:lnTo>
                  <a:lnTo>
                    <a:pt x="20871" y="11984"/>
                  </a:lnTo>
                  <a:lnTo>
                    <a:pt x="20507" y="11148"/>
                  </a:lnTo>
                  <a:lnTo>
                    <a:pt x="19901" y="11705"/>
                  </a:lnTo>
                  <a:lnTo>
                    <a:pt x="19537" y="10730"/>
                  </a:lnTo>
                  <a:lnTo>
                    <a:pt x="19658" y="10312"/>
                  </a:lnTo>
                  <a:lnTo>
                    <a:pt x="19173" y="9754"/>
                  </a:lnTo>
                  <a:lnTo>
                    <a:pt x="19294" y="9336"/>
                  </a:lnTo>
                  <a:lnTo>
                    <a:pt x="19901" y="9754"/>
                  </a:lnTo>
                  <a:lnTo>
                    <a:pt x="20265" y="9754"/>
                  </a:lnTo>
                  <a:lnTo>
                    <a:pt x="20143" y="8918"/>
                  </a:lnTo>
                  <a:lnTo>
                    <a:pt x="20143" y="8500"/>
                  </a:lnTo>
                  <a:lnTo>
                    <a:pt x="20507" y="8221"/>
                  </a:lnTo>
                  <a:lnTo>
                    <a:pt x="20507" y="7943"/>
                  </a:lnTo>
                  <a:lnTo>
                    <a:pt x="20022" y="8221"/>
                  </a:lnTo>
                  <a:lnTo>
                    <a:pt x="19658" y="7525"/>
                  </a:lnTo>
                  <a:lnTo>
                    <a:pt x="20750" y="5852"/>
                  </a:lnTo>
                  <a:lnTo>
                    <a:pt x="20993" y="6270"/>
                  </a:lnTo>
                  <a:lnTo>
                    <a:pt x="21114" y="5156"/>
                  </a:lnTo>
                  <a:lnTo>
                    <a:pt x="21357" y="4738"/>
                  </a:lnTo>
                  <a:lnTo>
                    <a:pt x="21235" y="3762"/>
                  </a:lnTo>
                  <a:lnTo>
                    <a:pt x="21600" y="2229"/>
                  </a:lnTo>
                  <a:lnTo>
                    <a:pt x="20993" y="1532"/>
                  </a:lnTo>
                  <a:lnTo>
                    <a:pt x="20629" y="2090"/>
                  </a:lnTo>
                  <a:lnTo>
                    <a:pt x="20386" y="2229"/>
                  </a:lnTo>
                  <a:lnTo>
                    <a:pt x="19658" y="2508"/>
                  </a:lnTo>
                  <a:lnTo>
                    <a:pt x="19415" y="2090"/>
                  </a:lnTo>
                  <a:lnTo>
                    <a:pt x="19173" y="1254"/>
                  </a:lnTo>
                  <a:lnTo>
                    <a:pt x="18808" y="975"/>
                  </a:lnTo>
                  <a:lnTo>
                    <a:pt x="18566" y="1254"/>
                  </a:lnTo>
                  <a:lnTo>
                    <a:pt x="18080" y="1114"/>
                  </a:lnTo>
                  <a:lnTo>
                    <a:pt x="18323" y="557"/>
                  </a:lnTo>
                  <a:lnTo>
                    <a:pt x="18202" y="0"/>
                  </a:lnTo>
                  <a:lnTo>
                    <a:pt x="17716" y="0"/>
                  </a:lnTo>
                  <a:lnTo>
                    <a:pt x="17110" y="696"/>
                  </a:lnTo>
                  <a:lnTo>
                    <a:pt x="17110" y="975"/>
                  </a:lnTo>
                  <a:lnTo>
                    <a:pt x="17595" y="1114"/>
                  </a:lnTo>
                  <a:lnTo>
                    <a:pt x="17716" y="1532"/>
                  </a:lnTo>
                  <a:lnTo>
                    <a:pt x="17231" y="2369"/>
                  </a:lnTo>
                  <a:lnTo>
                    <a:pt x="17110" y="2926"/>
                  </a:lnTo>
                  <a:lnTo>
                    <a:pt x="16867" y="3483"/>
                  </a:lnTo>
                  <a:lnTo>
                    <a:pt x="16867" y="4041"/>
                  </a:lnTo>
                  <a:lnTo>
                    <a:pt x="16988" y="4180"/>
                  </a:lnTo>
                  <a:lnTo>
                    <a:pt x="16017" y="5016"/>
                  </a:lnTo>
                  <a:lnTo>
                    <a:pt x="15411" y="4877"/>
                  </a:lnTo>
                  <a:lnTo>
                    <a:pt x="15047" y="4877"/>
                  </a:lnTo>
                  <a:lnTo>
                    <a:pt x="14319" y="7246"/>
                  </a:lnTo>
                  <a:lnTo>
                    <a:pt x="14561" y="7525"/>
                  </a:lnTo>
                  <a:lnTo>
                    <a:pt x="15653" y="7525"/>
                  </a:lnTo>
                  <a:lnTo>
                    <a:pt x="15775" y="7664"/>
                  </a:lnTo>
                  <a:lnTo>
                    <a:pt x="16017" y="7246"/>
                  </a:lnTo>
                  <a:lnTo>
                    <a:pt x="16382" y="7107"/>
                  </a:lnTo>
                  <a:lnTo>
                    <a:pt x="16746" y="7246"/>
                  </a:lnTo>
                  <a:lnTo>
                    <a:pt x="17231" y="7803"/>
                  </a:lnTo>
                  <a:lnTo>
                    <a:pt x="17595" y="8361"/>
                  </a:lnTo>
                  <a:lnTo>
                    <a:pt x="17595" y="8918"/>
                  </a:lnTo>
                  <a:lnTo>
                    <a:pt x="17231" y="8779"/>
                  </a:lnTo>
                  <a:lnTo>
                    <a:pt x="16503" y="9058"/>
                  </a:lnTo>
                  <a:lnTo>
                    <a:pt x="15896" y="9058"/>
                  </a:lnTo>
                  <a:lnTo>
                    <a:pt x="15775" y="9336"/>
                  </a:lnTo>
                  <a:lnTo>
                    <a:pt x="15411" y="9336"/>
                  </a:lnTo>
                  <a:lnTo>
                    <a:pt x="15047" y="9754"/>
                  </a:lnTo>
                  <a:lnTo>
                    <a:pt x="15047" y="10312"/>
                  </a:lnTo>
                  <a:lnTo>
                    <a:pt x="14683" y="10590"/>
                  </a:lnTo>
                  <a:lnTo>
                    <a:pt x="13833" y="10730"/>
                  </a:lnTo>
                  <a:lnTo>
                    <a:pt x="13105" y="11566"/>
                  </a:lnTo>
                  <a:lnTo>
                    <a:pt x="12134" y="11566"/>
                  </a:lnTo>
                  <a:lnTo>
                    <a:pt x="11892" y="11287"/>
                  </a:lnTo>
                  <a:lnTo>
                    <a:pt x="11528" y="11287"/>
                  </a:lnTo>
                  <a:lnTo>
                    <a:pt x="11406" y="11845"/>
                  </a:lnTo>
                  <a:lnTo>
                    <a:pt x="11042" y="12263"/>
                  </a:lnTo>
                  <a:lnTo>
                    <a:pt x="11649" y="13099"/>
                  </a:lnTo>
                  <a:lnTo>
                    <a:pt x="10921" y="13656"/>
                  </a:lnTo>
                  <a:lnTo>
                    <a:pt x="10557" y="14353"/>
                  </a:lnTo>
                  <a:lnTo>
                    <a:pt x="9707" y="14771"/>
                  </a:lnTo>
                  <a:lnTo>
                    <a:pt x="8494" y="14910"/>
                  </a:lnTo>
                  <a:lnTo>
                    <a:pt x="7523" y="15050"/>
                  </a:lnTo>
                  <a:lnTo>
                    <a:pt x="6916" y="15329"/>
                  </a:lnTo>
                  <a:lnTo>
                    <a:pt x="6188" y="15886"/>
                  </a:lnTo>
                  <a:lnTo>
                    <a:pt x="5824" y="15886"/>
                  </a:lnTo>
                  <a:lnTo>
                    <a:pt x="5339" y="15468"/>
                  </a:lnTo>
                  <a:lnTo>
                    <a:pt x="4732" y="15468"/>
                  </a:lnTo>
                  <a:lnTo>
                    <a:pt x="4247" y="15050"/>
                  </a:lnTo>
                  <a:lnTo>
                    <a:pt x="3761" y="15050"/>
                  </a:lnTo>
                  <a:lnTo>
                    <a:pt x="3397" y="14353"/>
                  </a:lnTo>
                  <a:lnTo>
                    <a:pt x="2426" y="14214"/>
                  </a:lnTo>
                  <a:lnTo>
                    <a:pt x="1456" y="14214"/>
                  </a:lnTo>
                  <a:lnTo>
                    <a:pt x="970" y="13796"/>
                  </a:lnTo>
                  <a:lnTo>
                    <a:pt x="0" y="13656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55" name="AutoShape 32"/>
            <p:cNvSpPr/>
            <p:nvPr/>
          </p:nvSpPr>
          <p:spPr bwMode="auto">
            <a:xfrm>
              <a:off x="0" y="501927"/>
              <a:ext cx="2872708" cy="2148502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1888"/>
                  </a:moveTo>
                  <a:lnTo>
                    <a:pt x="21328" y="12055"/>
                  </a:lnTo>
                  <a:lnTo>
                    <a:pt x="21328" y="12558"/>
                  </a:lnTo>
                  <a:lnTo>
                    <a:pt x="21056" y="13227"/>
                  </a:lnTo>
                  <a:lnTo>
                    <a:pt x="19969" y="13227"/>
                  </a:lnTo>
                  <a:lnTo>
                    <a:pt x="19969" y="13562"/>
                  </a:lnTo>
                  <a:lnTo>
                    <a:pt x="19562" y="13897"/>
                  </a:lnTo>
                  <a:lnTo>
                    <a:pt x="18883" y="14232"/>
                  </a:lnTo>
                  <a:lnTo>
                    <a:pt x="18339" y="15069"/>
                  </a:lnTo>
                  <a:lnTo>
                    <a:pt x="18067" y="14902"/>
                  </a:lnTo>
                  <a:lnTo>
                    <a:pt x="17796" y="15237"/>
                  </a:lnTo>
                  <a:lnTo>
                    <a:pt x="17660" y="17079"/>
                  </a:lnTo>
                  <a:lnTo>
                    <a:pt x="15894" y="17246"/>
                  </a:lnTo>
                  <a:lnTo>
                    <a:pt x="15079" y="17581"/>
                  </a:lnTo>
                  <a:lnTo>
                    <a:pt x="14943" y="18418"/>
                  </a:lnTo>
                  <a:lnTo>
                    <a:pt x="15622" y="19423"/>
                  </a:lnTo>
                  <a:lnTo>
                    <a:pt x="15622" y="19758"/>
                  </a:lnTo>
                  <a:lnTo>
                    <a:pt x="15079" y="20260"/>
                  </a:lnTo>
                  <a:lnTo>
                    <a:pt x="15079" y="20762"/>
                  </a:lnTo>
                  <a:lnTo>
                    <a:pt x="15215" y="20930"/>
                  </a:lnTo>
                  <a:lnTo>
                    <a:pt x="15215" y="21600"/>
                  </a:lnTo>
                  <a:lnTo>
                    <a:pt x="14264" y="21097"/>
                  </a:lnTo>
                  <a:lnTo>
                    <a:pt x="14264" y="21265"/>
                  </a:lnTo>
                  <a:lnTo>
                    <a:pt x="13856" y="21265"/>
                  </a:lnTo>
                  <a:lnTo>
                    <a:pt x="13720" y="20930"/>
                  </a:lnTo>
                  <a:lnTo>
                    <a:pt x="12905" y="20427"/>
                  </a:lnTo>
                  <a:lnTo>
                    <a:pt x="12498" y="20093"/>
                  </a:lnTo>
                  <a:lnTo>
                    <a:pt x="10596" y="20260"/>
                  </a:lnTo>
                  <a:lnTo>
                    <a:pt x="10188" y="20595"/>
                  </a:lnTo>
                  <a:lnTo>
                    <a:pt x="8966" y="20595"/>
                  </a:lnTo>
                  <a:lnTo>
                    <a:pt x="8694" y="20762"/>
                  </a:lnTo>
                  <a:lnTo>
                    <a:pt x="7471" y="20595"/>
                  </a:lnTo>
                  <a:lnTo>
                    <a:pt x="7335" y="19925"/>
                  </a:lnTo>
                  <a:lnTo>
                    <a:pt x="6520" y="19758"/>
                  </a:lnTo>
                  <a:lnTo>
                    <a:pt x="6249" y="20093"/>
                  </a:lnTo>
                  <a:lnTo>
                    <a:pt x="5026" y="19423"/>
                  </a:lnTo>
                  <a:lnTo>
                    <a:pt x="4618" y="19423"/>
                  </a:lnTo>
                  <a:lnTo>
                    <a:pt x="4211" y="20260"/>
                  </a:lnTo>
                  <a:lnTo>
                    <a:pt x="3667" y="20595"/>
                  </a:lnTo>
                  <a:lnTo>
                    <a:pt x="2988" y="20427"/>
                  </a:lnTo>
                  <a:lnTo>
                    <a:pt x="2581" y="19758"/>
                  </a:lnTo>
                  <a:lnTo>
                    <a:pt x="2581" y="18251"/>
                  </a:lnTo>
                  <a:lnTo>
                    <a:pt x="1766" y="18083"/>
                  </a:lnTo>
                  <a:lnTo>
                    <a:pt x="1222" y="17079"/>
                  </a:lnTo>
                  <a:lnTo>
                    <a:pt x="950" y="16744"/>
                  </a:lnTo>
                  <a:lnTo>
                    <a:pt x="815" y="16409"/>
                  </a:lnTo>
                  <a:lnTo>
                    <a:pt x="1086" y="16241"/>
                  </a:lnTo>
                  <a:lnTo>
                    <a:pt x="1086" y="15739"/>
                  </a:lnTo>
                  <a:lnTo>
                    <a:pt x="679" y="14902"/>
                  </a:lnTo>
                  <a:lnTo>
                    <a:pt x="271" y="14734"/>
                  </a:lnTo>
                  <a:lnTo>
                    <a:pt x="0" y="14400"/>
                  </a:lnTo>
                  <a:lnTo>
                    <a:pt x="271" y="14232"/>
                  </a:lnTo>
                  <a:lnTo>
                    <a:pt x="543" y="14400"/>
                  </a:lnTo>
                  <a:lnTo>
                    <a:pt x="679" y="14065"/>
                  </a:lnTo>
                  <a:lnTo>
                    <a:pt x="543" y="12893"/>
                  </a:lnTo>
                  <a:lnTo>
                    <a:pt x="815" y="12390"/>
                  </a:lnTo>
                  <a:lnTo>
                    <a:pt x="407" y="11888"/>
                  </a:lnTo>
                  <a:lnTo>
                    <a:pt x="0" y="11888"/>
                  </a:lnTo>
                  <a:lnTo>
                    <a:pt x="0" y="10883"/>
                  </a:lnTo>
                  <a:lnTo>
                    <a:pt x="815" y="9711"/>
                  </a:lnTo>
                  <a:lnTo>
                    <a:pt x="1494" y="9711"/>
                  </a:lnTo>
                  <a:lnTo>
                    <a:pt x="1901" y="9376"/>
                  </a:lnTo>
                  <a:lnTo>
                    <a:pt x="2309" y="9544"/>
                  </a:lnTo>
                  <a:lnTo>
                    <a:pt x="2445" y="9376"/>
                  </a:lnTo>
                  <a:lnTo>
                    <a:pt x="2581" y="10046"/>
                  </a:lnTo>
                  <a:lnTo>
                    <a:pt x="2852" y="9879"/>
                  </a:lnTo>
                  <a:lnTo>
                    <a:pt x="3396" y="10046"/>
                  </a:lnTo>
                  <a:lnTo>
                    <a:pt x="3532" y="9544"/>
                  </a:lnTo>
                  <a:lnTo>
                    <a:pt x="5162" y="9544"/>
                  </a:lnTo>
                  <a:lnTo>
                    <a:pt x="5433" y="9041"/>
                  </a:lnTo>
                  <a:lnTo>
                    <a:pt x="7064" y="8874"/>
                  </a:lnTo>
                  <a:lnTo>
                    <a:pt x="7200" y="8539"/>
                  </a:lnTo>
                  <a:lnTo>
                    <a:pt x="7200" y="7869"/>
                  </a:lnTo>
                  <a:lnTo>
                    <a:pt x="7879" y="7367"/>
                  </a:lnTo>
                  <a:lnTo>
                    <a:pt x="8015" y="4855"/>
                  </a:lnTo>
                  <a:lnTo>
                    <a:pt x="7743" y="4688"/>
                  </a:lnTo>
                  <a:lnTo>
                    <a:pt x="7743" y="4186"/>
                  </a:lnTo>
                  <a:lnTo>
                    <a:pt x="9781" y="4353"/>
                  </a:lnTo>
                  <a:lnTo>
                    <a:pt x="10052" y="4688"/>
                  </a:lnTo>
                  <a:lnTo>
                    <a:pt x="10324" y="3683"/>
                  </a:lnTo>
                  <a:lnTo>
                    <a:pt x="11275" y="2009"/>
                  </a:lnTo>
                  <a:lnTo>
                    <a:pt x="12633" y="2846"/>
                  </a:lnTo>
                  <a:lnTo>
                    <a:pt x="13313" y="2679"/>
                  </a:lnTo>
                  <a:lnTo>
                    <a:pt x="13449" y="2176"/>
                  </a:lnTo>
                  <a:lnTo>
                    <a:pt x="13313" y="1674"/>
                  </a:lnTo>
                  <a:lnTo>
                    <a:pt x="13856" y="1004"/>
                  </a:lnTo>
                  <a:lnTo>
                    <a:pt x="14264" y="837"/>
                  </a:lnTo>
                  <a:lnTo>
                    <a:pt x="14807" y="502"/>
                  </a:lnTo>
                  <a:lnTo>
                    <a:pt x="14943" y="0"/>
                  </a:lnTo>
                  <a:lnTo>
                    <a:pt x="15758" y="167"/>
                  </a:lnTo>
                  <a:lnTo>
                    <a:pt x="15758" y="334"/>
                  </a:lnTo>
                  <a:lnTo>
                    <a:pt x="15486" y="669"/>
                  </a:lnTo>
                  <a:lnTo>
                    <a:pt x="15758" y="1004"/>
                  </a:lnTo>
                  <a:lnTo>
                    <a:pt x="15894" y="1506"/>
                  </a:lnTo>
                  <a:lnTo>
                    <a:pt x="16301" y="2344"/>
                  </a:lnTo>
                  <a:lnTo>
                    <a:pt x="16709" y="2511"/>
                  </a:lnTo>
                  <a:lnTo>
                    <a:pt x="17388" y="3013"/>
                  </a:lnTo>
                  <a:lnTo>
                    <a:pt x="17388" y="4186"/>
                  </a:lnTo>
                  <a:lnTo>
                    <a:pt x="17660" y="5190"/>
                  </a:lnTo>
                  <a:lnTo>
                    <a:pt x="17116" y="6362"/>
                  </a:lnTo>
                  <a:lnTo>
                    <a:pt x="17252" y="7032"/>
                  </a:lnTo>
                  <a:lnTo>
                    <a:pt x="17796" y="7534"/>
                  </a:lnTo>
                  <a:lnTo>
                    <a:pt x="18883" y="7702"/>
                  </a:lnTo>
                  <a:lnTo>
                    <a:pt x="19698" y="8204"/>
                  </a:lnTo>
                  <a:lnTo>
                    <a:pt x="20513" y="9209"/>
                  </a:lnTo>
                  <a:lnTo>
                    <a:pt x="20920" y="9209"/>
                  </a:lnTo>
                  <a:lnTo>
                    <a:pt x="20920" y="10046"/>
                  </a:lnTo>
                  <a:lnTo>
                    <a:pt x="21192" y="10883"/>
                  </a:lnTo>
                  <a:lnTo>
                    <a:pt x="21599" y="11888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  <p:sp>
          <p:nvSpPr>
            <p:cNvPr id="34856" name="AutoShape 33"/>
            <p:cNvSpPr/>
            <p:nvPr/>
          </p:nvSpPr>
          <p:spPr bwMode="auto">
            <a:xfrm>
              <a:off x="5983089" y="4449675"/>
              <a:ext cx="285455" cy="535554"/>
            </a:xfrm>
            <a:custGeom>
              <a:gdLst>
                <a:gd fmla="*/ 2147483646 w 21600" name="T0"/>
                <a:gd fmla="*/ 2147483646 h 21600" name="T1"/>
                <a:gd fmla="*/ 2147483646 w 21600" name="T2"/>
                <a:gd fmla="*/ 2147483646 h 21600" name="T3"/>
                <a:gd fmla="*/ 2147483646 w 21600" name="T4"/>
                <a:gd fmla="*/ 2147483646 h 21600" name="T5"/>
                <a:gd fmla="*/ 2147483646 w 21600" name="T6"/>
                <a:gd fmla="*/ 21474836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4049" y="19574"/>
                  </a:moveTo>
                  <a:lnTo>
                    <a:pt x="5399" y="20924"/>
                  </a:lnTo>
                  <a:lnTo>
                    <a:pt x="9449" y="21599"/>
                  </a:lnTo>
                  <a:lnTo>
                    <a:pt x="10800" y="18899"/>
                  </a:lnTo>
                  <a:lnTo>
                    <a:pt x="17550" y="15524"/>
                  </a:lnTo>
                  <a:lnTo>
                    <a:pt x="17550" y="10800"/>
                  </a:lnTo>
                  <a:lnTo>
                    <a:pt x="20250" y="8100"/>
                  </a:lnTo>
                  <a:lnTo>
                    <a:pt x="21600" y="6075"/>
                  </a:lnTo>
                  <a:lnTo>
                    <a:pt x="18900" y="4725"/>
                  </a:lnTo>
                  <a:lnTo>
                    <a:pt x="17550" y="0"/>
                  </a:lnTo>
                  <a:lnTo>
                    <a:pt x="10800" y="2025"/>
                  </a:lnTo>
                  <a:lnTo>
                    <a:pt x="8099" y="2025"/>
                  </a:lnTo>
                  <a:lnTo>
                    <a:pt x="9449" y="3375"/>
                  </a:lnTo>
                  <a:lnTo>
                    <a:pt x="4049" y="6075"/>
                  </a:lnTo>
                  <a:lnTo>
                    <a:pt x="4049" y="9450"/>
                  </a:lnTo>
                  <a:lnTo>
                    <a:pt x="0" y="11474"/>
                  </a:lnTo>
                  <a:lnTo>
                    <a:pt x="1349" y="14174"/>
                  </a:lnTo>
                  <a:lnTo>
                    <a:pt x="2699" y="18899"/>
                  </a:lnTo>
                  <a:lnTo>
                    <a:pt x="4049" y="19574"/>
                  </a:ln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3175">
              <a:solidFill>
                <a:srgbClr val="000000"/>
              </a:solidFill>
              <a:prstDash val="dash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endParaRPr altLang="en-US" lang="zh-CN"/>
            </a:p>
          </p:txBody>
        </p:sp>
      </p:grpSp>
      <p:sp>
        <p:nvSpPr>
          <p:cNvPr id="30723" name="AutoShape 34"/>
          <p:cNvSpPr/>
          <p:nvPr/>
        </p:nvSpPr>
        <p:spPr bwMode="auto">
          <a:xfrm>
            <a:off x="6948488" y="3294063"/>
            <a:ext cx="231775" cy="231775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0724" name="AutoShape 35"/>
          <p:cNvSpPr/>
          <p:nvPr/>
        </p:nvSpPr>
        <p:spPr bwMode="auto">
          <a:xfrm>
            <a:off x="3962400" y="4278313"/>
            <a:ext cx="231775" cy="230187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0725" name="AutoShape 36"/>
          <p:cNvSpPr/>
          <p:nvPr/>
        </p:nvSpPr>
        <p:spPr bwMode="auto">
          <a:xfrm>
            <a:off x="7839075" y="5183188"/>
            <a:ext cx="231775" cy="231775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0726" name="AutoShape 37"/>
          <p:cNvSpPr/>
          <p:nvPr/>
        </p:nvSpPr>
        <p:spPr bwMode="auto">
          <a:xfrm>
            <a:off x="3286125" y="5033963"/>
            <a:ext cx="1027113" cy="334962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添加名称</a:t>
            </a:r>
          </a:p>
        </p:txBody>
      </p:sp>
      <p:sp>
        <p:nvSpPr>
          <p:cNvPr id="30727" name="AutoShape 38"/>
          <p:cNvSpPr/>
          <p:nvPr/>
        </p:nvSpPr>
        <p:spPr bwMode="auto">
          <a:xfrm>
            <a:off x="7459663" y="5786438"/>
            <a:ext cx="1027112" cy="336550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添加名称</a:t>
            </a:r>
          </a:p>
        </p:txBody>
      </p:sp>
      <p:sp>
        <p:nvSpPr>
          <p:cNvPr id="30728" name="AutoShape 39"/>
          <p:cNvSpPr/>
          <p:nvPr/>
        </p:nvSpPr>
        <p:spPr bwMode="auto">
          <a:xfrm>
            <a:off x="8448675" y="3109913"/>
            <a:ext cx="1027113" cy="334962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添加名称</a:t>
            </a:r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509963" y="2630488"/>
            <a:ext cx="4948237" cy="747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en-US" b="1" kern="100" lang="zh-CN" sz="5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谢谢大家观看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625850" y="3967163"/>
            <a:ext cx="4679950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219575" y="3290888"/>
            <a:ext cx="3529013" cy="747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kern="100" lang="en-US"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 For  Watching</a:t>
            </a:r>
          </a:p>
        </p:txBody>
      </p:sp>
      <p:sp>
        <p:nvSpPr>
          <p:cNvPr id="9" name="平行四边形 8"/>
          <p:cNvSpPr/>
          <p:nvPr/>
        </p:nvSpPr>
        <p:spPr>
          <a:xfrm>
            <a:off x="5511800" y="1192213"/>
            <a:ext cx="1035050" cy="369887"/>
          </a:xfrm>
          <a:prstGeom prst="parallelogram">
            <a:avLst>
              <a:gd fmla="val 0" name="adj"/>
            </a:avLst>
          </a:prstGeom>
          <a:solidFill>
            <a:srgbClr val="534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sp>
        <p:nvSpPr>
          <p:cNvPr id="35846" name="矩形 10"/>
          <p:cNvSpPr>
            <a:spLocks noChangeArrowheads="1"/>
          </p:cNvSpPr>
          <p:nvPr/>
        </p:nvSpPr>
        <p:spPr bwMode="auto">
          <a:xfrm>
            <a:off x="3529013" y="4094163"/>
            <a:ext cx="51466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适用于个性潮流元素等场合演示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5021263" y="2535238"/>
            <a:ext cx="6096000" cy="1076325"/>
          </a:xfrm>
          <a:prstGeom prst="parallelogram">
            <a:avLst>
              <a:gd fmla="val 0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i="1" kern="100" lang="zh-CN" sz="4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</a:t>
            </a:r>
          </a:p>
        </p:txBody>
      </p:sp>
      <p:sp>
        <p:nvSpPr>
          <p:cNvPr id="16387" name="矩形 10"/>
          <p:cNvSpPr>
            <a:spLocks noChangeArrowheads="1"/>
          </p:cNvSpPr>
          <p:nvPr/>
        </p:nvSpPr>
        <p:spPr bwMode="auto">
          <a:xfrm>
            <a:off x="5905500" y="3411538"/>
            <a:ext cx="51466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2B2B2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点击添加副标题补充说明标题的具体内容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905500" y="2597150"/>
            <a:ext cx="323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100" lang="zh-CN" sz="40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199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5" name="AutoShape 1"/>
          <p:cNvSpPr/>
          <p:nvPr/>
        </p:nvSpPr>
        <p:spPr bwMode="auto">
          <a:xfrm>
            <a:off x="1981200" y="541338"/>
            <a:ext cx="4833938" cy="69532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/>
          <a:p>
            <a:pPr eaLnBrk="1"/>
            <a:r>
              <a:rPr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7411" name="AutoShape 2"/>
          <p:cNvSpPr/>
          <p:nvPr/>
        </p:nvSpPr>
        <p:spPr bwMode="auto">
          <a:xfrm>
            <a:off x="1981200" y="1373188"/>
            <a:ext cx="5499100" cy="287337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/>
          <a:p>
            <a:pPr eaLnBrk="1"/>
            <a:r>
              <a:rPr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点击添加备注信息把标题补充的更加清楚一些</a:t>
            </a:r>
          </a:p>
        </p:txBody>
      </p:sp>
      <p:sp>
        <p:nvSpPr>
          <p:cNvPr id="7182" name="AutoShape 4"/>
          <p:cNvSpPr/>
          <p:nvPr/>
        </p:nvSpPr>
        <p:spPr bwMode="auto">
          <a:xfrm>
            <a:off x="1252538" y="2589213"/>
            <a:ext cx="2730500" cy="2730500"/>
          </a:xfrm>
          <a:custGeom>
            <a:gdLst>
              <a:gd fmla="*/ 189421552 w 19679" name="T0"/>
              <a:gd fmla="*/ 207922739 h 19679" name="T1"/>
              <a:gd fmla="*/ 189421552 w 19679" name="T2"/>
              <a:gd fmla="*/ 207922739 h 19679" name="T3"/>
              <a:gd fmla="*/ 189421552 w 19679" name="T4"/>
              <a:gd fmla="*/ 207922739 h 19679" name="T5"/>
              <a:gd fmla="*/ 189421552 w 19679" name="T6"/>
              <a:gd fmla="*/ 207922739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rgbClr val="C0C0C0"/>
            </a:solidFill>
            <a:round/>
          </a:ln>
          <a:effectLst/>
        </p:spPr>
        <p:txBody>
          <a:bodyPr anchor="ctr" wrap="none"/>
          <a:lstStyle/>
          <a:p>
            <a:pPr eaLnBrk="1" hangingPunct="1">
              <a:defRPr/>
            </a:pPr>
            <a:endParaRPr altLang="en-US" i="1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183" name="AutoShape 5"/>
          <p:cNvSpPr/>
          <p:nvPr/>
        </p:nvSpPr>
        <p:spPr bwMode="auto">
          <a:xfrm>
            <a:off x="1651000" y="3446463"/>
            <a:ext cx="1931988" cy="1017587"/>
          </a:xfrm>
          <a:custGeom>
            <a:gdLst>
              <a:gd fmla="*/ 86297642 w 21600" name="T0"/>
              <a:gd fmla="*/ 24014509 h 21600" name="T1"/>
              <a:gd fmla="*/ 86297642 w 21600" name="T2"/>
              <a:gd fmla="*/ 24014509 h 21600" name="T3"/>
              <a:gd fmla="*/ 86297642 w 21600" name="T4"/>
              <a:gd fmla="*/ 24014509 h 21600" name="T5"/>
              <a:gd fmla="*/ 86297642 w 21600" name="T6"/>
              <a:gd fmla="*/ 2401450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  <a:round/>
          </a:ln>
          <a:effectLst/>
        </p:spPr>
        <p:txBody>
          <a:bodyPr anchor="ctr" wrap="none"/>
          <a:lstStyle/>
          <a:p>
            <a:pPr algn="ctr" eaLnBrk="1">
              <a:defRPr/>
            </a:pPr>
            <a:r>
              <a:rPr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标题</a:t>
            </a:r>
          </a:p>
          <a:p>
            <a:pPr algn="ctr" eaLnBrk="1">
              <a:defRPr/>
            </a:pPr>
            <a:r>
              <a:rPr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TITLE</a:t>
            </a:r>
          </a:p>
        </p:txBody>
      </p:sp>
      <p:sp>
        <p:nvSpPr>
          <p:cNvPr id="13317" name="AutoShape 6"/>
          <p:cNvSpPr/>
          <p:nvPr/>
        </p:nvSpPr>
        <p:spPr bwMode="auto">
          <a:xfrm>
            <a:off x="1354138" y="3862388"/>
            <a:ext cx="2527300" cy="135572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7576" y="540"/>
                </a:moveTo>
                <a:cubicBezTo>
                  <a:pt x="17588" y="844"/>
                  <a:pt x="17594" y="1150"/>
                  <a:pt x="17594" y="1456"/>
                </a:cubicBezTo>
                <a:cubicBezTo>
                  <a:pt x="17594" y="8454"/>
                  <a:pt x="14552" y="14128"/>
                  <a:pt x="10800" y="14128"/>
                </a:cubicBezTo>
                <a:cubicBezTo>
                  <a:pt x="7046" y="14128"/>
                  <a:pt x="4005" y="8454"/>
                  <a:pt x="4005" y="1456"/>
                </a:cubicBezTo>
                <a:cubicBezTo>
                  <a:pt x="4005" y="1150"/>
                  <a:pt x="4010" y="844"/>
                  <a:pt x="4022" y="540"/>
                </a:cubicBezTo>
                <a:lnTo>
                  <a:pt x="27" y="0"/>
                </a:lnTo>
                <a:cubicBezTo>
                  <a:pt x="8" y="484"/>
                  <a:pt x="0" y="969"/>
                  <a:pt x="0" y="1456"/>
                </a:cubicBezTo>
                <a:cubicBezTo>
                  <a:pt x="0" y="12580"/>
                  <a:pt x="4834" y="21599"/>
                  <a:pt x="10800" y="21599"/>
                </a:cubicBezTo>
                <a:cubicBezTo>
                  <a:pt x="16764" y="21599"/>
                  <a:pt x="21600" y="12580"/>
                  <a:pt x="21600" y="1456"/>
                </a:cubicBezTo>
                <a:cubicBezTo>
                  <a:pt x="21600" y="969"/>
                  <a:pt x="21590" y="484"/>
                  <a:pt x="21571" y="0"/>
                </a:cubicBezTo>
                <a:lnTo>
                  <a:pt x="17576" y="540"/>
                </a:lnTo>
                <a:close/>
              </a:path>
            </a:pathLst>
          </a:custGeom>
          <a:solidFill>
            <a:srgbClr val="F5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486" name="AutoShape 8"/>
          <p:cNvSpPr/>
          <p:nvPr/>
        </p:nvSpPr>
        <p:spPr bwMode="auto">
          <a:xfrm>
            <a:off x="4913313" y="2589213"/>
            <a:ext cx="2730500" cy="2730500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95000"/>
              <a:alpha val="50195"/>
            </a:schemeClr>
          </a:solidFill>
          <a:ln w="25400">
            <a:solidFill>
              <a:srgbClr val="C0C0C0"/>
            </a:solidFill>
            <a:round/>
          </a:ln>
        </p:spPr>
        <p:txBody>
          <a:bodyPr anchor="ctr" wrap="none"/>
          <a:lstStyle/>
          <a:p>
            <a:pPr>
              <a:defRPr/>
            </a:pPr>
            <a:endParaRPr altLang="en-US" lang="zh-CN"/>
          </a:p>
        </p:txBody>
      </p:sp>
      <p:sp>
        <p:nvSpPr>
          <p:cNvPr id="17416" name="AutoShape 9"/>
          <p:cNvSpPr/>
          <p:nvPr/>
        </p:nvSpPr>
        <p:spPr bwMode="auto">
          <a:xfrm>
            <a:off x="5313363" y="3444875"/>
            <a:ext cx="1930400" cy="101917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eaLnBrk="1"/>
            <a:r>
              <a:rPr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标题</a:t>
            </a:r>
          </a:p>
          <a:p>
            <a:pPr algn="ctr" eaLnBrk="1"/>
            <a:r>
              <a:rPr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TITLE</a:t>
            </a:r>
          </a:p>
        </p:txBody>
      </p:sp>
      <p:sp>
        <p:nvSpPr>
          <p:cNvPr id="3" name="AutoShape 10"/>
          <p:cNvSpPr/>
          <p:nvPr/>
        </p:nvSpPr>
        <p:spPr bwMode="auto">
          <a:xfrm>
            <a:off x="5014913" y="2955925"/>
            <a:ext cx="2527300" cy="2262188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4965" y="3543"/>
                </a:moveTo>
                <a:cubicBezTo>
                  <a:pt x="16617" y="4979"/>
                  <a:pt x="17584" y="7188"/>
                  <a:pt x="17584" y="9528"/>
                </a:cubicBezTo>
                <a:cubicBezTo>
                  <a:pt x="17584" y="13715"/>
                  <a:pt x="14546" y="17111"/>
                  <a:pt x="10800" y="17111"/>
                </a:cubicBezTo>
                <a:cubicBezTo>
                  <a:pt x="7052" y="17111"/>
                  <a:pt x="4015" y="13715"/>
                  <a:pt x="4015" y="9528"/>
                </a:cubicBezTo>
                <a:cubicBezTo>
                  <a:pt x="4015" y="7188"/>
                  <a:pt x="4981" y="4979"/>
                  <a:pt x="6633" y="3543"/>
                </a:cubicBezTo>
                <a:lnTo>
                  <a:pt x="4167" y="0"/>
                </a:lnTo>
                <a:cubicBezTo>
                  <a:pt x="1537" y="2286"/>
                  <a:pt x="0" y="5803"/>
                  <a:pt x="0" y="9528"/>
                </a:cubicBezTo>
                <a:cubicBezTo>
                  <a:pt x="0" y="16194"/>
                  <a:pt x="4834" y="21600"/>
                  <a:pt x="10800" y="21600"/>
                </a:cubicBezTo>
                <a:cubicBezTo>
                  <a:pt x="16764" y="21600"/>
                  <a:pt x="21600" y="16194"/>
                  <a:pt x="21600" y="9528"/>
                </a:cubicBezTo>
                <a:cubicBezTo>
                  <a:pt x="21600" y="5803"/>
                  <a:pt x="20061" y="2286"/>
                  <a:pt x="17431" y="0"/>
                </a:cubicBezTo>
                <a:lnTo>
                  <a:pt x="14965" y="3543"/>
                </a:lnTo>
                <a:close/>
              </a:path>
            </a:pathLst>
          </a:cu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489" name="AutoShape 12"/>
          <p:cNvSpPr/>
          <p:nvPr/>
        </p:nvSpPr>
        <p:spPr bwMode="auto">
          <a:xfrm>
            <a:off x="8574088" y="2589213"/>
            <a:ext cx="2730500" cy="2730500"/>
          </a:xfrm>
          <a:custGeom>
            <a:gdLst>
              <a:gd fmla="*/ 2147483646 w 19679" name="T0"/>
              <a:gd fmla="*/ 2147483646 h 19679" name="T1"/>
              <a:gd fmla="*/ 2147483646 w 19679" name="T2"/>
              <a:gd fmla="*/ 2147483646 h 19679" name="T3"/>
              <a:gd fmla="*/ 2147483646 w 19679" name="T4"/>
              <a:gd fmla="*/ 2147483646 h 19679" name="T5"/>
              <a:gd fmla="*/ 2147483646 w 19679" name="T6"/>
              <a:gd fmla="*/ 2147483646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95000"/>
              <a:alpha val="50195"/>
            </a:schemeClr>
          </a:solidFill>
          <a:ln w="25400">
            <a:solidFill>
              <a:srgbClr val="C0C0C0"/>
            </a:solidFill>
            <a:round/>
          </a:ln>
        </p:spPr>
        <p:txBody>
          <a:bodyPr anchor="ctr" wrap="none"/>
          <a:lstStyle/>
          <a:p>
            <a:pPr>
              <a:defRPr/>
            </a:pPr>
            <a:endParaRPr altLang="en-US" lang="zh-CN"/>
          </a:p>
        </p:txBody>
      </p:sp>
      <p:sp>
        <p:nvSpPr>
          <p:cNvPr id="17419" name="AutoShape 13"/>
          <p:cNvSpPr/>
          <p:nvPr/>
        </p:nvSpPr>
        <p:spPr bwMode="auto">
          <a:xfrm>
            <a:off x="8974138" y="3444875"/>
            <a:ext cx="1930400" cy="101917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/>
          <a:p>
            <a:pPr algn="ctr" eaLnBrk="1"/>
            <a:r>
              <a:rPr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标题</a:t>
            </a:r>
          </a:p>
          <a:p>
            <a:pPr algn="ctr" eaLnBrk="1"/>
            <a:r>
              <a:rPr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TITLE</a:t>
            </a:r>
          </a:p>
        </p:txBody>
      </p:sp>
      <p:sp>
        <p:nvSpPr>
          <p:cNvPr id="2" name="AutoShape 14"/>
          <p:cNvSpPr/>
          <p:nvPr/>
        </p:nvSpPr>
        <p:spPr bwMode="auto">
          <a:xfrm>
            <a:off x="8782050" y="4238625"/>
            <a:ext cx="2312988" cy="979488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6855" y="0"/>
                </a:moveTo>
                <a:cubicBezTo>
                  <a:pt x="15800" y="5682"/>
                  <a:pt x="13425" y="9351"/>
                  <a:pt x="10800" y="9351"/>
                </a:cubicBezTo>
                <a:cubicBezTo>
                  <a:pt x="8174" y="9351"/>
                  <a:pt x="5799" y="5682"/>
                  <a:pt x="4744" y="0"/>
                </a:cubicBezTo>
                <a:lnTo>
                  <a:pt x="0" y="4926"/>
                </a:lnTo>
                <a:cubicBezTo>
                  <a:pt x="1881" y="15057"/>
                  <a:pt x="6119" y="21599"/>
                  <a:pt x="10800" y="21599"/>
                </a:cubicBezTo>
                <a:cubicBezTo>
                  <a:pt x="15480" y="21599"/>
                  <a:pt x="19718" y="15057"/>
                  <a:pt x="21599" y="4926"/>
                </a:cubicBezTo>
                <a:lnTo>
                  <a:pt x="16855" y="0"/>
                </a:lnTo>
                <a:close/>
              </a:path>
            </a:pathLst>
          </a:cu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4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092450" y="3429000"/>
            <a:ext cx="3449638" cy="879475"/>
          </a:xfrm>
          <a:prstGeom prst="rect">
            <a:avLst/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3" name="矩形 2"/>
          <p:cNvSpPr/>
          <p:nvPr/>
        </p:nvSpPr>
        <p:spPr>
          <a:xfrm>
            <a:off x="6542088" y="3429000"/>
            <a:ext cx="3451225" cy="879475"/>
          </a:xfrm>
          <a:prstGeom prst="rect">
            <a:avLst/>
          </a:prstGeom>
          <a:solidFill>
            <a:srgbClr val="F5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50%</a:t>
            </a:r>
          </a:p>
        </p:txBody>
      </p:sp>
      <p:sp>
        <p:nvSpPr>
          <p:cNvPr id="4" name="矩形 3"/>
          <p:cNvSpPr/>
          <p:nvPr/>
        </p:nvSpPr>
        <p:spPr>
          <a:xfrm>
            <a:off x="3092450" y="4922838"/>
            <a:ext cx="2617788" cy="879475"/>
          </a:xfrm>
          <a:prstGeom prst="rect">
            <a:avLst/>
          </a:prstGeom>
          <a:solidFill>
            <a:srgbClr val="EB5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35%</a:t>
            </a:r>
          </a:p>
        </p:txBody>
      </p:sp>
      <p:sp>
        <p:nvSpPr>
          <p:cNvPr id="5" name="矩形 4"/>
          <p:cNvSpPr/>
          <p:nvPr/>
        </p:nvSpPr>
        <p:spPr>
          <a:xfrm>
            <a:off x="5710238" y="4922838"/>
            <a:ext cx="4283075" cy="879475"/>
          </a:xfrm>
          <a:prstGeom prst="rect">
            <a:avLst/>
          </a:pr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 sz="2800">
                <a:latin charset="-122" panose="020b0503020204020204" pitchFamily="34" typeface="微软雅黑"/>
                <a:ea charset="-122" panose="020b0503020204020204" pitchFamily="34" typeface="微软雅黑"/>
              </a:rPr>
              <a:t>65%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092450" y="4308475"/>
            <a:ext cx="0" cy="6127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5710238" y="4308475"/>
            <a:ext cx="831850" cy="6143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矩形 9"/>
          <p:cNvSpPr>
            <a:spLocks noChangeArrowheads="1"/>
          </p:cNvSpPr>
          <p:nvPr/>
        </p:nvSpPr>
        <p:spPr bwMode="auto">
          <a:xfrm>
            <a:off x="1835785" y="3684588"/>
            <a:ext cx="77343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标题1</a:t>
            </a:r>
          </a:p>
        </p:txBody>
      </p:sp>
      <p:sp>
        <p:nvSpPr>
          <p:cNvPr id="18441" name="矩形 10"/>
          <p:cNvSpPr>
            <a:spLocks noChangeArrowheads="1"/>
          </p:cNvSpPr>
          <p:nvPr/>
        </p:nvSpPr>
        <p:spPr bwMode="auto">
          <a:xfrm>
            <a:off x="1835785" y="5237163"/>
            <a:ext cx="77343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标题2</a:t>
            </a:r>
          </a:p>
        </p:txBody>
      </p:sp>
      <p:sp>
        <p:nvSpPr>
          <p:cNvPr id="12" name="AutoShape 1"/>
          <p:cNvSpPr/>
          <p:nvPr/>
        </p:nvSpPr>
        <p:spPr bwMode="auto">
          <a:xfrm>
            <a:off x="1619250" y="1309688"/>
            <a:ext cx="4833938" cy="69532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/>
          <a:p>
            <a:pPr eaLnBrk="1"/>
            <a:r>
              <a:rPr b="1" lang="zh-CN" sz="4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8443" name="AutoShape 2"/>
          <p:cNvSpPr/>
          <p:nvPr/>
        </p:nvSpPr>
        <p:spPr bwMode="auto">
          <a:xfrm>
            <a:off x="1619250" y="2141538"/>
            <a:ext cx="5499100" cy="287337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/>
          <a:p>
            <a:pPr eaLnBrk="1"/>
            <a:r>
              <a:rPr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点击添加备注信息把标题补充的更加清楚一些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21" name="AutoShape 2"/>
          <p:cNvSpPr/>
          <p:nvPr/>
        </p:nvSpPr>
        <p:spPr bwMode="auto">
          <a:xfrm>
            <a:off x="1174750" y="1876425"/>
            <a:ext cx="3227388" cy="3224213"/>
          </a:xfrm>
          <a:custGeom>
            <a:gdLst>
              <a:gd fmla="*/ 264634992 w 19679" name="T0"/>
              <a:gd fmla="*/ 290196764 h 19679" name="T1"/>
              <a:gd fmla="*/ 264634992 w 19679" name="T2"/>
              <a:gd fmla="*/ 290196764 h 19679" name="T3"/>
              <a:gd fmla="*/ 264634992 w 19679" name="T4"/>
              <a:gd fmla="*/ 290196764 h 19679" name="T5"/>
              <a:gd fmla="*/ 264634992 w 19679" name="T6"/>
              <a:gd fmla="*/ 290196764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8A82C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222" name="AutoShape 3"/>
          <p:cNvSpPr/>
          <p:nvPr/>
        </p:nvSpPr>
        <p:spPr bwMode="auto">
          <a:xfrm>
            <a:off x="1647825" y="2617788"/>
            <a:ext cx="2282825" cy="1741487"/>
          </a:xfrm>
          <a:custGeom>
            <a:gdLst>
              <a:gd fmla="*/ 120563766 w 21600" name="T0"/>
              <a:gd fmla="*/ 70280148 h 21600" name="T1"/>
              <a:gd fmla="*/ 120563766 w 21600" name="T2"/>
              <a:gd fmla="*/ 70280148 h 21600" name="T3"/>
              <a:gd fmla="*/ 120563766 w 21600" name="T4"/>
              <a:gd fmla="*/ 70280148 h 21600" name="T5"/>
              <a:gd fmla="*/ 120563766 w 21600" name="T6"/>
              <a:gd fmla="*/ 70280148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lang="zh-CN" sz="80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  <a:p>
            <a:pPr algn="ctr">
              <a:defRPr/>
            </a:pPr>
            <a:r>
              <a:rPr b="1" lang="zh-CN" sz="80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TITLE</a:t>
            </a:r>
          </a:p>
        </p:txBody>
      </p:sp>
      <p:grpSp>
        <p:nvGrpSpPr>
          <p:cNvPr id="19460" name="Group 4"/>
          <p:cNvGrpSpPr/>
          <p:nvPr/>
        </p:nvGrpSpPr>
        <p:grpSpPr>
          <a:xfrm>
            <a:off x="5160963" y="4597400"/>
            <a:ext cx="976312" cy="976313"/>
            <a:chExt cx="976313" cy="976313"/>
          </a:xfrm>
        </p:grpSpPr>
        <p:sp>
          <p:nvSpPr>
            <p:cNvPr id="19482" name="AutoShape 5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EC7690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9483" name="Group 6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19484" name="AutoShape 7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EC7690"/>
              </a:solidFill>
              <a:ln cap="flat" cmpd="sng" w="12700">
                <a:solidFill>
                  <a:srgbClr val="EC7690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9485" name="AutoShape 8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3</a:t>
                </a:r>
              </a:p>
            </p:txBody>
          </p:sp>
        </p:grpSp>
      </p:grpSp>
      <p:grpSp>
        <p:nvGrpSpPr>
          <p:cNvPr id="19461" name="Group 9"/>
          <p:cNvGrpSpPr/>
          <p:nvPr/>
        </p:nvGrpSpPr>
        <p:grpSpPr>
          <a:xfrm>
            <a:off x="5160963" y="2949575"/>
            <a:ext cx="976312" cy="976313"/>
            <a:chExt cx="976313" cy="976313"/>
          </a:xfrm>
        </p:grpSpPr>
        <p:sp>
          <p:nvSpPr>
            <p:cNvPr id="19478" name="AutoShape 10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F5BD23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9479" name="Group 11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19480" name="AutoShape 12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F5BD23"/>
              </a:solidFill>
              <a:ln cap="flat" cmpd="sng" w="12700">
                <a:solidFill>
                  <a:srgbClr val="F5BD23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9481" name="AutoShape 13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2</a:t>
                </a:r>
              </a:p>
            </p:txBody>
          </p:sp>
        </p:grpSp>
      </p:grpSp>
      <p:grpSp>
        <p:nvGrpSpPr>
          <p:cNvPr id="19462" name="Group 14"/>
          <p:cNvGrpSpPr/>
          <p:nvPr/>
        </p:nvGrpSpPr>
        <p:grpSpPr>
          <a:xfrm>
            <a:off x="5160963" y="1301750"/>
            <a:ext cx="976312" cy="976313"/>
            <a:chExt cx="976313" cy="976313"/>
          </a:xfrm>
        </p:grpSpPr>
        <p:sp>
          <p:nvSpPr>
            <p:cNvPr id="19474" name="AutoShape 15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EB5F52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19475" name="Group 16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19476" name="AutoShape 17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EB5F52"/>
              </a:solidFill>
              <a:ln cap="flat" cmpd="sng" w="12700">
                <a:solidFill>
                  <a:srgbClr val="EB5F52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19477" name="AutoShape 18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1</a:t>
                </a:r>
              </a:p>
            </p:txBody>
          </p:sp>
        </p:grpSp>
      </p:grpSp>
      <p:sp>
        <p:nvSpPr>
          <p:cNvPr id="19463" name="Line 19"/>
          <p:cNvSpPr>
            <a:spLocks noChangeShapeType="1"/>
          </p:cNvSpPr>
          <p:nvPr/>
        </p:nvSpPr>
        <p:spPr bwMode="auto">
          <a:xfrm>
            <a:off x="4784725" y="1790700"/>
            <a:ext cx="3762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9464" name="Line 20"/>
          <p:cNvSpPr>
            <a:spLocks noChangeShapeType="1"/>
          </p:cNvSpPr>
          <p:nvPr/>
        </p:nvSpPr>
        <p:spPr bwMode="auto">
          <a:xfrm>
            <a:off x="4784725" y="3489325"/>
            <a:ext cx="3762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9465" name="Line 21"/>
          <p:cNvSpPr>
            <a:spLocks noChangeShapeType="1"/>
          </p:cNvSpPr>
          <p:nvPr/>
        </p:nvSpPr>
        <p:spPr bwMode="auto">
          <a:xfrm>
            <a:off x="4784725" y="5102225"/>
            <a:ext cx="3762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9466" name="Line 22"/>
          <p:cNvSpPr>
            <a:spLocks noChangeShapeType="1"/>
          </p:cNvSpPr>
          <p:nvPr/>
        </p:nvSpPr>
        <p:spPr bwMode="auto">
          <a:xfrm flipH="1">
            <a:off x="4783138" y="1790700"/>
            <a:ext cx="1587" cy="3311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9467" name="Line 23"/>
          <p:cNvSpPr>
            <a:spLocks noChangeShapeType="1"/>
          </p:cNvSpPr>
          <p:nvPr/>
        </p:nvSpPr>
        <p:spPr bwMode="auto">
          <a:xfrm>
            <a:off x="4418013" y="3489325"/>
            <a:ext cx="3762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7192" name="AutoShape 24"/>
          <p:cNvSpPr/>
          <p:nvPr/>
        </p:nvSpPr>
        <p:spPr bwMode="auto">
          <a:xfrm>
            <a:off x="6229350" y="1497013"/>
            <a:ext cx="3836988" cy="44767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/>
          <a:p>
            <a:pPr eaLnBrk="1"/>
            <a:r>
              <a:rPr b="1" lang="zh-CN" sz="2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9469" name="AutoShape 25"/>
          <p:cNvSpPr/>
          <p:nvPr/>
        </p:nvSpPr>
        <p:spPr bwMode="auto">
          <a:xfrm>
            <a:off x="6229350" y="2020888"/>
            <a:ext cx="5499100" cy="287337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/>
          <a:p>
            <a:pPr eaLnBrk="1"/>
            <a:r>
              <a:rPr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点击添加备注信息吧标题补充的更加清楚一些</a:t>
            </a:r>
          </a:p>
        </p:txBody>
      </p:sp>
      <p:sp>
        <p:nvSpPr>
          <p:cNvPr id="7194" name="AutoShape 26"/>
          <p:cNvSpPr/>
          <p:nvPr/>
        </p:nvSpPr>
        <p:spPr bwMode="auto">
          <a:xfrm>
            <a:off x="6229350" y="3043238"/>
            <a:ext cx="3836988" cy="44767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/>
          <a:p>
            <a:pPr eaLnBrk="1"/>
            <a:r>
              <a:rPr b="1" lang="zh-CN" sz="2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9471" name="AutoShape 27"/>
          <p:cNvSpPr/>
          <p:nvPr/>
        </p:nvSpPr>
        <p:spPr bwMode="auto">
          <a:xfrm>
            <a:off x="6229350" y="3567113"/>
            <a:ext cx="5499100" cy="287337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/>
          <a:p>
            <a:pPr eaLnBrk="1"/>
            <a:r>
              <a:rPr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点击添加备注信息吧标题补充的更加清楚一些</a:t>
            </a:r>
          </a:p>
        </p:txBody>
      </p:sp>
      <p:sp>
        <p:nvSpPr>
          <p:cNvPr id="7196" name="AutoShape 28"/>
          <p:cNvSpPr/>
          <p:nvPr/>
        </p:nvSpPr>
        <p:spPr bwMode="auto">
          <a:xfrm>
            <a:off x="6229350" y="4713288"/>
            <a:ext cx="3836988" cy="447675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/>
          <a:p>
            <a:pPr eaLnBrk="1"/>
            <a:r>
              <a:rPr b="1" lang="zh-CN" sz="2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9473" name="AutoShape 29"/>
          <p:cNvSpPr/>
          <p:nvPr/>
        </p:nvSpPr>
        <p:spPr bwMode="auto">
          <a:xfrm>
            <a:off x="6229350" y="5235575"/>
            <a:ext cx="5499100" cy="287338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45719" lIns="45719" rIns="45719" tIns="45719"/>
          <a:lstStyle/>
          <a:p>
            <a:pPr eaLnBrk="1"/>
            <a:r>
              <a:rPr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Helvetica"/>
                <a:sym charset="-122" panose="020b0503020204020204" pitchFamily="34" typeface="微软雅黑"/>
              </a:rPr>
              <a:t>点击添加备注信息吧标题补充的更加清楚一些</a:t>
            </a:r>
          </a:p>
        </p:txBody>
      </p:sp>
    </p:spTree>
  </p:cSld>
  <p:clrMapOvr>
    <a:masterClrMapping/>
  </p:clrMapOvr>
  <p:transition spd="med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0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15" nodeType="afterEffect" presetClass="entr" presetID="23" presetSubtype="3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92"/>
      <p:bldP grpId="0" spid="7194"/>
      <p:bldP grpId="0" spid="719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5021263" y="2535238"/>
            <a:ext cx="6096000" cy="1076325"/>
          </a:xfrm>
          <a:prstGeom prst="parallelogram">
            <a:avLst>
              <a:gd fmla="val 0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i="1" kern="100" lang="zh-CN" sz="4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</a:t>
            </a:r>
          </a:p>
        </p:txBody>
      </p:sp>
      <p:sp>
        <p:nvSpPr>
          <p:cNvPr id="20483" name="矩形 10"/>
          <p:cNvSpPr>
            <a:spLocks noChangeArrowheads="1"/>
          </p:cNvSpPr>
          <p:nvPr/>
        </p:nvSpPr>
        <p:spPr bwMode="auto">
          <a:xfrm>
            <a:off x="5905500" y="3411538"/>
            <a:ext cx="514667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2B2B2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点击添加副标题补充说明标题的具体内容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905500" y="3427413"/>
            <a:ext cx="4897438" cy="23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905500" y="2597150"/>
            <a:ext cx="323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100" lang="zh-CN" sz="4000"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" name="椭圆 1"/>
          <p:cNvSpPr/>
          <p:nvPr/>
        </p:nvSpPr>
        <p:spPr>
          <a:xfrm>
            <a:off x="2293938" y="2065338"/>
            <a:ext cx="2478087" cy="2478087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199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Line 1"/>
          <p:cNvSpPr>
            <a:spLocks noChangeShapeType="1"/>
          </p:cNvSpPr>
          <p:nvPr/>
        </p:nvSpPr>
        <p:spPr bwMode="auto">
          <a:xfrm flipV="1">
            <a:off x="4090988" y="1468438"/>
            <a:ext cx="4010025" cy="40401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07" name="Line 2"/>
          <p:cNvSpPr>
            <a:spLocks noChangeShapeType="1"/>
          </p:cNvSpPr>
          <p:nvPr/>
        </p:nvSpPr>
        <p:spPr bwMode="auto">
          <a:xfrm>
            <a:off x="3503613" y="3489325"/>
            <a:ext cx="518477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21508" name="Line 3"/>
          <p:cNvSpPr>
            <a:spLocks noChangeShapeType="1"/>
          </p:cNvSpPr>
          <p:nvPr/>
        </p:nvSpPr>
        <p:spPr bwMode="auto">
          <a:xfrm flipH="1" flipV="1">
            <a:off x="4075113" y="1482725"/>
            <a:ext cx="4040187" cy="40116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10282" name="AutoShape 5"/>
          <p:cNvSpPr/>
          <p:nvPr/>
        </p:nvSpPr>
        <p:spPr bwMode="auto">
          <a:xfrm>
            <a:off x="4483100" y="1876425"/>
            <a:ext cx="3224213" cy="3224213"/>
          </a:xfrm>
          <a:custGeom>
            <a:gdLst>
              <a:gd fmla="*/ 264374628 w 19679" name="T0"/>
              <a:gd fmla="*/ 290196764 h 19679" name="T1"/>
              <a:gd fmla="*/ 264374628 w 19679" name="T2"/>
              <a:gd fmla="*/ 290196764 h 19679" name="T3"/>
              <a:gd fmla="*/ 264374628 w 19679" name="T4"/>
              <a:gd fmla="*/ 290196764 h 19679" name="T5"/>
              <a:gd fmla="*/ 264374628 w 19679" name="T6"/>
              <a:gd fmla="*/ 290196764 h 19679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5BD2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283" name="AutoShape 6"/>
          <p:cNvSpPr/>
          <p:nvPr/>
        </p:nvSpPr>
        <p:spPr bwMode="auto">
          <a:xfrm>
            <a:off x="4954588" y="2617788"/>
            <a:ext cx="2281237" cy="1741487"/>
          </a:xfrm>
          <a:custGeom>
            <a:gdLst>
              <a:gd fmla="*/ 120445248 w 21600" name="T0"/>
              <a:gd fmla="*/ 70280148 h 21600" name="T1"/>
              <a:gd fmla="*/ 120445248 w 21600" name="T2"/>
              <a:gd fmla="*/ 70280148 h 21600" name="T3"/>
              <a:gd fmla="*/ 120445248 w 21600" name="T4"/>
              <a:gd fmla="*/ 70280148 h 21600" name="T5"/>
              <a:gd fmla="*/ 120445248 w 21600" name="T6"/>
              <a:gd fmla="*/ 70280148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b="1" lang="zh-CN" sz="8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  <a:p>
            <a:pPr algn="ctr">
              <a:defRPr/>
            </a:pPr>
            <a:r>
              <a:rPr b="1" lang="zh-CN" sz="8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TITLE</a:t>
            </a:r>
          </a:p>
        </p:txBody>
      </p:sp>
      <p:grpSp>
        <p:nvGrpSpPr>
          <p:cNvPr id="21511" name="Group 7"/>
          <p:cNvGrpSpPr/>
          <p:nvPr/>
        </p:nvGrpSpPr>
        <p:grpSpPr>
          <a:xfrm>
            <a:off x="8007350" y="5270500"/>
            <a:ext cx="976313" cy="974725"/>
            <a:chExt cx="976313" cy="974725"/>
          </a:xfrm>
        </p:grpSpPr>
        <p:sp>
          <p:nvSpPr>
            <p:cNvPr id="21543" name="AutoShape 8"/>
            <p:cNvSpPr/>
            <p:nvPr/>
          </p:nvSpPr>
          <p:spPr bwMode="auto">
            <a:xfrm>
              <a:off x="0" y="0"/>
              <a:ext cx="976313" cy="974725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82582D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21544" name="Group 9"/>
            <p:cNvGrpSpPr/>
            <p:nvPr/>
          </p:nvGrpSpPr>
          <p:grpSpPr>
            <a:xfrm>
              <a:off x="93703" y="73342"/>
              <a:ext cx="788906" cy="828040"/>
              <a:chExt cx="788906" cy="828040"/>
            </a:xfrm>
          </p:grpSpPr>
          <p:sp>
            <p:nvSpPr>
              <p:cNvPr id="21545" name="AutoShape 10"/>
              <p:cNvSpPr/>
              <p:nvPr/>
            </p:nvSpPr>
            <p:spPr bwMode="auto">
              <a:xfrm>
                <a:off x="-40" y="20321"/>
                <a:ext cx="788987" cy="787400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82582D"/>
              </a:solidFill>
              <a:ln cap="flat" cmpd="sng" w="12700">
                <a:solidFill>
                  <a:srgbClr val="82582D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21546" name="AutoShape 11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3</a:t>
                </a:r>
              </a:p>
            </p:txBody>
          </p:sp>
        </p:grpSp>
      </p:grpSp>
      <p:grpSp>
        <p:nvGrpSpPr>
          <p:cNvPr id="21512" name="Group 12"/>
          <p:cNvGrpSpPr/>
          <p:nvPr/>
        </p:nvGrpSpPr>
        <p:grpSpPr>
          <a:xfrm>
            <a:off x="3206750" y="5270500"/>
            <a:ext cx="976313" cy="974725"/>
            <a:chExt cx="976313" cy="974725"/>
          </a:xfrm>
        </p:grpSpPr>
        <p:sp>
          <p:nvSpPr>
            <p:cNvPr id="21539" name="AutoShape 13"/>
            <p:cNvSpPr/>
            <p:nvPr/>
          </p:nvSpPr>
          <p:spPr bwMode="auto">
            <a:xfrm>
              <a:off x="0" y="0"/>
              <a:ext cx="976313" cy="974725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7E822E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21540" name="Group 14"/>
            <p:cNvGrpSpPr/>
            <p:nvPr/>
          </p:nvGrpSpPr>
          <p:grpSpPr>
            <a:xfrm>
              <a:off x="93703" y="73342"/>
              <a:ext cx="788906" cy="828040"/>
              <a:chExt cx="788906" cy="828040"/>
            </a:xfrm>
          </p:grpSpPr>
          <p:sp>
            <p:nvSpPr>
              <p:cNvPr id="21541" name="AutoShape 15"/>
              <p:cNvSpPr/>
              <p:nvPr/>
            </p:nvSpPr>
            <p:spPr bwMode="auto">
              <a:xfrm>
                <a:off x="0" y="20208"/>
                <a:ext cx="788906" cy="787624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7E822E">
                  <a:alpha val="69019"/>
                </a:srgbClr>
              </a:solidFill>
              <a:ln cap="flat" cmpd="sng" w="12700">
                <a:solidFill>
                  <a:srgbClr val="7E822E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21542" name="AutoShape 16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4</a:t>
                </a:r>
              </a:p>
            </p:txBody>
          </p:sp>
        </p:grpSp>
      </p:grpSp>
      <p:grpSp>
        <p:nvGrpSpPr>
          <p:cNvPr id="21513" name="Group 17"/>
          <p:cNvGrpSpPr/>
          <p:nvPr/>
        </p:nvGrpSpPr>
        <p:grpSpPr>
          <a:xfrm>
            <a:off x="8623300" y="2949575"/>
            <a:ext cx="976313" cy="976313"/>
            <a:chExt cx="976313" cy="976313"/>
          </a:xfrm>
        </p:grpSpPr>
        <p:sp>
          <p:nvSpPr>
            <p:cNvPr id="21535" name="AutoShape 18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78A82C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21536" name="Group 19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21537" name="AutoShape 20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78A82C">
                  <a:alpha val="69019"/>
                </a:srgbClr>
              </a:solidFill>
              <a:ln cap="flat" cmpd="sng" w="12700">
                <a:solidFill>
                  <a:srgbClr val="78A82C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21538" name="AutoShape 21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2</a:t>
                </a:r>
              </a:p>
            </p:txBody>
          </p:sp>
        </p:grpSp>
      </p:grpSp>
      <p:grpSp>
        <p:nvGrpSpPr>
          <p:cNvPr id="21514" name="Group 22"/>
          <p:cNvGrpSpPr/>
          <p:nvPr/>
        </p:nvGrpSpPr>
        <p:grpSpPr>
          <a:xfrm>
            <a:off x="2513013" y="2949575"/>
            <a:ext cx="976312" cy="976313"/>
            <a:chExt cx="976313" cy="976313"/>
          </a:xfrm>
        </p:grpSpPr>
        <p:sp>
          <p:nvSpPr>
            <p:cNvPr id="21531" name="AutoShape 23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E99000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21532" name="Group 24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21533" name="AutoShape 25"/>
              <p:cNvSpPr/>
              <p:nvPr/>
            </p:nvSpPr>
            <p:spPr bwMode="auto">
              <a:xfrm>
                <a:off x="-41" y="19528"/>
                <a:ext cx="788989" cy="788986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E99000"/>
              </a:solidFill>
              <a:ln cap="flat" cmpd="sng" w="12700">
                <a:solidFill>
                  <a:srgbClr val="E99000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21534" name="AutoShape 26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5</a:t>
                </a:r>
              </a:p>
            </p:txBody>
          </p:sp>
        </p:grpSp>
      </p:grpSp>
      <p:grpSp>
        <p:nvGrpSpPr>
          <p:cNvPr id="21515" name="Group 27"/>
          <p:cNvGrpSpPr/>
          <p:nvPr/>
        </p:nvGrpSpPr>
        <p:grpSpPr>
          <a:xfrm>
            <a:off x="8007350" y="676275"/>
            <a:ext cx="976313" cy="976313"/>
            <a:chExt cx="976313" cy="976313"/>
          </a:xfrm>
        </p:grpSpPr>
        <p:sp>
          <p:nvSpPr>
            <p:cNvPr id="21527" name="AutoShape 28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EC7690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21528" name="Group 29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21529" name="AutoShape 30"/>
              <p:cNvSpPr/>
              <p:nvPr/>
            </p:nvSpPr>
            <p:spPr bwMode="auto">
              <a:xfrm>
                <a:off x="-40" y="19528"/>
                <a:ext cx="788987" cy="788986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EC7690">
                  <a:alpha val="69019"/>
                </a:srgbClr>
              </a:solidFill>
              <a:ln cap="flat" cmpd="sng" w="12700">
                <a:solidFill>
                  <a:srgbClr val="EC7690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21530" name="AutoShape 31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1</a:t>
                </a:r>
              </a:p>
            </p:txBody>
          </p:sp>
        </p:grpSp>
      </p:grpSp>
      <p:grpSp>
        <p:nvGrpSpPr>
          <p:cNvPr id="21516" name="Group 32"/>
          <p:cNvGrpSpPr/>
          <p:nvPr/>
        </p:nvGrpSpPr>
        <p:grpSpPr>
          <a:xfrm>
            <a:off x="3206750" y="676275"/>
            <a:ext cx="976313" cy="976313"/>
            <a:chExt cx="976313" cy="976313"/>
          </a:xfrm>
        </p:grpSpPr>
        <p:sp>
          <p:nvSpPr>
            <p:cNvPr id="21523" name="AutoShape 33"/>
            <p:cNvSpPr/>
            <p:nvPr/>
          </p:nvSpPr>
          <p:spPr bwMode="auto">
            <a:xfrm>
              <a:off x="0" y="0"/>
              <a:ext cx="976313" cy="976313"/>
            </a:xfrm>
            <a:custGeom>
              <a:gdLst>
                <a:gd fmla="*/ 2147483646 w 19679" name="T0"/>
                <a:gd fmla="*/ 2147483646 h 19679" name="T1"/>
                <a:gd fmla="*/ 2147483646 w 19679" name="T2"/>
                <a:gd fmla="*/ 2147483646 h 19679" name="T3"/>
                <a:gd fmla="*/ 2147483646 w 19679" name="T4"/>
                <a:gd fmla="*/ 2147483646 h 19679" name="T5"/>
                <a:gd fmla="*/ 2147483646 w 19679" name="T6"/>
                <a:gd fmla="*/ 2147483646 h 19679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FFF">
                <a:alpha val="69019"/>
              </a:srgbClr>
            </a:solidFill>
            <a:ln cap="flat" cmpd="sng" w="12700">
              <a:solidFill>
                <a:srgbClr val="C00000"/>
              </a:solidFill>
              <a:prstDash val="solid"/>
              <a:bevel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endParaRPr altLang="en-US" lang="zh-CN"/>
            </a:p>
          </p:txBody>
        </p:sp>
        <p:grpSp>
          <p:nvGrpSpPr>
            <p:cNvPr id="21524" name="Group 34"/>
            <p:cNvGrpSpPr/>
            <p:nvPr/>
          </p:nvGrpSpPr>
          <p:grpSpPr>
            <a:xfrm>
              <a:off x="93703" y="74135"/>
              <a:ext cx="788906" cy="828041"/>
              <a:chExt cx="788906" cy="828040"/>
            </a:xfrm>
          </p:grpSpPr>
          <p:sp>
            <p:nvSpPr>
              <p:cNvPr id="21525" name="AutoShape 35"/>
              <p:cNvSpPr/>
              <p:nvPr/>
            </p:nvSpPr>
            <p:spPr bwMode="auto">
              <a:xfrm>
                <a:off x="0" y="19567"/>
                <a:ext cx="788906" cy="788906"/>
              </a:xfrm>
              <a:custGeom>
                <a:gdLst>
                  <a:gd fmla="*/ 2147483646 w 19679" name="T0"/>
                  <a:gd fmla="*/ 2147483646 h 19679" name="T1"/>
                  <a:gd fmla="*/ 2147483646 w 19679" name="T2"/>
                  <a:gd fmla="*/ 2147483646 h 19679" name="T3"/>
                  <a:gd fmla="*/ 2147483646 w 19679" name="T4"/>
                  <a:gd fmla="*/ 2147483646 h 19679" name="T5"/>
                  <a:gd fmla="*/ 2147483646 w 19679" name="T6"/>
                  <a:gd fmla="*/ 2147483646 h 19679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19679" w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C00000">
                  <a:alpha val="69019"/>
                </a:srgbClr>
              </a:solidFill>
              <a:ln cap="flat" cmpd="sng" w="12700">
                <a:solidFill>
                  <a:srgbClr val="C00000"/>
                </a:solidFill>
                <a:prstDash val="solid"/>
                <a:bevel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endParaRPr altLang="en-US" lang="zh-CN"/>
              </a:p>
            </p:txBody>
          </p:sp>
          <p:sp>
            <p:nvSpPr>
              <p:cNvPr id="21526" name="AutoShape 36"/>
              <p:cNvSpPr/>
              <p:nvPr/>
            </p:nvSpPr>
            <p:spPr bwMode="auto">
              <a:xfrm>
                <a:off x="115523" y="0"/>
                <a:ext cx="557859" cy="828040"/>
              </a:xfrm>
              <a:custGeom>
                <a:gdLst>
                  <a:gd fmla="*/ 2147483646 w 21600" name="T0"/>
                  <a:gd fmla="*/ 2147483646 h 21600" name="T1"/>
                  <a:gd fmla="*/ 2147483646 w 21600" name="T2"/>
                  <a:gd fmla="*/ 2147483646 h 21600" name="T3"/>
                  <a:gd fmla="*/ 2147483646 w 21600" name="T4"/>
                  <a:gd fmla="*/ 2147483646 h 21600" name="T5"/>
                  <a:gd fmla="*/ 2147483646 w 21600" name="T6"/>
                  <a:gd fmla="*/ 2147483646 h 21600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600" name="T12"/>
                  <a:gd fmla="*/ 0 h 21600" name="T13"/>
                  <a:gd fmla="*/ 21600 w 21600" name="T14"/>
                  <a:gd fmla="*/ 21600 h 21600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bIns="0" lIns="0" rIns="0" tIns="0"/>
              <a:lstStyle/>
              <a:p>
                <a:pPr algn="ctr" eaLnBrk="1"/>
                <a:r>
                  <a:rPr altLang="zh-CN" b="1" lang="zh-CN" sz="4800">
                    <a:solidFill>
                      <a:schemeClr val="bg1"/>
                    </a:solidFill>
                    <a:latin charset="0" panose="02070a03080606020203" pitchFamily="18" typeface="Bodoni MT Black"/>
                    <a:cs charset="0" pitchFamily="34" typeface="Helvetica"/>
                    <a:sym charset="0" panose="02070a03080606020203" pitchFamily="18" typeface="Bodoni MT Black"/>
                  </a:rPr>
                  <a:t>6</a:t>
                </a:r>
              </a:p>
            </p:txBody>
          </p:sp>
        </p:grpSp>
      </p:grpSp>
      <p:sp>
        <p:nvSpPr>
          <p:cNvPr id="2" name="AutoShape 37"/>
          <p:cNvSpPr/>
          <p:nvPr/>
        </p:nvSpPr>
        <p:spPr bwMode="auto">
          <a:xfrm>
            <a:off x="1993900" y="1795463"/>
            <a:ext cx="1841500" cy="334962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21517" name="AutoShape 38"/>
          <p:cNvSpPr/>
          <p:nvPr/>
        </p:nvSpPr>
        <p:spPr bwMode="auto">
          <a:xfrm>
            <a:off x="566738" y="3284538"/>
            <a:ext cx="1879600" cy="334962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7422" name="AutoShape 39"/>
          <p:cNvSpPr/>
          <p:nvPr/>
        </p:nvSpPr>
        <p:spPr bwMode="auto">
          <a:xfrm>
            <a:off x="9693275" y="3284538"/>
            <a:ext cx="1995488" cy="334962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21519" name="AutoShape 40"/>
          <p:cNvSpPr/>
          <p:nvPr/>
        </p:nvSpPr>
        <p:spPr bwMode="auto">
          <a:xfrm>
            <a:off x="8355013" y="1795463"/>
            <a:ext cx="1925637" cy="334962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17424" name="AutoShape 41"/>
          <p:cNvSpPr/>
          <p:nvPr/>
        </p:nvSpPr>
        <p:spPr bwMode="auto">
          <a:xfrm>
            <a:off x="1849438" y="4718050"/>
            <a:ext cx="1985962" cy="336550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  <p:sp>
        <p:nvSpPr>
          <p:cNvPr id="21521" name="AutoShape 42"/>
          <p:cNvSpPr/>
          <p:nvPr/>
        </p:nvSpPr>
        <p:spPr bwMode="auto">
          <a:xfrm>
            <a:off x="8355013" y="4718050"/>
            <a:ext cx="2022475" cy="336550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点击添加备注信息</a:t>
            </a:r>
          </a:p>
        </p:txBody>
      </p:sp>
    </p:spTree>
  </p:cSld>
  <p:clrMapOvr>
    <a:masterClrMapping/>
  </p:clrMapOvr>
  <p:transition spd="med"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265614" y="1859552"/>
            <a:ext cx="3743325" cy="3743325"/>
            <a:chOff x="2741613" y="1700808"/>
            <a:chExt cx="3743325" cy="3743325"/>
          </a:xfrm>
          <a:solidFill>
            <a:schemeClr val="bg1">
              <a:lumMod val="50000"/>
            </a:schemeClr>
          </a:solidFill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741613" y="1700808"/>
              <a:ext cx="3743325" cy="3743325"/>
            </a:xfrm>
            <a:prstGeom prst="ellipse">
              <a:avLst/>
            </a:prstGeom>
            <a:solidFill>
              <a:srgbClr val="EB5F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b="1" lang="zh-CN" sz="1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235325" y="2180233"/>
              <a:ext cx="2749550" cy="27463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b="1" lang="zh-CN" sz="1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62799" y="1495425"/>
            <a:ext cx="204470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点击输入文本信息</a:t>
            </a:r>
          </a:p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点击输入文本信息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43139" y="4159250"/>
            <a:ext cx="19446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点击输入文本信息</a:t>
            </a:r>
          </a:p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点击输入文本信息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97864" y="4086225"/>
            <a:ext cx="204628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</a:defRPr>
            </a:lvl2pPr>
            <a:lvl3pPr>
              <a:defRPr sz="2000">
                <a:solidFill>
                  <a:schemeClr val="tx1"/>
                </a:solidFill>
                <a:latin charset="0" pitchFamily="34" typeface="Calibri"/>
              </a:defRPr>
            </a:lvl3pPr>
            <a:lvl4pPr>
              <a:defRPr>
                <a:solidFill>
                  <a:schemeClr val="tx1"/>
                </a:solidFill>
                <a:latin charset="0" pitchFamily="34" typeface="Calibri"/>
              </a:defRPr>
            </a:lvl4pPr>
            <a:lvl5pPr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eaLnBrk="0" fontAlgn="base" hangingPunct="0">
              <a:spcAft>
                <a:spcPct val="0"/>
              </a:spcAft>
              <a:buFont typeface="Arial"/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点击输入文本信息</a:t>
            </a:r>
          </a:p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点击输入文本信息</a:t>
            </a:r>
          </a:p>
        </p:txBody>
      </p:sp>
      <p:grpSp>
        <p:nvGrpSpPr>
          <p:cNvPr id="22534" name="Group 8"/>
          <p:cNvGrpSpPr/>
          <p:nvPr/>
        </p:nvGrpSpPr>
        <p:grpSpPr>
          <a:xfrm>
            <a:off x="5302250" y="1333500"/>
            <a:ext cx="1631950" cy="1612900"/>
            <a:chExt cx="1110" cy="1096"/>
          </a:xfrm>
        </p:grpSpPr>
        <p:grpSp>
          <p:nvGrpSpPr>
            <p:cNvPr id="22555" name="Group 9"/>
            <p:cNvGrpSpPr/>
            <p:nvPr/>
          </p:nvGrpSpPr>
          <p:grpSpPr>
            <a:xfrm>
              <a:off x="0" y="0"/>
              <a:ext cx="1110" cy="1096"/>
              <a:chExt cx="1110" cy="1096"/>
            </a:xfrm>
          </p:grpSpPr>
          <p:sp>
            <p:nvSpPr>
              <p:cNvPr id="22559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560" name="Oval 13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8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22556" name="Group 12"/>
            <p:cNvGrpSpPr/>
            <p:nvPr/>
          </p:nvGrpSpPr>
          <p:grpSpPr>
            <a:xfrm>
              <a:off x="49" y="48"/>
              <a:ext cx="1026" cy="1014"/>
              <a:chExt cx="1110" cy="1096"/>
            </a:xfrm>
          </p:grpSpPr>
          <p:sp>
            <p:nvSpPr>
              <p:cNvPr id="22557" name="Oval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558" name="Oval 16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8"/>
              </a:xfrm>
              <a:prstGeom prst="ellipse">
                <a:avLst/>
              </a:prstGeom>
              <a:solidFill>
                <a:srgbClr val="3333CC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20487" name="Oval 32"/>
          <p:cNvSpPr>
            <a:spLocks noChangeArrowheads="1"/>
          </p:cNvSpPr>
          <p:nvPr/>
        </p:nvSpPr>
        <p:spPr bwMode="auto">
          <a:xfrm>
            <a:off x="5416550" y="1446213"/>
            <a:ext cx="1398588" cy="1385887"/>
          </a:xfrm>
          <a:prstGeom prst="ellipse">
            <a:avLst/>
          </a:prstGeom>
          <a:solidFill>
            <a:srgbClr val="E9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536" name="Rectangle 34"/>
          <p:cNvSpPr>
            <a:spLocks noChangeArrowheads="1"/>
          </p:cNvSpPr>
          <p:nvPr/>
        </p:nvSpPr>
        <p:spPr bwMode="auto">
          <a:xfrm>
            <a:off x="5345113" y="1835150"/>
            <a:ext cx="145097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文本</a:t>
            </a:r>
          </a:p>
        </p:txBody>
      </p:sp>
      <p:grpSp>
        <p:nvGrpSpPr>
          <p:cNvPr id="22537" name="Group 8"/>
          <p:cNvGrpSpPr/>
          <p:nvPr/>
        </p:nvGrpSpPr>
        <p:grpSpPr>
          <a:xfrm>
            <a:off x="6665913" y="3540125"/>
            <a:ext cx="1631950" cy="1612900"/>
            <a:chExt cx="1110" cy="1096"/>
          </a:xfrm>
        </p:grpSpPr>
        <p:grpSp>
          <p:nvGrpSpPr>
            <p:cNvPr id="22549" name="Group 9"/>
            <p:cNvGrpSpPr/>
            <p:nvPr/>
          </p:nvGrpSpPr>
          <p:grpSpPr>
            <a:xfrm>
              <a:off x="0" y="0"/>
              <a:ext cx="1110" cy="1096"/>
              <a:chExt cx="1110" cy="1096"/>
            </a:xfrm>
          </p:grpSpPr>
          <p:sp>
            <p:nvSpPr>
              <p:cNvPr id="22553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554" name="Oval 13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8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22550" name="Group 12"/>
            <p:cNvGrpSpPr/>
            <p:nvPr/>
          </p:nvGrpSpPr>
          <p:grpSpPr>
            <a:xfrm>
              <a:off x="49" y="48"/>
              <a:ext cx="1026" cy="1014"/>
              <a:chExt cx="1110" cy="1096"/>
            </a:xfrm>
          </p:grpSpPr>
          <p:sp>
            <p:nvSpPr>
              <p:cNvPr id="22551" name="Oval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552" name="Oval 16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8"/>
              </a:xfrm>
              <a:prstGeom prst="ellipse">
                <a:avLst/>
              </a:prstGeom>
              <a:solidFill>
                <a:srgbClr val="3333CC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20490" name="Oval 32"/>
          <p:cNvSpPr>
            <a:spLocks noChangeArrowheads="1"/>
          </p:cNvSpPr>
          <p:nvPr/>
        </p:nvSpPr>
        <p:spPr bwMode="auto">
          <a:xfrm>
            <a:off x="6780213" y="3652838"/>
            <a:ext cx="1398587" cy="1385887"/>
          </a:xfrm>
          <a:prstGeom prst="ellipse">
            <a:avLst/>
          </a:prstGeom>
          <a:solidFill>
            <a:srgbClr val="78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539" name="Rectangle 34"/>
          <p:cNvSpPr>
            <a:spLocks noChangeArrowheads="1"/>
          </p:cNvSpPr>
          <p:nvPr/>
        </p:nvSpPr>
        <p:spPr bwMode="auto">
          <a:xfrm>
            <a:off x="6708774" y="4041775"/>
            <a:ext cx="145097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文本</a:t>
            </a:r>
          </a:p>
        </p:txBody>
      </p:sp>
      <p:grpSp>
        <p:nvGrpSpPr>
          <p:cNvPr id="22540" name="Group 8"/>
          <p:cNvGrpSpPr/>
          <p:nvPr/>
        </p:nvGrpSpPr>
        <p:grpSpPr>
          <a:xfrm>
            <a:off x="3865563" y="3540125"/>
            <a:ext cx="1631950" cy="1612900"/>
            <a:chExt cx="1110" cy="1096"/>
          </a:xfrm>
        </p:grpSpPr>
        <p:grpSp>
          <p:nvGrpSpPr>
            <p:cNvPr id="22543" name="Group 9"/>
            <p:cNvGrpSpPr/>
            <p:nvPr/>
          </p:nvGrpSpPr>
          <p:grpSpPr>
            <a:xfrm>
              <a:off x="0" y="0"/>
              <a:ext cx="1110" cy="1096"/>
              <a:chExt cx="1110" cy="1096"/>
            </a:xfrm>
          </p:grpSpPr>
          <p:sp>
            <p:nvSpPr>
              <p:cNvPr id="22547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548" name="Oval 13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8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22544" name="Group 12"/>
            <p:cNvGrpSpPr/>
            <p:nvPr/>
          </p:nvGrpSpPr>
          <p:grpSpPr>
            <a:xfrm>
              <a:off x="49" y="48"/>
              <a:ext cx="1026" cy="1014"/>
              <a:chExt cx="1110" cy="1096"/>
            </a:xfrm>
          </p:grpSpPr>
          <p:sp>
            <p:nvSpPr>
              <p:cNvPr id="22545" name="Oval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chemeClr val="tx1">
                  <a:alpha val="9804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546" name="Oval 16"/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8"/>
              </a:xfrm>
              <a:prstGeom prst="ellipse">
                <a:avLst/>
              </a:prstGeom>
              <a:solidFill>
                <a:srgbClr val="3333CC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20493" name="Oval 32"/>
          <p:cNvSpPr>
            <a:spLocks noChangeArrowheads="1"/>
          </p:cNvSpPr>
          <p:nvPr/>
        </p:nvSpPr>
        <p:spPr bwMode="auto">
          <a:xfrm>
            <a:off x="3979863" y="3652838"/>
            <a:ext cx="1398587" cy="1385887"/>
          </a:xfrm>
          <a:prstGeom prst="ellipse">
            <a:avLst/>
          </a:prstGeom>
          <a:solidFill>
            <a:srgbClr val="EC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b="1" lang="zh-CN" sz="166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542" name="Rectangle 34"/>
          <p:cNvSpPr>
            <a:spLocks noChangeArrowheads="1"/>
          </p:cNvSpPr>
          <p:nvPr/>
        </p:nvSpPr>
        <p:spPr bwMode="auto">
          <a:xfrm>
            <a:off x="3908425" y="4041775"/>
            <a:ext cx="145097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文本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Microsoft</Company>
  <PresentationFormat>宽屏</PresentationFormat>
  <Paragraphs>221</Paragraphs>
  <Slides>22</Slides>
  <Notes>0</Notes>
  <TotalTime>1021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9">
      <vt:lpstr>Arial</vt:lpstr>
      <vt:lpstr>Calibri Light</vt:lpstr>
      <vt:lpstr>Calibri</vt:lpstr>
      <vt:lpstr>微软雅黑</vt:lpstr>
      <vt:lpstr>Helvetica</vt:lpstr>
      <vt:lpstr>Bodoni MT Black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2013-08-29T10:54:42Z</dcterms:created>
  <cp:lastModifiedBy>Administrator</cp:lastModifiedBy>
  <dcterms:modified xsi:type="dcterms:W3CDTF">2021-08-22T05:50:51Z</dcterms:modified>
  <cp:revision>82</cp:revision>
  <dc:title>PowerPoint 演示文稿</dc:title>
</cp:coreProperties>
</file>